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50887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000982" y="3029515"/>
            <a:ext cx="8610600" cy="2246769"/>
          </a:xfrm>
          <a:prstGeom prst="rect">
            <a:avLst/>
          </a:prstGeom>
          <a:noFill/>
        </p:spPr>
        <p:txBody>
          <a:bodyPr wrap="square" rtlCol="0">
            <a:spAutoFit/>
          </a:bodyPr>
          <a:lstStyle/>
          <a:p>
            <a:r>
              <a:rPr lang="en-US" sz="2800" dirty="0"/>
              <a:t>STUDENT NAME:AKSHAYA.S</a:t>
            </a:r>
          </a:p>
          <a:p>
            <a:r>
              <a:rPr lang="en-US" sz="2800" dirty="0"/>
              <a:t>REGISTER NO:122202135</a:t>
            </a:r>
          </a:p>
          <a:p>
            <a:r>
              <a:rPr lang="en-US" sz="2800" dirty="0"/>
              <a:t>DEPARTMENT:BCOM.CS</a:t>
            </a:r>
          </a:p>
          <a:p>
            <a:r>
              <a:rPr lang="en-US" sz="2800" dirty="0"/>
              <a:t>COLLEGE:ANNA ADARSH COLLEGE FOR WOMEN</a:t>
            </a: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6A7666E-DEB8-0796-563F-2CB228EC5020}"/>
              </a:ext>
            </a:extLst>
          </p:cNvPr>
          <p:cNvSpPr txBox="1"/>
          <p:nvPr/>
        </p:nvSpPr>
        <p:spPr>
          <a:xfrm>
            <a:off x="1143000" y="1086851"/>
            <a:ext cx="9677400" cy="5632311"/>
          </a:xfrm>
          <a:prstGeom prst="rect">
            <a:avLst/>
          </a:prstGeom>
          <a:noFill/>
        </p:spPr>
        <p:txBody>
          <a:bodyPr wrap="square" rtlCol="0">
            <a:spAutoFit/>
          </a:bodyPr>
          <a:lstStyle/>
          <a:p>
            <a:pPr marL="457200" indent="-457200">
              <a:buFont typeface="Arial" panose="020B0604020202020204" pitchFamily="34" charset="0"/>
              <a:buChar char="•"/>
            </a:pPr>
            <a:r>
              <a:rPr lang="en-US" sz="2400" dirty="0"/>
              <a:t>Data collection: </a:t>
            </a:r>
          </a:p>
          <a:p>
            <a:r>
              <a:rPr lang="en-US" sz="2400" dirty="0"/>
              <a:t>a)employee dataset information are gathered from Kaggle</a:t>
            </a:r>
          </a:p>
          <a:p>
            <a:r>
              <a:rPr lang="en-US" sz="2400" dirty="0"/>
              <a:t>b)Information about employee performance analysis</a:t>
            </a:r>
          </a:p>
          <a:p>
            <a:pPr marL="457200" indent="-457200">
              <a:buFont typeface="Arial" panose="020B0604020202020204" pitchFamily="34" charset="0"/>
              <a:buChar char="•"/>
            </a:pPr>
            <a:r>
              <a:rPr lang="en-US" sz="2400" dirty="0"/>
              <a:t>Data cleaning:</a:t>
            </a:r>
          </a:p>
          <a:p>
            <a:pPr marL="457200" indent="-457200">
              <a:buAutoNum type="alphaLcParenR"/>
            </a:pPr>
            <a:r>
              <a:rPr lang="en-US" sz="2400" dirty="0"/>
              <a:t>removing of duplicates using conditional formatting</a:t>
            </a:r>
          </a:p>
          <a:p>
            <a:pPr marL="457200" indent="-457200">
              <a:buAutoNum type="alphaLcParenR"/>
            </a:pPr>
            <a:r>
              <a:rPr lang="en-US" sz="2400" dirty="0"/>
              <a:t> removing of missing values using filters </a:t>
            </a:r>
          </a:p>
          <a:p>
            <a:pPr marL="457200" indent="-457200">
              <a:buFont typeface="Arial" panose="020B0604020202020204" pitchFamily="34" charset="0"/>
              <a:buChar char="•"/>
            </a:pPr>
            <a:r>
              <a:rPr lang="en-US" sz="2400" dirty="0"/>
              <a:t>Techniques: </a:t>
            </a:r>
          </a:p>
          <a:p>
            <a:r>
              <a:rPr lang="en-US" sz="2400" dirty="0"/>
              <a:t>a)comparison of data using slicers</a:t>
            </a:r>
          </a:p>
          <a:p>
            <a:r>
              <a:rPr lang="en-US" sz="2400" dirty="0"/>
              <a:t>b)using of formula to check the performance level of employees</a:t>
            </a:r>
          </a:p>
          <a:p>
            <a:pPr marL="457200" indent="-457200">
              <a:buFont typeface="Arial" panose="020B0604020202020204" pitchFamily="34" charset="0"/>
              <a:buChar char="•"/>
            </a:pPr>
            <a:r>
              <a:rPr lang="en-US" sz="2400" dirty="0"/>
              <a:t>Results: summarize the performance metrics by department, role or time.</a:t>
            </a:r>
          </a:p>
          <a:p>
            <a:pPr marL="457200" indent="-457200">
              <a:buFont typeface="Arial" panose="020B0604020202020204" pitchFamily="34" charset="0"/>
              <a:buChar char="•"/>
            </a:pPr>
            <a:r>
              <a:rPr lang="en-US" sz="2400" dirty="0"/>
              <a:t>Pivot table: </a:t>
            </a:r>
          </a:p>
          <a:p>
            <a:r>
              <a:rPr lang="en-US" sz="2400" dirty="0"/>
              <a:t>a)create to summaries and organize the data</a:t>
            </a:r>
          </a:p>
          <a:p>
            <a:r>
              <a:rPr lang="en-US" sz="2400" dirty="0"/>
              <a:t>b)Showing of data according to performance level</a:t>
            </a:r>
          </a:p>
          <a:p>
            <a:pPr marL="457200" indent="-457200">
              <a:buFont typeface="Arial" panose="020B0604020202020204" pitchFamily="34" charset="0"/>
              <a:buChar char="•"/>
            </a:pPr>
            <a:r>
              <a:rPr lang="en-US" sz="2400" dirty="0"/>
              <a:t>Chart: use bar chart to visualize performance level of employees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5F91B89D-8BDD-9146-CF1F-6F7843D18F8E}"/>
              </a:ext>
            </a:extLst>
          </p:cNvPr>
          <p:cNvPicPr>
            <a:picLocks noChangeAspect="1"/>
          </p:cNvPicPr>
          <p:nvPr/>
        </p:nvPicPr>
        <p:blipFill>
          <a:blip r:embed="rId3"/>
          <a:stretch>
            <a:fillRect/>
          </a:stretch>
        </p:blipFill>
        <p:spPr>
          <a:xfrm>
            <a:off x="1524000" y="1295401"/>
            <a:ext cx="8610739" cy="53498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8F34F1-2F0C-D6C5-58A0-BF92990B46B3}"/>
              </a:ext>
            </a:extLst>
          </p:cNvPr>
          <p:cNvSpPr txBox="1"/>
          <p:nvPr/>
        </p:nvSpPr>
        <p:spPr>
          <a:xfrm>
            <a:off x="1143000" y="1752600"/>
            <a:ext cx="9144000" cy="3046988"/>
          </a:xfrm>
          <a:prstGeom prst="rect">
            <a:avLst/>
          </a:prstGeom>
          <a:noFill/>
        </p:spPr>
        <p:txBody>
          <a:bodyPr wrap="square" rtlCol="0">
            <a:spAutoFit/>
          </a:bodyPr>
          <a:lstStyle/>
          <a:p>
            <a:r>
              <a:rPr lang="en-US" sz="3200" dirty="0"/>
              <a:t>Conducting an employee performance analysis provides valuable insights. By collecting, cleaning and analyzing of data, organization can make decisions regarding the resource allocation, promoting an employee and take initiatives to improve employee's performance level and organizational performance.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A4E2BAD-CD63-4513-CE41-DC200AE2EF6D}"/>
              </a:ext>
            </a:extLst>
          </p:cNvPr>
          <p:cNvSpPr txBox="1"/>
          <p:nvPr/>
        </p:nvSpPr>
        <p:spPr>
          <a:xfrm>
            <a:off x="1438275" y="2351461"/>
            <a:ext cx="6938328" cy="2246769"/>
          </a:xfrm>
          <a:prstGeom prst="rect">
            <a:avLst/>
          </a:prstGeom>
          <a:noFill/>
        </p:spPr>
        <p:txBody>
          <a:bodyPr wrap="square" rtlCol="0">
            <a:spAutoFit/>
          </a:bodyPr>
          <a:lstStyle/>
          <a:p>
            <a:r>
              <a:rPr lang="en-US" sz="2800" dirty="0"/>
              <a:t>Employee performance analysis is important because it helps improve how well employees work. This information allows managers to make fair decisions about promotions and rewards</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A61697E-4FA4-F44D-7C6C-57262C31CF4D}"/>
              </a:ext>
            </a:extLst>
          </p:cNvPr>
          <p:cNvSpPr txBox="1"/>
          <p:nvPr/>
        </p:nvSpPr>
        <p:spPr>
          <a:xfrm>
            <a:off x="955431" y="2117690"/>
            <a:ext cx="8362950" cy="2677656"/>
          </a:xfrm>
          <a:prstGeom prst="rect">
            <a:avLst/>
          </a:prstGeom>
          <a:noFill/>
        </p:spPr>
        <p:txBody>
          <a:bodyPr wrap="square" rtlCol="0">
            <a:spAutoFit/>
          </a:bodyPr>
          <a:lstStyle/>
          <a:p>
            <a:r>
              <a:rPr lang="en-US" sz="2800" dirty="0"/>
              <a:t>This project enhances workforce productivity and effectiveness by analyzing performance data, removing of duplicates, ratings to employee performance, using of pivot table to summarize the data, analyzing trends and providing actionable insights for improving employee and organization performance.</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7CDAE2A-91F1-84A2-D8D3-D4402F51C61E}"/>
              </a:ext>
            </a:extLst>
          </p:cNvPr>
          <p:cNvSpPr txBox="1"/>
          <p:nvPr/>
        </p:nvSpPr>
        <p:spPr>
          <a:xfrm>
            <a:off x="1447800" y="1703070"/>
            <a:ext cx="7677150" cy="5170646"/>
          </a:xfrm>
          <a:prstGeom prst="rect">
            <a:avLst/>
          </a:prstGeom>
          <a:noFill/>
        </p:spPr>
        <p:txBody>
          <a:bodyPr wrap="square" rtlCol="0">
            <a:spAutoFit/>
          </a:bodyPr>
          <a:lstStyle/>
          <a:p>
            <a:pPr marL="342900" indent="-342900">
              <a:buFont typeface="Arial" panose="020B0604020202020204" pitchFamily="34" charset="0"/>
              <a:buChar char="•"/>
            </a:pPr>
            <a:r>
              <a:rPr lang="en-US" sz="3600" dirty="0"/>
              <a:t>Employer</a:t>
            </a:r>
          </a:p>
          <a:p>
            <a:pPr marL="342900" indent="-342900">
              <a:buFont typeface="Arial" panose="020B0604020202020204" pitchFamily="34" charset="0"/>
              <a:buChar char="•"/>
            </a:pPr>
            <a:r>
              <a:rPr lang="en-US" sz="3600" dirty="0"/>
              <a:t>Employee</a:t>
            </a:r>
          </a:p>
          <a:p>
            <a:pPr marL="342900" indent="-342900">
              <a:buFont typeface="Arial" panose="020B0604020202020204" pitchFamily="34" charset="0"/>
              <a:buChar char="•"/>
            </a:pPr>
            <a:r>
              <a:rPr lang="en-US" sz="3600" dirty="0"/>
              <a:t>HR teams</a:t>
            </a:r>
          </a:p>
          <a:p>
            <a:pPr marL="342900" indent="-342900">
              <a:buFont typeface="Arial" panose="020B0604020202020204" pitchFamily="34" charset="0"/>
              <a:buChar char="•"/>
            </a:pPr>
            <a:r>
              <a:rPr lang="en-US" sz="3600" dirty="0"/>
              <a:t>Team leaders</a:t>
            </a:r>
          </a:p>
          <a:p>
            <a:pPr marL="342900" indent="-342900">
              <a:buFont typeface="Arial" panose="020B0604020202020204" pitchFamily="34" charset="0"/>
              <a:buChar char="•"/>
            </a:pPr>
            <a:r>
              <a:rPr lang="en-US" sz="3600" dirty="0"/>
              <a:t>Supervisors</a:t>
            </a:r>
          </a:p>
          <a:p>
            <a:pPr marL="342900" indent="-342900">
              <a:buFont typeface="Arial" panose="020B0604020202020204" pitchFamily="34" charset="0"/>
              <a:buChar char="•"/>
            </a:pPr>
            <a:r>
              <a:rPr lang="en-US" sz="3600" dirty="0"/>
              <a:t>Senior executives</a:t>
            </a:r>
          </a:p>
          <a:p>
            <a:pPr marL="342900" indent="-342900">
              <a:buFont typeface="Arial" panose="020B0604020202020204" pitchFamily="34" charset="0"/>
              <a:buChar char="•"/>
            </a:pPr>
            <a:r>
              <a:rPr lang="en-US" sz="3600" dirty="0"/>
              <a:t>Training and development teams</a:t>
            </a:r>
          </a:p>
          <a:p>
            <a:pPr marL="342900" indent="-342900">
              <a:buFont typeface="Arial" panose="020B0604020202020204" pitchFamily="34" charset="0"/>
              <a:buChar char="•"/>
            </a:pPr>
            <a:r>
              <a:rPr lang="en-US" sz="3600" dirty="0"/>
              <a:t>Recruitment teams</a:t>
            </a:r>
          </a:p>
          <a:p>
            <a:endParaRPr lang="en-US" sz="24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29" y="192683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969CA3F-A889-BF2B-F290-E6D6C61054EC}"/>
              </a:ext>
            </a:extLst>
          </p:cNvPr>
          <p:cNvSpPr txBox="1"/>
          <p:nvPr/>
        </p:nvSpPr>
        <p:spPr>
          <a:xfrm>
            <a:off x="3419475" y="2362200"/>
            <a:ext cx="6553200" cy="3385542"/>
          </a:xfrm>
          <a:prstGeom prst="rect">
            <a:avLst/>
          </a:prstGeom>
          <a:noFill/>
        </p:spPr>
        <p:txBody>
          <a:bodyPr wrap="square" rtlCol="0">
            <a:spAutoFit/>
          </a:bodyPr>
          <a:lstStyle/>
          <a:p>
            <a:pPr marL="457200" indent="-457200">
              <a:buFont typeface="Arial" panose="020B0604020202020204" pitchFamily="34" charset="0"/>
              <a:buChar char="•"/>
            </a:pPr>
            <a:r>
              <a:rPr lang="en-US" sz="2800" dirty="0"/>
              <a:t>Conditional formatting- for finding blank values</a:t>
            </a:r>
          </a:p>
          <a:p>
            <a:pPr marL="457200" indent="-457200">
              <a:buFont typeface="Arial" panose="020B0604020202020204" pitchFamily="34" charset="0"/>
              <a:buChar char="•"/>
            </a:pPr>
            <a:r>
              <a:rPr lang="en-US" sz="2800" dirty="0"/>
              <a:t>Filtering –for removing missing values</a:t>
            </a:r>
          </a:p>
          <a:p>
            <a:pPr marL="457200" indent="-457200">
              <a:buFont typeface="Arial" panose="020B0604020202020204" pitchFamily="34" charset="0"/>
              <a:buChar char="•"/>
            </a:pPr>
            <a:r>
              <a:rPr lang="en-US" sz="2800" dirty="0"/>
              <a:t>Formula-to see the performance level of employee</a:t>
            </a:r>
          </a:p>
          <a:p>
            <a:pPr marL="457200" indent="-457200">
              <a:buFont typeface="Arial" panose="020B0604020202020204" pitchFamily="34" charset="0"/>
              <a:buChar char="•"/>
            </a:pPr>
            <a:r>
              <a:rPr lang="en-US" sz="2800" dirty="0"/>
              <a:t>Pivot table- summary of employee data</a:t>
            </a:r>
          </a:p>
          <a:p>
            <a:pPr marL="457200" indent="-457200">
              <a:buFont typeface="Arial" panose="020B0604020202020204" pitchFamily="34" charset="0"/>
              <a:buChar char="•"/>
            </a:pPr>
            <a:r>
              <a:rPr lang="en-US" sz="2800" dirty="0"/>
              <a:t>Chart-for data visualization</a:t>
            </a:r>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53A9CDB-B6A4-0FAA-A3DE-408C0C078A15}"/>
              </a:ext>
            </a:extLst>
          </p:cNvPr>
          <p:cNvSpPr txBox="1"/>
          <p:nvPr/>
        </p:nvSpPr>
        <p:spPr>
          <a:xfrm>
            <a:off x="914400" y="1752600"/>
            <a:ext cx="10287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Employee ID: unique code assigned to each employee to identify them</a:t>
            </a:r>
          </a:p>
          <a:p>
            <a:pPr marL="342900" indent="-342900">
              <a:buFont typeface="Arial" panose="020B0604020202020204" pitchFamily="34" charset="0"/>
              <a:buChar char="•"/>
            </a:pPr>
            <a:r>
              <a:rPr lang="en-US" sz="2400" dirty="0"/>
              <a:t>First name: the first name of employee</a:t>
            </a:r>
          </a:p>
          <a:p>
            <a:pPr marL="342900" indent="-342900">
              <a:buFont typeface="Arial" panose="020B0604020202020204" pitchFamily="34" charset="0"/>
              <a:buChar char="•"/>
            </a:pPr>
            <a:r>
              <a:rPr lang="en-US" sz="2400" dirty="0"/>
              <a:t>Last name: the last name of employee</a:t>
            </a:r>
          </a:p>
          <a:p>
            <a:pPr marL="342900" indent="-342900">
              <a:buFont typeface="Arial" panose="020B0604020202020204" pitchFamily="34" charset="0"/>
              <a:buChar char="•"/>
            </a:pPr>
            <a:r>
              <a:rPr lang="en-US" sz="2400" dirty="0"/>
              <a:t>Business unit: an employee related to a particular department</a:t>
            </a:r>
          </a:p>
          <a:p>
            <a:pPr marL="342900" indent="-342900">
              <a:buFont typeface="Arial" panose="020B0604020202020204" pitchFamily="34" charset="0"/>
              <a:buChar char="•"/>
            </a:pPr>
            <a:r>
              <a:rPr lang="en-US" sz="2400" dirty="0"/>
              <a:t>Employee status: the current employment status of employee(active, on leave or terminated)</a:t>
            </a:r>
          </a:p>
          <a:p>
            <a:pPr marL="342900" indent="-342900">
              <a:buFont typeface="Arial" panose="020B0604020202020204" pitchFamily="34" charset="0"/>
              <a:buChar char="•"/>
            </a:pPr>
            <a:r>
              <a:rPr lang="en-US" sz="2400" dirty="0"/>
              <a:t>Employee type: the classification of employee like full time, part time or intern</a:t>
            </a:r>
          </a:p>
          <a:p>
            <a:pPr marL="342900" indent="-342900">
              <a:buFont typeface="Arial" panose="020B0604020202020204" pitchFamily="34" charset="0"/>
              <a:buChar char="•"/>
            </a:pPr>
            <a:r>
              <a:rPr lang="en-US" sz="2400" dirty="0"/>
              <a:t>Gender code: a code or value representing employee gender</a:t>
            </a:r>
          </a:p>
          <a:p>
            <a:pPr marL="342900" indent="-342900">
              <a:buFont typeface="Arial" panose="020B0604020202020204" pitchFamily="34" charset="0"/>
              <a:buChar char="•"/>
            </a:pPr>
            <a:r>
              <a:rPr lang="en-US" sz="2400" dirty="0"/>
              <a:t>Performance score: a numerical score reflecting the employee performance</a:t>
            </a:r>
          </a:p>
          <a:p>
            <a:pPr marL="342900" indent="-342900">
              <a:buFont typeface="Arial" panose="020B0604020202020204" pitchFamily="34" charset="0"/>
              <a:buChar char="•"/>
            </a:pPr>
            <a:r>
              <a:rPr lang="en-US" sz="2400" dirty="0"/>
              <a:t>Current employee rating: quantitative scores reflecting employee performance from appraisals or reviews.</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B9D635-C057-1D47-3A11-C7F1349014D3}"/>
              </a:ext>
            </a:extLst>
          </p:cNvPr>
          <p:cNvSpPr txBox="1"/>
          <p:nvPr/>
        </p:nvSpPr>
        <p:spPr>
          <a:xfrm>
            <a:off x="1600200" y="2019300"/>
            <a:ext cx="7620000" cy="954107"/>
          </a:xfrm>
          <a:prstGeom prst="rect">
            <a:avLst/>
          </a:prstGeom>
          <a:noFill/>
        </p:spPr>
        <p:txBody>
          <a:bodyPr wrap="square" rtlCol="0">
            <a:spAutoFit/>
          </a:bodyPr>
          <a:lstStyle/>
          <a:p>
            <a:r>
              <a:rPr lang="en-US" sz="2800" dirty="0"/>
              <a:t>=IFS(Z8&gt;=5,"VERY HIGH",Z8&gt;=4,"HIGH",Z8&gt;=3,"MED",TRUE,"LOW")</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488</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Akshaya S</cp:lastModifiedBy>
  <cp:revision>15</cp:revision>
  <dcterms:created xsi:type="dcterms:W3CDTF">2024-03-29T15:07:22Z</dcterms:created>
  <dcterms:modified xsi:type="dcterms:W3CDTF">2024-08-31T16:09:36Z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