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u="sng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REVIEW 0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Life expectancy POST thoracic surgery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(for lung cancer patients)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7677" y="3809998"/>
            <a:ext cx="8689976" cy="193505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done by: </a:t>
            </a:r>
          </a:p>
          <a:p>
            <a:pPr algn="r"/>
            <a:r>
              <a:rPr lang="en-US" sz="3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Kruthika mahulikar    (RA1611008010380)</a:t>
            </a:r>
          </a:p>
          <a:p>
            <a:pPr algn="r"/>
            <a:r>
              <a:rPr lang="en-US" sz="3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Akshaya ravichandran (RA1611008010008)</a:t>
            </a:r>
          </a:p>
          <a:p>
            <a:pPr algn="r"/>
            <a:r>
              <a:rPr lang="en-US" sz="3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Shreya Agarwal            (RA1611008010715)</a:t>
            </a:r>
            <a:endParaRPr lang="en-US" sz="3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8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0333" y="674894"/>
            <a:ext cx="7957312" cy="56630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PROBLEM STATEMENT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Patients who receive thoracic surgery for lung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cancer do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so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with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 expectation that their lives will be prolonged for a sufficient amount of time afterwards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/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This dataset represents the data of patients, attributes and whether they survived a one year time frame. </a:t>
            </a:r>
          </a:p>
          <a:p>
            <a:pPr algn="ctr"/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 problem to solve is whether there is a way to determine postoperative 1 year survival of lung cancer patients utilizing the patient attributes in the data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set.</a:t>
            </a:r>
            <a:endParaRPr lang="en-US" sz="28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64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605" y="-2406075"/>
            <a:ext cx="12063395" cy="9264075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</a:bodyPr>
          <a:lstStyle/>
          <a:p>
            <a:pPr algn="ctr"/>
            <a:endParaRPr lang="en-US" sz="4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HOW THIS PROJECT IS USEFUL TO THE SOCIETY?</a:t>
            </a:r>
          </a:p>
          <a:p>
            <a:pPr algn="ctr"/>
            <a:r>
              <a:rPr lang="en-US" sz="44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(JUSTIFICATION)</a:t>
            </a:r>
          </a:p>
          <a:p>
            <a:pPr algn="ctr"/>
            <a:endParaRPr lang="en-US" sz="4400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If there is a pattern to be recognized with the attributes and whether the patients do not survive the one year mark, this would help physicians and patients make a more educated decision on whether they should proceed forward with surgery. If physicians feel that surgery will only hinder the patients quality of life with a recognized high risk of death within a one year time frame, then both parties can make a decision on whether to follow through surgery or alternative treatment methods.</a:t>
            </a:r>
          </a:p>
          <a:p>
            <a:pPr algn="ctr"/>
            <a:endParaRPr lang="en-US" sz="2400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Not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only would this influence physicians and patients but this information could be utilised by health insurance companies when it comes to making decisions on finances for thoracic surgery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/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Also clinical researchers could consolidate any useful findings to search for new research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areas.</a:t>
            </a:r>
          </a:p>
          <a:p>
            <a:pPr algn="ctr"/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ctr">
              <a:buFont typeface="Wingdings" panose="05000000000000000000" pitchFamily="2" charset="2"/>
              <a:buChar char="q"/>
            </a:pPr>
            <a:endParaRPr lang="en-US" sz="2800" dirty="0"/>
          </a:p>
          <a:p>
            <a:pPr algn="ctr"/>
            <a:endParaRPr lang="en-US" sz="28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5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39503" y="397334"/>
            <a:ext cx="14286269" cy="606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 LITERATURE TO SUPPORT</a:t>
            </a:r>
          </a:p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(RESEARCH PAPERS)</a:t>
            </a:r>
          </a:p>
          <a:p>
            <a:pPr marL="457200" indent="-457200" algn="ctr">
              <a:buAutoNum type="arabicPeriod"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Predictive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Models for Post-Operative Life Expectancy after Thoracic Surgery </a:t>
            </a: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 algn="ctr">
              <a:buAutoNum type="alphaUcPeriod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Nachev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and T. Reapy Business Information Systems, Cairnes Business School, 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 algn="ctr">
              <a:buAutoNum type="alphaUcPeriod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National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University of Ireland, Galway, Ireland </a:t>
            </a:r>
            <a:endParaRPr lang="en-US" sz="28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Abstract</a:t>
            </a: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endParaRPr lang="en-US" sz="28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 This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is used using data mining techniques used in medical diagnosis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particularly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 for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predicting chance of survival of patient after undergoing thoracic surgery. 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Models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discussed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are decision trees, naïve Bayes and support vector machines. 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</a:rPr>
              <a:t>Justification of why this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research: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 major clinical decision problem in thoracic surgery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in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selecting patients for surgery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taking into account possible risks and benefits for patients. 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03632" y="2967335"/>
            <a:ext cx="34779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866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32102" y="322609"/>
            <a:ext cx="12346713" cy="56938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</a:rPr>
              <a:t>Factors considered: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long term, life expectancy, mortality prognosis in time horizon 1-5 years, 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short term related to post-operative complications. 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en-US" sz="2800" dirty="0" smtClean="0"/>
          </a:p>
          <a:p>
            <a:pPr algn="ctr"/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Results: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For the purposes of data pre-processing,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model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building and analysis we used tools 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such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as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R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Primary source for model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estimation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confusion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matrix 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which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resulted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in true positives, true negatives, false positive, 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false negative. </a:t>
            </a:r>
          </a:p>
          <a:p>
            <a:pPr algn="ctr"/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1. REFERENCE: A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. Nachev and T. Reapy Business Information Systems,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Cairnes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Business School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National University of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Ireland, Galway, Ireland.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661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1606" y="632098"/>
            <a:ext cx="1040438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2.REFERENCE: Life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Expectancy Post Thoracic Surgery Adam Abdulhamid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Ivaylo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Bahtchevanov, Peng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Jia Stanford University - CS 229 </a:t>
            </a:r>
            <a:endParaRPr lang="en-US" sz="28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7904" y="308541"/>
            <a:ext cx="6268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POSSIBLE MODULES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32044" y="1231871"/>
            <a:ext cx="12427953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1: DATA CLEANSING FOR EXPLORATION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data will need to be explored to find any missing values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there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is a need to tidy up the data for exploration. </a:t>
            </a:r>
          </a:p>
          <a:p>
            <a:pPr algn="ctr"/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b="0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MODULE 2: EXPLORATORY DATA ANALYSIS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EDA will consist of exploring all attributes’ values in terms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of what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they represent,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how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they relate to each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other and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 quantitative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/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3: DATA VISUALISATION 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Once data is ready, visualization in graphs will help quickly assess data patterns 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overall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trends.</a:t>
            </a:r>
          </a:p>
          <a:p>
            <a:pPr algn="ctr"/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61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48" y="941587"/>
            <a:ext cx="12202058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4: HYPOTHESIS TESTING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Hypothesis testing with the null being the attributes having no relations to death rate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will be performed.</a:t>
            </a:r>
          </a:p>
          <a:p>
            <a:pPr algn="ctr"/>
            <a:endParaRPr lang="en-US" sz="2800" dirty="0" smtClean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5: DETERMINING ACCURACY OF MODEL USING ML ALGORITHMS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Supervised ML will take into consideration the attributes of concern, 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which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either were determined by EDA or will be determined tuning the ML model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to determine accuracy of the 1-year death rate. 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50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1859" y="1899139"/>
            <a:ext cx="10030263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1: Shreya</a:t>
            </a:r>
          </a:p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2: Akshaya</a:t>
            </a:r>
          </a:p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3:Kruthika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4 AND 5: 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together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7951" y="209034"/>
            <a:ext cx="7624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ASSIGNMENT OF MODULES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3057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209</TotalTime>
  <Words>657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Tw Cen MT</vt:lpstr>
      <vt:lpstr>Wingdings</vt:lpstr>
      <vt:lpstr>Droplet</vt:lpstr>
      <vt:lpstr>REVIEW 0  Life expectancy POST thoracic surgery  (for lung cancer patients)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POST thoraCic surgery</dc:title>
  <dc:creator>Aishwarya Aishwarya</dc:creator>
  <cp:lastModifiedBy>Aishwarya Aishwarya</cp:lastModifiedBy>
  <cp:revision>14</cp:revision>
  <dcterms:created xsi:type="dcterms:W3CDTF">2019-10-15T15:56:00Z</dcterms:created>
  <dcterms:modified xsi:type="dcterms:W3CDTF">2019-10-15T19:25:59Z</dcterms:modified>
</cp:coreProperties>
</file>