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sldIdLst>
    <p:sldId id="256" r:id="rId2"/>
    <p:sldId id="276" r:id="rId3"/>
    <p:sldId id="277" r:id="rId4"/>
    <p:sldId id="278" r:id="rId5"/>
    <p:sldId id="279"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CC"/>
    <a:srgbClr val="003366"/>
    <a:srgbClr val="D1B8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728" autoAdjust="0"/>
  </p:normalViewPr>
  <p:slideViewPr>
    <p:cSldViewPr>
      <p:cViewPr varScale="1">
        <p:scale>
          <a:sx n="64" d="100"/>
          <a:sy n="64" d="100"/>
        </p:scale>
        <p:origin x="156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a:xfrm>
            <a:off x="812805" y="6272785"/>
            <a:ext cx="4745736" cy="365125"/>
          </a:xfrm>
        </p:spPr>
        <p:txBody>
          <a:bodyPr/>
          <a:lstStyle/>
          <a:p>
            <a:endParaRPr lang="en-US" alt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AEE0CEBA-9A52-44AF-9815-BACC8BDC9B20}" type="slidenum">
              <a:rPr lang="en-US" altLang="en-US" smtClean="0"/>
              <a:pPr/>
              <a:t>‹#›</a:t>
            </a:fld>
            <a:endParaRPr lang="en-US" altLang="en-US"/>
          </a:p>
        </p:txBody>
      </p:sp>
    </p:spTree>
    <p:extLst>
      <p:ext uri="{BB962C8B-B14F-4D97-AF65-F5344CB8AC3E}">
        <p14:creationId xmlns:p14="http://schemas.microsoft.com/office/powerpoint/2010/main" val="3604931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A404B302-DA75-4D48-A118-EB514D25708C}" type="slidenum">
              <a:rPr lang="en-US" altLang="en-US" smtClean="0"/>
              <a:pPr/>
              <a:t>‹#›</a:t>
            </a:fld>
            <a:endParaRPr lang="en-US" altLang="en-US"/>
          </a:p>
        </p:txBody>
      </p:sp>
    </p:spTree>
    <p:extLst>
      <p:ext uri="{BB962C8B-B14F-4D97-AF65-F5344CB8AC3E}">
        <p14:creationId xmlns:p14="http://schemas.microsoft.com/office/powerpoint/2010/main" val="1804540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015A9C27-D379-40F7-9401-EBA474B06A37}" type="slidenum">
              <a:rPr lang="en-US" altLang="en-US" smtClean="0"/>
              <a:pPr/>
              <a:t>‹#›</a:t>
            </a:fld>
            <a:endParaRPr lang="en-US" altLang="en-US"/>
          </a:p>
        </p:txBody>
      </p:sp>
    </p:spTree>
    <p:extLst>
      <p:ext uri="{BB962C8B-B14F-4D97-AF65-F5344CB8AC3E}">
        <p14:creationId xmlns:p14="http://schemas.microsoft.com/office/powerpoint/2010/main" val="1150278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D3380-12B7-45AD-81C7-BE709075CA8A}"/>
              </a:ext>
            </a:extLst>
          </p:cNvPr>
          <p:cNvSpPr>
            <a:spLocks noGrp="1"/>
          </p:cNvSpPr>
          <p:nvPr>
            <p:ph type="title"/>
          </p:nvPr>
        </p:nvSpPr>
        <p:spPr>
          <a:xfrm>
            <a:off x="457200" y="277813"/>
            <a:ext cx="8229600" cy="1139825"/>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6711CB-1110-4B02-9D25-01358EBCA716}"/>
              </a:ext>
            </a:extLst>
          </p:cNvPr>
          <p:cNvSpPr>
            <a:spLocks noGrp="1"/>
          </p:cNvSpPr>
          <p:nvPr>
            <p:ph type="body" sz="half" idx="1"/>
          </p:nvPr>
        </p:nvSpPr>
        <p:spPr>
          <a:xfrm>
            <a:off x="457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BE7DD70-2D8C-4465-A77C-0187C7D96D04}"/>
              </a:ext>
            </a:extLst>
          </p:cNvPr>
          <p:cNvSpPr>
            <a:spLocks noGrp="1"/>
          </p:cNvSpPr>
          <p:nvPr>
            <p:ph sz="quarter" idx="2"/>
          </p:nvPr>
        </p:nvSpPr>
        <p:spPr>
          <a:xfrm>
            <a:off x="4648200" y="1600200"/>
            <a:ext cx="4038600" cy="21859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a:extLst>
              <a:ext uri="{FF2B5EF4-FFF2-40B4-BE49-F238E27FC236}">
                <a16:creationId xmlns:a16="http://schemas.microsoft.com/office/drawing/2014/main" id="{2BA615D4-3902-42F8-B548-F3589348F135}"/>
              </a:ext>
            </a:extLst>
          </p:cNvPr>
          <p:cNvSpPr>
            <a:spLocks noGrp="1"/>
          </p:cNvSpPr>
          <p:nvPr>
            <p:ph sz="quarter" idx="3"/>
          </p:nvPr>
        </p:nvSpPr>
        <p:spPr>
          <a:xfrm>
            <a:off x="4648200" y="3938588"/>
            <a:ext cx="4038600" cy="21875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Date Placeholder 5">
            <a:extLst>
              <a:ext uri="{FF2B5EF4-FFF2-40B4-BE49-F238E27FC236}">
                <a16:creationId xmlns:a16="http://schemas.microsoft.com/office/drawing/2014/main" id="{58342258-24B8-4A5C-8EA8-67E84022F4CB}"/>
              </a:ext>
            </a:extLst>
          </p:cNvPr>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7" name="Footer Placeholder 6">
            <a:extLst>
              <a:ext uri="{FF2B5EF4-FFF2-40B4-BE49-F238E27FC236}">
                <a16:creationId xmlns:a16="http://schemas.microsoft.com/office/drawing/2014/main" id="{3D508B33-04D4-45CC-8454-DF49AEB65D10}"/>
              </a:ext>
            </a:extLst>
          </p:cNvPr>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8" name="Slide Number Placeholder 7">
            <a:extLst>
              <a:ext uri="{FF2B5EF4-FFF2-40B4-BE49-F238E27FC236}">
                <a16:creationId xmlns:a16="http://schemas.microsoft.com/office/drawing/2014/main" id="{377220CD-FDDF-43AE-9774-DCE67D0A8ED6}"/>
              </a:ext>
            </a:extLst>
          </p:cNvPr>
          <p:cNvSpPr>
            <a:spLocks noGrp="1"/>
          </p:cNvSpPr>
          <p:nvPr>
            <p:ph type="sldNum" sz="quarter" idx="12"/>
          </p:nvPr>
        </p:nvSpPr>
        <p:spPr>
          <a:xfrm>
            <a:off x="6553200" y="6245225"/>
            <a:ext cx="2133600" cy="476250"/>
          </a:xfrm>
        </p:spPr>
        <p:txBody>
          <a:bodyPr/>
          <a:lstStyle>
            <a:lvl1pPr>
              <a:defRPr/>
            </a:lvl1pPr>
          </a:lstStyle>
          <a:p>
            <a:fld id="{A8AFEC4E-4691-4E29-AB6A-6BB3EDB11CC4}" type="slidenum">
              <a:rPr lang="en-US" altLang="en-US"/>
              <a:pPr/>
              <a:t>‹#›</a:t>
            </a:fld>
            <a:endParaRPr lang="en-US" altLang="en-US"/>
          </a:p>
        </p:txBody>
      </p:sp>
    </p:spTree>
    <p:extLst>
      <p:ext uri="{BB962C8B-B14F-4D97-AF65-F5344CB8AC3E}">
        <p14:creationId xmlns:p14="http://schemas.microsoft.com/office/powerpoint/2010/main" val="4521916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CA2B1-4C0D-4F6C-8057-5C1FB50C763C}"/>
              </a:ext>
            </a:extLst>
          </p:cNvPr>
          <p:cNvSpPr>
            <a:spLocks noGrp="1"/>
          </p:cNvSpPr>
          <p:nvPr>
            <p:ph type="title"/>
          </p:nvPr>
        </p:nvSpPr>
        <p:spPr>
          <a:xfrm>
            <a:off x="457200" y="277813"/>
            <a:ext cx="8229600" cy="1139825"/>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76D735-23D6-4517-BF5C-173DFA44BCE0}"/>
              </a:ext>
            </a:extLst>
          </p:cNvPr>
          <p:cNvSpPr>
            <a:spLocks noGrp="1"/>
          </p:cNvSpPr>
          <p:nvPr>
            <p:ph sz="half" idx="1"/>
          </p:nvPr>
        </p:nvSpPr>
        <p:spPr>
          <a:xfrm>
            <a:off x="457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80084E7-1C8C-46D1-B313-5F4378A50F26}"/>
              </a:ext>
            </a:extLst>
          </p:cNvPr>
          <p:cNvSpPr>
            <a:spLocks noGrp="1"/>
          </p:cNvSpPr>
          <p:nvPr>
            <p:ph sz="quarter" idx="2"/>
          </p:nvPr>
        </p:nvSpPr>
        <p:spPr>
          <a:xfrm>
            <a:off x="4648200" y="1600200"/>
            <a:ext cx="4038600" cy="21859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a:extLst>
              <a:ext uri="{FF2B5EF4-FFF2-40B4-BE49-F238E27FC236}">
                <a16:creationId xmlns:a16="http://schemas.microsoft.com/office/drawing/2014/main" id="{AF3837B8-E6CF-41F7-A19D-C86E238350A6}"/>
              </a:ext>
            </a:extLst>
          </p:cNvPr>
          <p:cNvSpPr>
            <a:spLocks noGrp="1"/>
          </p:cNvSpPr>
          <p:nvPr>
            <p:ph sz="quarter" idx="3"/>
          </p:nvPr>
        </p:nvSpPr>
        <p:spPr>
          <a:xfrm>
            <a:off x="4648200" y="3938588"/>
            <a:ext cx="4038600" cy="21875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Date Placeholder 5">
            <a:extLst>
              <a:ext uri="{FF2B5EF4-FFF2-40B4-BE49-F238E27FC236}">
                <a16:creationId xmlns:a16="http://schemas.microsoft.com/office/drawing/2014/main" id="{F9F6EC26-9C4E-41B7-896D-827A0336919E}"/>
              </a:ext>
            </a:extLst>
          </p:cNvPr>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7" name="Footer Placeholder 6">
            <a:extLst>
              <a:ext uri="{FF2B5EF4-FFF2-40B4-BE49-F238E27FC236}">
                <a16:creationId xmlns:a16="http://schemas.microsoft.com/office/drawing/2014/main" id="{39535A3A-F2B5-4810-AA01-E6EF18B6E445}"/>
              </a:ext>
            </a:extLst>
          </p:cNvPr>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8" name="Slide Number Placeholder 7">
            <a:extLst>
              <a:ext uri="{FF2B5EF4-FFF2-40B4-BE49-F238E27FC236}">
                <a16:creationId xmlns:a16="http://schemas.microsoft.com/office/drawing/2014/main" id="{ABECE2C3-4B7A-4D17-BF2C-B43FBE7DAAF4}"/>
              </a:ext>
            </a:extLst>
          </p:cNvPr>
          <p:cNvSpPr>
            <a:spLocks noGrp="1"/>
          </p:cNvSpPr>
          <p:nvPr>
            <p:ph type="sldNum" sz="quarter" idx="12"/>
          </p:nvPr>
        </p:nvSpPr>
        <p:spPr>
          <a:xfrm>
            <a:off x="6553200" y="6245225"/>
            <a:ext cx="2133600" cy="476250"/>
          </a:xfrm>
        </p:spPr>
        <p:txBody>
          <a:bodyPr/>
          <a:lstStyle>
            <a:lvl1pPr>
              <a:defRPr/>
            </a:lvl1pPr>
          </a:lstStyle>
          <a:p>
            <a:fld id="{F41B722B-AB55-4070-A0A7-84AAB78F570E}" type="slidenum">
              <a:rPr lang="en-US" altLang="en-US"/>
              <a:pPr/>
              <a:t>‹#›</a:t>
            </a:fld>
            <a:endParaRPr lang="en-US" altLang="en-US"/>
          </a:p>
        </p:txBody>
      </p:sp>
    </p:spTree>
    <p:extLst>
      <p:ext uri="{BB962C8B-B14F-4D97-AF65-F5344CB8AC3E}">
        <p14:creationId xmlns:p14="http://schemas.microsoft.com/office/powerpoint/2010/main" val="36661681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9D25E-4998-44D5-B375-8953A20D4448}"/>
              </a:ext>
            </a:extLst>
          </p:cNvPr>
          <p:cNvSpPr>
            <a:spLocks noGrp="1"/>
          </p:cNvSpPr>
          <p:nvPr>
            <p:ph type="title" sz="quarter"/>
          </p:nvPr>
        </p:nvSpPr>
        <p:spPr>
          <a:xfrm>
            <a:off x="457200" y="277813"/>
            <a:ext cx="8229600" cy="1139825"/>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62EC38-5BC1-410C-8E90-AE1DA4685CEC}"/>
              </a:ext>
            </a:extLst>
          </p:cNvPr>
          <p:cNvSpPr>
            <a:spLocks noGrp="1"/>
          </p:cNvSpPr>
          <p:nvPr>
            <p:ph sz="quarter" idx="1"/>
          </p:nvPr>
        </p:nvSpPr>
        <p:spPr>
          <a:xfrm>
            <a:off x="457200" y="1600200"/>
            <a:ext cx="4038600" cy="21859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A6AE933-E006-4984-ACEC-52BA00A61E7C}"/>
              </a:ext>
            </a:extLst>
          </p:cNvPr>
          <p:cNvSpPr>
            <a:spLocks noGrp="1"/>
          </p:cNvSpPr>
          <p:nvPr>
            <p:ph sz="quarter" idx="2"/>
          </p:nvPr>
        </p:nvSpPr>
        <p:spPr>
          <a:xfrm>
            <a:off x="4648200" y="1600200"/>
            <a:ext cx="4038600" cy="21859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a:extLst>
              <a:ext uri="{FF2B5EF4-FFF2-40B4-BE49-F238E27FC236}">
                <a16:creationId xmlns:a16="http://schemas.microsoft.com/office/drawing/2014/main" id="{D9B6D79E-DBCA-48F8-A1DA-3852D77C228D}"/>
              </a:ext>
            </a:extLst>
          </p:cNvPr>
          <p:cNvSpPr>
            <a:spLocks noGrp="1"/>
          </p:cNvSpPr>
          <p:nvPr>
            <p:ph sz="quarter" idx="3"/>
          </p:nvPr>
        </p:nvSpPr>
        <p:spPr>
          <a:xfrm>
            <a:off x="457200" y="3938588"/>
            <a:ext cx="4038600" cy="21875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Content Placeholder 5">
            <a:extLst>
              <a:ext uri="{FF2B5EF4-FFF2-40B4-BE49-F238E27FC236}">
                <a16:creationId xmlns:a16="http://schemas.microsoft.com/office/drawing/2014/main" id="{22DA9652-F6BA-42F9-8F96-6D8FB9593078}"/>
              </a:ext>
            </a:extLst>
          </p:cNvPr>
          <p:cNvSpPr>
            <a:spLocks noGrp="1"/>
          </p:cNvSpPr>
          <p:nvPr>
            <p:ph sz="quarter" idx="4"/>
          </p:nvPr>
        </p:nvSpPr>
        <p:spPr>
          <a:xfrm>
            <a:off x="4648200" y="3938588"/>
            <a:ext cx="4038600" cy="21875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4858257-5BA9-4DED-97FC-E012B43F2A64}"/>
              </a:ext>
            </a:extLst>
          </p:cNvPr>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66AFBA2B-79DA-4577-8719-09EB44D21687}"/>
              </a:ext>
            </a:extLst>
          </p:cNvPr>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5134530A-567E-4FC9-8AF5-1665744CD3F7}"/>
              </a:ext>
            </a:extLst>
          </p:cNvPr>
          <p:cNvSpPr>
            <a:spLocks noGrp="1"/>
          </p:cNvSpPr>
          <p:nvPr>
            <p:ph type="sldNum" sz="quarter" idx="12"/>
          </p:nvPr>
        </p:nvSpPr>
        <p:spPr>
          <a:xfrm>
            <a:off x="6553200" y="6245225"/>
            <a:ext cx="2133600" cy="476250"/>
          </a:xfrm>
        </p:spPr>
        <p:txBody>
          <a:bodyPr/>
          <a:lstStyle>
            <a:lvl1pPr>
              <a:defRPr/>
            </a:lvl1pPr>
          </a:lstStyle>
          <a:p>
            <a:fld id="{4A113160-18AE-4328-8AA7-095F478621AA}" type="slidenum">
              <a:rPr lang="en-US" altLang="en-US"/>
              <a:pPr/>
              <a:t>‹#›</a:t>
            </a:fld>
            <a:endParaRPr lang="en-US" altLang="en-US"/>
          </a:p>
        </p:txBody>
      </p:sp>
    </p:spTree>
    <p:extLst>
      <p:ext uri="{BB962C8B-B14F-4D97-AF65-F5344CB8AC3E}">
        <p14:creationId xmlns:p14="http://schemas.microsoft.com/office/powerpoint/2010/main" val="3944915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C922AD57-1639-46F6-8FB9-614F3ED92A55}" type="slidenum">
              <a:rPr lang="en-US" altLang="en-US" smtClean="0"/>
              <a:pPr/>
              <a:t>‹#›</a:t>
            </a:fld>
            <a:endParaRPr lang="en-US" altLang="en-US"/>
          </a:p>
        </p:txBody>
      </p:sp>
    </p:spTree>
    <p:extLst>
      <p:ext uri="{BB962C8B-B14F-4D97-AF65-F5344CB8AC3E}">
        <p14:creationId xmlns:p14="http://schemas.microsoft.com/office/powerpoint/2010/main" val="3818625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endParaRPr lang="en-US" alt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lt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593BEA21-01E8-470D-AB3E-96EAB537B015}" type="slidenum">
              <a:rPr lang="en-US" altLang="en-US" smtClean="0"/>
              <a:pPr/>
              <a:t>‹#›</a:t>
            </a:fld>
            <a:endParaRPr lang="en-US" altLang="en-US"/>
          </a:p>
        </p:txBody>
      </p:sp>
    </p:spTree>
    <p:extLst>
      <p:ext uri="{BB962C8B-B14F-4D97-AF65-F5344CB8AC3E}">
        <p14:creationId xmlns:p14="http://schemas.microsoft.com/office/powerpoint/2010/main" val="1760479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DDACE433-1726-48E7-BF76-5798BBAB3F1F}" type="slidenum">
              <a:rPr lang="en-US" altLang="en-US" smtClean="0"/>
              <a:pPr/>
              <a:t>‹#›</a:t>
            </a:fld>
            <a:endParaRPr lang="en-US" altLang="en-US"/>
          </a:p>
        </p:txBody>
      </p:sp>
    </p:spTree>
    <p:extLst>
      <p:ext uri="{BB962C8B-B14F-4D97-AF65-F5344CB8AC3E}">
        <p14:creationId xmlns:p14="http://schemas.microsoft.com/office/powerpoint/2010/main" val="2554964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57CA18C9-26DC-47FE-8904-421221CB2A13}" type="slidenum">
              <a:rPr lang="en-US" altLang="en-US" smtClean="0"/>
              <a:pPr/>
              <a:t>‹#›</a:t>
            </a:fld>
            <a:endParaRPr lang="en-US" altLang="en-US"/>
          </a:p>
        </p:txBody>
      </p:sp>
    </p:spTree>
    <p:extLst>
      <p:ext uri="{BB962C8B-B14F-4D97-AF65-F5344CB8AC3E}">
        <p14:creationId xmlns:p14="http://schemas.microsoft.com/office/powerpoint/2010/main" val="1845870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endParaRPr lang="en-US" alt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ltLang="en-US"/>
          </a:p>
        </p:txBody>
      </p:sp>
      <p:sp>
        <p:nvSpPr>
          <p:cNvPr id="5" name="Slide Number Placeholder 4"/>
          <p:cNvSpPr>
            <a:spLocks noGrp="1"/>
          </p:cNvSpPr>
          <p:nvPr>
            <p:ph type="sldNum" sz="quarter" idx="12"/>
          </p:nvPr>
        </p:nvSpPr>
        <p:spPr/>
        <p:txBody>
          <a:bodyPr/>
          <a:lstStyle/>
          <a:p>
            <a:fld id="{8BED3158-47D8-411B-8B06-13C898B79FAC}" type="slidenum">
              <a:rPr lang="en-US" altLang="en-US" smtClean="0"/>
              <a:pPr/>
              <a:t>‹#›</a:t>
            </a:fld>
            <a:endParaRPr lang="en-US" altLang="en-US"/>
          </a:p>
        </p:txBody>
      </p:sp>
    </p:spTree>
    <p:extLst>
      <p:ext uri="{BB962C8B-B14F-4D97-AF65-F5344CB8AC3E}">
        <p14:creationId xmlns:p14="http://schemas.microsoft.com/office/powerpoint/2010/main" val="2994419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8B7E3762-D79B-4EF5-A8C4-F4486B334841}" type="slidenum">
              <a:rPr lang="en-US" altLang="en-US" smtClean="0"/>
              <a:pPr/>
              <a:t>‹#›</a:t>
            </a:fld>
            <a:endParaRPr lang="en-US" altLang="en-US"/>
          </a:p>
        </p:txBody>
      </p:sp>
    </p:spTree>
    <p:extLst>
      <p:ext uri="{BB962C8B-B14F-4D97-AF65-F5344CB8AC3E}">
        <p14:creationId xmlns:p14="http://schemas.microsoft.com/office/powerpoint/2010/main" val="1256818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endParaRPr lang="en-US" altLang="en-US"/>
          </a:p>
        </p:txBody>
      </p:sp>
      <p:sp>
        <p:nvSpPr>
          <p:cNvPr id="10" name="Footer Placeholder 9"/>
          <p:cNvSpPr>
            <a:spLocks noGrp="1"/>
          </p:cNvSpPr>
          <p:nvPr>
            <p:ph type="ftr" sz="quarter" idx="11"/>
          </p:nvPr>
        </p:nvSpPr>
        <p:spPr/>
        <p:txBody>
          <a:bodyPr/>
          <a:lstStyle/>
          <a:p>
            <a:endParaRPr lang="en-US" altLang="en-US"/>
          </a:p>
        </p:txBody>
      </p:sp>
      <p:sp>
        <p:nvSpPr>
          <p:cNvPr id="11" name="Slide Number Placeholder 10"/>
          <p:cNvSpPr>
            <a:spLocks noGrp="1"/>
          </p:cNvSpPr>
          <p:nvPr>
            <p:ph type="sldNum" sz="quarter" idx="12"/>
          </p:nvPr>
        </p:nvSpPr>
        <p:spPr/>
        <p:txBody>
          <a:bodyPr/>
          <a:lstStyle/>
          <a:p>
            <a:fld id="{FE3E5AD6-4D5D-41BC-BFC7-EA3879E5E061}" type="slidenum">
              <a:rPr lang="en-US" altLang="en-US" smtClean="0"/>
              <a:pPr/>
              <a:t>‹#›</a:t>
            </a:fld>
            <a:endParaRPr lang="en-US" altLang="en-US"/>
          </a:p>
        </p:txBody>
      </p:sp>
    </p:spTree>
    <p:extLst>
      <p:ext uri="{BB962C8B-B14F-4D97-AF65-F5344CB8AC3E}">
        <p14:creationId xmlns:p14="http://schemas.microsoft.com/office/powerpoint/2010/main" val="3996862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endParaRPr lang="en-US" altLang="en-US"/>
          </a:p>
        </p:txBody>
      </p:sp>
      <p:sp>
        <p:nvSpPr>
          <p:cNvPr id="10" name="Slide Number Placeholder 9"/>
          <p:cNvSpPr>
            <a:spLocks noGrp="1"/>
          </p:cNvSpPr>
          <p:nvPr>
            <p:ph type="sldNum" sz="quarter" idx="12"/>
          </p:nvPr>
        </p:nvSpPr>
        <p:spPr/>
        <p:txBody>
          <a:bodyPr/>
          <a:lstStyle/>
          <a:p>
            <a:fld id="{6A62845E-AB52-44B5-9E5D-22B9FB6C702D}" type="slidenum">
              <a:rPr lang="en-US" altLang="en-US" smtClean="0"/>
              <a:pPr/>
              <a:t>‹#›</a:t>
            </a:fld>
            <a:endParaRPr lang="en-US" altLang="en-US"/>
          </a:p>
        </p:txBody>
      </p:sp>
    </p:spTree>
    <p:extLst>
      <p:ext uri="{BB962C8B-B14F-4D97-AF65-F5344CB8AC3E}">
        <p14:creationId xmlns:p14="http://schemas.microsoft.com/office/powerpoint/2010/main" val="2368558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6">
                <a:duotone>
                  <a:schemeClr val="accent1">
                    <a:shade val="45000"/>
                    <a:satMod val="135000"/>
                  </a:schemeClr>
                  <a:prstClr val="white"/>
                </a:duotone>
                <a:extLst>
                  <a:ext uri="{BEBA8EAE-BF5A-486C-A8C5-ECC9F3942E4B}">
                    <a14:imgProps xmlns:a14="http://schemas.microsoft.com/office/drawing/2010/main">
                      <a14:imgLayer r:embed="rId17">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endParaRPr lang="en-US" alt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lt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BAE50829-BFEC-481F-858A-A2CCC52260F4}" type="slidenum">
              <a:rPr lang="en-US" altLang="en-US" smtClean="0"/>
              <a:pPr/>
              <a:t>‹#›</a:t>
            </a:fld>
            <a:endParaRPr lang="en-US" altLang="en-US"/>
          </a:p>
        </p:txBody>
      </p:sp>
    </p:spTree>
    <p:extLst>
      <p:ext uri="{BB962C8B-B14F-4D97-AF65-F5344CB8AC3E}">
        <p14:creationId xmlns:p14="http://schemas.microsoft.com/office/powerpoint/2010/main" val="2016787586"/>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Lst>
  <p:txStyles>
    <p:titleStyle>
      <a:lvl1pPr algn="l" defTabSz="914400" rtl="0" eaLnBrk="1" latinLnBrk="0" hangingPunct="1">
        <a:lnSpc>
          <a:spcPct val="90000"/>
        </a:lnSpc>
        <a:spcBef>
          <a:spcPct val="0"/>
        </a:spcBef>
        <a:buNone/>
        <a:defRPr sz="4200" b="0" kern="1200" cap="all" baseline="0">
          <a:blipFill>
            <a:blip r:embed="rId18">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072E897-51C1-48A0-8165-B6A91B88AF0F}"/>
              </a:ext>
            </a:extLst>
          </p:cNvPr>
          <p:cNvSpPr>
            <a:spLocks noGrp="1" noChangeArrowheads="1"/>
          </p:cNvSpPr>
          <p:nvPr>
            <p:ph type="ctrTitle"/>
          </p:nvPr>
        </p:nvSpPr>
        <p:spPr>
          <a:xfrm>
            <a:off x="685800" y="1828800"/>
            <a:ext cx="7772400" cy="1470025"/>
          </a:xfrm>
        </p:spPr>
        <p:txBody>
          <a:bodyPr/>
          <a:lstStyle/>
          <a:p>
            <a:r>
              <a:rPr lang="en-US" altLang="en-US" sz="4800"/>
              <a:t>Knuth-Morris-Pratt Algorithm</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a:extLst>
              <a:ext uri="{FF2B5EF4-FFF2-40B4-BE49-F238E27FC236}">
                <a16:creationId xmlns:a16="http://schemas.microsoft.com/office/drawing/2014/main" id="{4C3C126A-787A-42BA-8982-E922BEB868CE}"/>
              </a:ext>
            </a:extLst>
          </p:cNvPr>
          <p:cNvSpPr>
            <a:spLocks noGrp="1" noChangeArrowheads="1"/>
          </p:cNvSpPr>
          <p:nvPr>
            <p:ph type="body" sz="half" idx="4294967295"/>
          </p:nvPr>
        </p:nvSpPr>
        <p:spPr>
          <a:xfrm>
            <a:off x="0" y="533400"/>
            <a:ext cx="8229600" cy="5592763"/>
          </a:xfrm>
        </p:spPr>
        <p:txBody>
          <a:bodyPr/>
          <a:lstStyle/>
          <a:p>
            <a:pPr>
              <a:buFont typeface="Wingdings" panose="05000000000000000000" pitchFamily="2" charset="2"/>
              <a:buNone/>
            </a:pPr>
            <a:r>
              <a:rPr lang="en-US" altLang="en-US" sz="2800" dirty="0"/>
              <a:t>Step 3: compare p[3] with S[3]</a:t>
            </a:r>
          </a:p>
          <a:p>
            <a:pPr>
              <a:buFont typeface="Wingdings" panose="05000000000000000000" pitchFamily="2" charset="2"/>
              <a:buNone/>
            </a:pPr>
            <a:r>
              <a:rPr lang="en-US" altLang="en-US" sz="2800" dirty="0"/>
              <a:t>  S       </a:t>
            </a:r>
          </a:p>
        </p:txBody>
      </p:sp>
      <p:graphicFrame>
        <p:nvGraphicFramePr>
          <p:cNvPr id="111772" name="Group 156">
            <a:extLst>
              <a:ext uri="{FF2B5EF4-FFF2-40B4-BE49-F238E27FC236}">
                <a16:creationId xmlns:a16="http://schemas.microsoft.com/office/drawing/2014/main" id="{D3B2D6D9-10E6-4C5A-9F0B-4A1E0DB036C3}"/>
              </a:ext>
            </a:extLst>
          </p:cNvPr>
          <p:cNvGraphicFramePr>
            <a:graphicFrameLocks noGrp="1"/>
          </p:cNvGraphicFramePr>
          <p:nvPr>
            <p:ph sz="quarter" idx="4294967295"/>
            <p:extLst>
              <p:ext uri="{D42A27DB-BD31-4B8C-83A1-F6EECF244321}">
                <p14:modId xmlns:p14="http://schemas.microsoft.com/office/powerpoint/2010/main" val="31389393"/>
              </p:ext>
            </p:extLst>
          </p:nvPr>
        </p:nvGraphicFramePr>
        <p:xfrm>
          <a:off x="1604211" y="2514600"/>
          <a:ext cx="1524000" cy="609600"/>
        </p:xfrm>
        <a:graphic>
          <a:graphicData uri="http://schemas.openxmlformats.org/drawingml/2006/table">
            <a:tbl>
              <a:tblPr/>
              <a:tblGrid>
                <a:gridCol w="381000">
                  <a:extLst>
                    <a:ext uri="{9D8B030D-6E8A-4147-A177-3AD203B41FA5}">
                      <a16:colId xmlns:a16="http://schemas.microsoft.com/office/drawing/2014/main" val="1294214461"/>
                    </a:ext>
                  </a:extLst>
                </a:gridCol>
                <a:gridCol w="381000">
                  <a:extLst>
                    <a:ext uri="{9D8B030D-6E8A-4147-A177-3AD203B41FA5}">
                      <a16:colId xmlns:a16="http://schemas.microsoft.com/office/drawing/2014/main" val="689214608"/>
                    </a:ext>
                  </a:extLst>
                </a:gridCol>
                <a:gridCol w="381000">
                  <a:extLst>
                    <a:ext uri="{9D8B030D-6E8A-4147-A177-3AD203B41FA5}">
                      <a16:colId xmlns:a16="http://schemas.microsoft.com/office/drawing/2014/main" val="701273877"/>
                    </a:ext>
                  </a:extLst>
                </a:gridCol>
                <a:gridCol w="381000">
                  <a:extLst>
                    <a:ext uri="{9D8B030D-6E8A-4147-A177-3AD203B41FA5}">
                      <a16:colId xmlns:a16="http://schemas.microsoft.com/office/drawing/2014/main" val="3546645533"/>
                    </a:ext>
                  </a:extLst>
                </a:gridCol>
              </a:tblGrid>
              <a:tr h="6096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82003016"/>
                  </a:ext>
                </a:extLst>
              </a:tr>
            </a:tbl>
          </a:graphicData>
        </a:graphic>
      </p:graphicFrame>
      <p:sp>
        <p:nvSpPr>
          <p:cNvPr id="111620" name="Text Box 4">
            <a:extLst>
              <a:ext uri="{FF2B5EF4-FFF2-40B4-BE49-F238E27FC236}">
                <a16:creationId xmlns:a16="http://schemas.microsoft.com/office/drawing/2014/main" id="{E83D39CB-E134-4362-AE49-8B0BDA74FF79}"/>
              </a:ext>
            </a:extLst>
          </p:cNvPr>
          <p:cNvSpPr txBox="1">
            <a:spLocks noChangeArrowheads="1"/>
          </p:cNvSpPr>
          <p:nvPr/>
        </p:nvSpPr>
        <p:spPr bwMode="auto">
          <a:xfrm>
            <a:off x="1752600" y="1295400"/>
            <a:ext cx="472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a:p>
        </p:txBody>
      </p:sp>
      <p:sp>
        <p:nvSpPr>
          <p:cNvPr id="111653" name="Text Box 37">
            <a:extLst>
              <a:ext uri="{FF2B5EF4-FFF2-40B4-BE49-F238E27FC236}">
                <a16:creationId xmlns:a16="http://schemas.microsoft.com/office/drawing/2014/main" id="{FA5D12C6-BE2C-4A74-9CC8-A63A87351ACB}"/>
              </a:ext>
            </a:extLst>
          </p:cNvPr>
          <p:cNvSpPr txBox="1">
            <a:spLocks noChangeArrowheads="1"/>
          </p:cNvSpPr>
          <p:nvPr/>
        </p:nvSpPr>
        <p:spPr bwMode="auto">
          <a:xfrm>
            <a:off x="762000" y="2514600"/>
            <a:ext cx="382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t>p</a:t>
            </a:r>
          </a:p>
        </p:txBody>
      </p:sp>
      <p:sp>
        <p:nvSpPr>
          <p:cNvPr id="111732" name="Text Box 116">
            <a:extLst>
              <a:ext uri="{FF2B5EF4-FFF2-40B4-BE49-F238E27FC236}">
                <a16:creationId xmlns:a16="http://schemas.microsoft.com/office/drawing/2014/main" id="{6B7E506A-4A41-4513-A523-E6C3981ABB54}"/>
              </a:ext>
            </a:extLst>
          </p:cNvPr>
          <p:cNvSpPr txBox="1">
            <a:spLocks noChangeArrowheads="1"/>
          </p:cNvSpPr>
          <p:nvPr/>
        </p:nvSpPr>
        <p:spPr bwMode="auto">
          <a:xfrm>
            <a:off x="2209800" y="3200400"/>
            <a:ext cx="22875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i="1"/>
              <a:t>Mismatch occurs here..</a:t>
            </a:r>
          </a:p>
        </p:txBody>
      </p:sp>
      <p:sp>
        <p:nvSpPr>
          <p:cNvPr id="111734" name="Text Box 118">
            <a:extLst>
              <a:ext uri="{FF2B5EF4-FFF2-40B4-BE49-F238E27FC236}">
                <a16:creationId xmlns:a16="http://schemas.microsoft.com/office/drawing/2014/main" id="{E52AEE0A-13F7-402F-B0EA-D5FE13E73EEA}"/>
              </a:ext>
            </a:extLst>
          </p:cNvPr>
          <p:cNvSpPr txBox="1">
            <a:spLocks noChangeArrowheads="1"/>
          </p:cNvSpPr>
          <p:nvPr/>
        </p:nvSpPr>
        <p:spPr bwMode="auto">
          <a:xfrm>
            <a:off x="415925" y="3810000"/>
            <a:ext cx="77216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dirty="0"/>
              <a:t>Since mismatch is detected, shift ‘p’ one position to the left and </a:t>
            </a:r>
          </a:p>
          <a:p>
            <a:pPr eaLnBrk="1" hangingPunct="1"/>
            <a:r>
              <a:rPr lang="en-US" altLang="en-US" sz="2000" dirty="0"/>
              <a:t>perform steps analogous to those from step 1 to step 3. At position </a:t>
            </a:r>
          </a:p>
          <a:p>
            <a:pPr eaLnBrk="1" hangingPunct="1"/>
            <a:r>
              <a:rPr lang="en-US" altLang="en-US" sz="2000" dirty="0"/>
              <a:t>where mismatch is detected, shift ‘p’ one position to the right and </a:t>
            </a:r>
          </a:p>
          <a:p>
            <a:pPr eaLnBrk="1" hangingPunct="1"/>
            <a:r>
              <a:rPr lang="en-US" altLang="en-US" sz="2000" dirty="0"/>
              <a:t>repeat matching procedure. </a:t>
            </a:r>
          </a:p>
        </p:txBody>
      </p:sp>
      <p:sp>
        <p:nvSpPr>
          <p:cNvPr id="111735" name="Text Box 119">
            <a:extLst>
              <a:ext uri="{FF2B5EF4-FFF2-40B4-BE49-F238E27FC236}">
                <a16:creationId xmlns:a16="http://schemas.microsoft.com/office/drawing/2014/main" id="{FDC472CE-B2DC-477F-AF81-79342E1C091D}"/>
              </a:ext>
            </a:extLst>
          </p:cNvPr>
          <p:cNvSpPr txBox="1">
            <a:spLocks noChangeArrowheads="1"/>
          </p:cNvSpPr>
          <p:nvPr/>
        </p:nvSpPr>
        <p:spPr bwMode="auto">
          <a:xfrm>
            <a:off x="2667000" y="5029200"/>
            <a:ext cx="3657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a:p>
        </p:txBody>
      </p:sp>
      <p:graphicFrame>
        <p:nvGraphicFramePr>
          <p:cNvPr id="111770" name="Group 154">
            <a:extLst>
              <a:ext uri="{FF2B5EF4-FFF2-40B4-BE49-F238E27FC236}">
                <a16:creationId xmlns:a16="http://schemas.microsoft.com/office/drawing/2014/main" id="{156E600A-260A-4830-8D64-F32ABB4A637E}"/>
              </a:ext>
            </a:extLst>
          </p:cNvPr>
          <p:cNvGraphicFramePr>
            <a:graphicFrameLocks noGrp="1"/>
          </p:cNvGraphicFramePr>
          <p:nvPr/>
        </p:nvGraphicFramePr>
        <p:xfrm>
          <a:off x="1600200" y="1295400"/>
          <a:ext cx="5029200" cy="685800"/>
        </p:xfrm>
        <a:graphic>
          <a:graphicData uri="http://schemas.openxmlformats.org/drawingml/2006/table">
            <a:tbl>
              <a:tblPr/>
              <a:tblGrid>
                <a:gridCol w="385763">
                  <a:extLst>
                    <a:ext uri="{9D8B030D-6E8A-4147-A177-3AD203B41FA5}">
                      <a16:colId xmlns:a16="http://schemas.microsoft.com/office/drawing/2014/main" val="1884137117"/>
                    </a:ext>
                  </a:extLst>
                </a:gridCol>
                <a:gridCol w="388937">
                  <a:extLst>
                    <a:ext uri="{9D8B030D-6E8A-4147-A177-3AD203B41FA5}">
                      <a16:colId xmlns:a16="http://schemas.microsoft.com/office/drawing/2014/main" val="2488496446"/>
                    </a:ext>
                  </a:extLst>
                </a:gridCol>
                <a:gridCol w="385763">
                  <a:extLst>
                    <a:ext uri="{9D8B030D-6E8A-4147-A177-3AD203B41FA5}">
                      <a16:colId xmlns:a16="http://schemas.microsoft.com/office/drawing/2014/main" val="3928657485"/>
                    </a:ext>
                  </a:extLst>
                </a:gridCol>
                <a:gridCol w="387350">
                  <a:extLst>
                    <a:ext uri="{9D8B030D-6E8A-4147-A177-3AD203B41FA5}">
                      <a16:colId xmlns:a16="http://schemas.microsoft.com/office/drawing/2014/main" val="585393778"/>
                    </a:ext>
                  </a:extLst>
                </a:gridCol>
                <a:gridCol w="387350">
                  <a:extLst>
                    <a:ext uri="{9D8B030D-6E8A-4147-A177-3AD203B41FA5}">
                      <a16:colId xmlns:a16="http://schemas.microsoft.com/office/drawing/2014/main" val="198165178"/>
                    </a:ext>
                  </a:extLst>
                </a:gridCol>
                <a:gridCol w="385762">
                  <a:extLst>
                    <a:ext uri="{9D8B030D-6E8A-4147-A177-3AD203B41FA5}">
                      <a16:colId xmlns:a16="http://schemas.microsoft.com/office/drawing/2014/main" val="2984412888"/>
                    </a:ext>
                  </a:extLst>
                </a:gridCol>
                <a:gridCol w="387350">
                  <a:extLst>
                    <a:ext uri="{9D8B030D-6E8A-4147-A177-3AD203B41FA5}">
                      <a16:colId xmlns:a16="http://schemas.microsoft.com/office/drawing/2014/main" val="3846272687"/>
                    </a:ext>
                  </a:extLst>
                </a:gridCol>
                <a:gridCol w="385763">
                  <a:extLst>
                    <a:ext uri="{9D8B030D-6E8A-4147-A177-3AD203B41FA5}">
                      <a16:colId xmlns:a16="http://schemas.microsoft.com/office/drawing/2014/main" val="1035309299"/>
                    </a:ext>
                  </a:extLst>
                </a:gridCol>
                <a:gridCol w="387350">
                  <a:extLst>
                    <a:ext uri="{9D8B030D-6E8A-4147-A177-3AD203B41FA5}">
                      <a16:colId xmlns:a16="http://schemas.microsoft.com/office/drawing/2014/main" val="3892233921"/>
                    </a:ext>
                  </a:extLst>
                </a:gridCol>
                <a:gridCol w="387350">
                  <a:extLst>
                    <a:ext uri="{9D8B030D-6E8A-4147-A177-3AD203B41FA5}">
                      <a16:colId xmlns:a16="http://schemas.microsoft.com/office/drawing/2014/main" val="3397013834"/>
                    </a:ext>
                  </a:extLst>
                </a:gridCol>
                <a:gridCol w="385762">
                  <a:extLst>
                    <a:ext uri="{9D8B030D-6E8A-4147-A177-3AD203B41FA5}">
                      <a16:colId xmlns:a16="http://schemas.microsoft.com/office/drawing/2014/main" val="670459619"/>
                    </a:ext>
                  </a:extLst>
                </a:gridCol>
                <a:gridCol w="388938">
                  <a:extLst>
                    <a:ext uri="{9D8B030D-6E8A-4147-A177-3AD203B41FA5}">
                      <a16:colId xmlns:a16="http://schemas.microsoft.com/office/drawing/2014/main" val="1894803980"/>
                    </a:ext>
                  </a:extLst>
                </a:gridCol>
                <a:gridCol w="385762">
                  <a:extLst>
                    <a:ext uri="{9D8B030D-6E8A-4147-A177-3AD203B41FA5}">
                      <a16:colId xmlns:a16="http://schemas.microsoft.com/office/drawing/2014/main" val="2555378092"/>
                    </a:ext>
                  </a:extLst>
                </a:gridCol>
              </a:tblGrid>
              <a:tr h="6858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1B893">
                        <a:alpha val="50000"/>
                      </a:srgb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16593146"/>
                  </a:ext>
                </a:extLst>
              </a:tr>
            </a:tbl>
          </a:graphicData>
        </a:graphic>
      </p:graphicFrame>
      <p:sp>
        <p:nvSpPr>
          <p:cNvPr id="111768" name="Line 152">
            <a:extLst>
              <a:ext uri="{FF2B5EF4-FFF2-40B4-BE49-F238E27FC236}">
                <a16:creationId xmlns:a16="http://schemas.microsoft.com/office/drawing/2014/main" id="{C29F4460-4665-4B0B-B11A-A16E0781FEA3}"/>
              </a:ext>
            </a:extLst>
          </p:cNvPr>
          <p:cNvSpPr>
            <a:spLocks noChangeShapeType="1"/>
          </p:cNvSpPr>
          <p:nvPr/>
        </p:nvSpPr>
        <p:spPr bwMode="auto">
          <a:xfrm flipV="1">
            <a:off x="2514600" y="19812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45" name="Rectangle 85">
            <a:extLst>
              <a:ext uri="{FF2B5EF4-FFF2-40B4-BE49-F238E27FC236}">
                <a16:creationId xmlns:a16="http://schemas.microsoft.com/office/drawing/2014/main" id="{AB656A34-4358-4295-AA81-6F3834164C69}"/>
              </a:ext>
            </a:extLst>
          </p:cNvPr>
          <p:cNvSpPr>
            <a:spLocks noGrp="1" noChangeArrowheads="1"/>
          </p:cNvSpPr>
          <p:nvPr>
            <p:ph type="title"/>
          </p:nvPr>
        </p:nvSpPr>
        <p:spPr>
          <a:xfrm>
            <a:off x="457200" y="277813"/>
            <a:ext cx="8229600" cy="106362"/>
          </a:xfrm>
        </p:spPr>
        <p:txBody>
          <a:bodyPr>
            <a:normAutofit fontScale="90000"/>
          </a:bodyPr>
          <a:lstStyle/>
          <a:p>
            <a:endParaRPr lang="en-US" altLang="en-US" sz="4000"/>
          </a:p>
        </p:txBody>
      </p:sp>
      <p:sp>
        <p:nvSpPr>
          <p:cNvPr id="117763" name="Rectangle 3">
            <a:extLst>
              <a:ext uri="{FF2B5EF4-FFF2-40B4-BE49-F238E27FC236}">
                <a16:creationId xmlns:a16="http://schemas.microsoft.com/office/drawing/2014/main" id="{3B8B2F7B-F521-4A16-A2C8-7745B4804D28}"/>
              </a:ext>
            </a:extLst>
          </p:cNvPr>
          <p:cNvSpPr>
            <a:spLocks noGrp="1" noChangeArrowheads="1"/>
          </p:cNvSpPr>
          <p:nvPr>
            <p:ph type="body" sz="half" idx="1"/>
          </p:nvPr>
        </p:nvSpPr>
        <p:spPr>
          <a:xfrm>
            <a:off x="457200" y="533400"/>
            <a:ext cx="8229600" cy="5592763"/>
          </a:xfrm>
        </p:spPr>
        <p:txBody>
          <a:bodyPr/>
          <a:lstStyle/>
          <a:p>
            <a:pPr>
              <a:buFont typeface="Wingdings" panose="05000000000000000000" pitchFamily="2" charset="2"/>
              <a:buNone/>
            </a:pPr>
            <a:r>
              <a:rPr lang="en-US" altLang="en-US" sz="2800"/>
              <a:t>  S        </a:t>
            </a:r>
          </a:p>
        </p:txBody>
      </p:sp>
      <p:graphicFrame>
        <p:nvGraphicFramePr>
          <p:cNvPr id="117862" name="Group 102">
            <a:extLst>
              <a:ext uri="{FF2B5EF4-FFF2-40B4-BE49-F238E27FC236}">
                <a16:creationId xmlns:a16="http://schemas.microsoft.com/office/drawing/2014/main" id="{C1187A50-60C9-4516-9B38-C24581584904}"/>
              </a:ext>
            </a:extLst>
          </p:cNvPr>
          <p:cNvGraphicFramePr>
            <a:graphicFrameLocks noGrp="1"/>
          </p:cNvGraphicFramePr>
          <p:nvPr>
            <p:ph sz="quarter" idx="2"/>
          </p:nvPr>
        </p:nvGraphicFramePr>
        <p:xfrm>
          <a:off x="1676400" y="609600"/>
          <a:ext cx="4419600" cy="609600"/>
        </p:xfrm>
        <a:graphic>
          <a:graphicData uri="http://schemas.openxmlformats.org/drawingml/2006/table">
            <a:tbl>
              <a:tblPr/>
              <a:tblGrid>
                <a:gridCol w="338138">
                  <a:extLst>
                    <a:ext uri="{9D8B030D-6E8A-4147-A177-3AD203B41FA5}">
                      <a16:colId xmlns:a16="http://schemas.microsoft.com/office/drawing/2014/main" val="689400566"/>
                    </a:ext>
                  </a:extLst>
                </a:gridCol>
                <a:gridCol w="342900">
                  <a:extLst>
                    <a:ext uri="{9D8B030D-6E8A-4147-A177-3AD203B41FA5}">
                      <a16:colId xmlns:a16="http://schemas.microsoft.com/office/drawing/2014/main" val="4277957910"/>
                    </a:ext>
                  </a:extLst>
                </a:gridCol>
                <a:gridCol w="338137">
                  <a:extLst>
                    <a:ext uri="{9D8B030D-6E8A-4147-A177-3AD203B41FA5}">
                      <a16:colId xmlns:a16="http://schemas.microsoft.com/office/drawing/2014/main" val="798658810"/>
                    </a:ext>
                  </a:extLst>
                </a:gridCol>
                <a:gridCol w="341313">
                  <a:extLst>
                    <a:ext uri="{9D8B030D-6E8A-4147-A177-3AD203B41FA5}">
                      <a16:colId xmlns:a16="http://schemas.microsoft.com/office/drawing/2014/main" val="2512827773"/>
                    </a:ext>
                  </a:extLst>
                </a:gridCol>
                <a:gridCol w="339725">
                  <a:extLst>
                    <a:ext uri="{9D8B030D-6E8A-4147-A177-3AD203B41FA5}">
                      <a16:colId xmlns:a16="http://schemas.microsoft.com/office/drawing/2014/main" val="1078761240"/>
                    </a:ext>
                  </a:extLst>
                </a:gridCol>
                <a:gridCol w="339725">
                  <a:extLst>
                    <a:ext uri="{9D8B030D-6E8A-4147-A177-3AD203B41FA5}">
                      <a16:colId xmlns:a16="http://schemas.microsoft.com/office/drawing/2014/main" val="3699884270"/>
                    </a:ext>
                  </a:extLst>
                </a:gridCol>
                <a:gridCol w="295275">
                  <a:extLst>
                    <a:ext uri="{9D8B030D-6E8A-4147-A177-3AD203B41FA5}">
                      <a16:colId xmlns:a16="http://schemas.microsoft.com/office/drawing/2014/main" val="3649884044"/>
                    </a:ext>
                  </a:extLst>
                </a:gridCol>
                <a:gridCol w="384175">
                  <a:extLst>
                    <a:ext uri="{9D8B030D-6E8A-4147-A177-3AD203B41FA5}">
                      <a16:colId xmlns:a16="http://schemas.microsoft.com/office/drawing/2014/main" val="3168917140"/>
                    </a:ext>
                  </a:extLst>
                </a:gridCol>
                <a:gridCol w="339725">
                  <a:extLst>
                    <a:ext uri="{9D8B030D-6E8A-4147-A177-3AD203B41FA5}">
                      <a16:colId xmlns:a16="http://schemas.microsoft.com/office/drawing/2014/main" val="1053777422"/>
                    </a:ext>
                  </a:extLst>
                </a:gridCol>
                <a:gridCol w="341312">
                  <a:extLst>
                    <a:ext uri="{9D8B030D-6E8A-4147-A177-3AD203B41FA5}">
                      <a16:colId xmlns:a16="http://schemas.microsoft.com/office/drawing/2014/main" val="654117986"/>
                    </a:ext>
                  </a:extLst>
                </a:gridCol>
                <a:gridCol w="338138">
                  <a:extLst>
                    <a:ext uri="{9D8B030D-6E8A-4147-A177-3AD203B41FA5}">
                      <a16:colId xmlns:a16="http://schemas.microsoft.com/office/drawing/2014/main" val="2166044606"/>
                    </a:ext>
                  </a:extLst>
                </a:gridCol>
                <a:gridCol w="342900">
                  <a:extLst>
                    <a:ext uri="{9D8B030D-6E8A-4147-A177-3AD203B41FA5}">
                      <a16:colId xmlns:a16="http://schemas.microsoft.com/office/drawing/2014/main" val="1423599083"/>
                    </a:ext>
                  </a:extLst>
                </a:gridCol>
                <a:gridCol w="338137">
                  <a:extLst>
                    <a:ext uri="{9D8B030D-6E8A-4147-A177-3AD203B41FA5}">
                      <a16:colId xmlns:a16="http://schemas.microsoft.com/office/drawing/2014/main" val="900456740"/>
                    </a:ext>
                  </a:extLst>
                </a:gridCol>
              </a:tblGrid>
              <a:tr h="6096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97438681"/>
                  </a:ext>
                </a:extLst>
              </a:tr>
            </a:tbl>
          </a:graphicData>
        </a:graphic>
      </p:graphicFrame>
      <p:graphicFrame>
        <p:nvGraphicFramePr>
          <p:cNvPr id="117866" name="Group 106">
            <a:extLst>
              <a:ext uri="{FF2B5EF4-FFF2-40B4-BE49-F238E27FC236}">
                <a16:creationId xmlns:a16="http://schemas.microsoft.com/office/drawing/2014/main" id="{94A3AACD-908A-4336-9335-8C25815F2FA5}"/>
              </a:ext>
            </a:extLst>
          </p:cNvPr>
          <p:cNvGraphicFramePr>
            <a:graphicFrameLocks noGrp="1"/>
          </p:cNvGraphicFramePr>
          <p:nvPr>
            <p:ph sz="quarter" idx="3"/>
          </p:nvPr>
        </p:nvGraphicFramePr>
        <p:xfrm>
          <a:off x="2743200" y="1752600"/>
          <a:ext cx="1295400" cy="518160"/>
        </p:xfrm>
        <a:graphic>
          <a:graphicData uri="http://schemas.openxmlformats.org/drawingml/2006/table">
            <a:tbl>
              <a:tblPr/>
              <a:tblGrid>
                <a:gridCol w="323850">
                  <a:extLst>
                    <a:ext uri="{9D8B030D-6E8A-4147-A177-3AD203B41FA5}">
                      <a16:colId xmlns:a16="http://schemas.microsoft.com/office/drawing/2014/main" val="1034569385"/>
                    </a:ext>
                  </a:extLst>
                </a:gridCol>
                <a:gridCol w="323850">
                  <a:extLst>
                    <a:ext uri="{9D8B030D-6E8A-4147-A177-3AD203B41FA5}">
                      <a16:colId xmlns:a16="http://schemas.microsoft.com/office/drawing/2014/main" val="2401592270"/>
                    </a:ext>
                  </a:extLst>
                </a:gridCol>
                <a:gridCol w="323850">
                  <a:extLst>
                    <a:ext uri="{9D8B030D-6E8A-4147-A177-3AD203B41FA5}">
                      <a16:colId xmlns:a16="http://schemas.microsoft.com/office/drawing/2014/main" val="2031751071"/>
                    </a:ext>
                  </a:extLst>
                </a:gridCol>
                <a:gridCol w="323850">
                  <a:extLst>
                    <a:ext uri="{9D8B030D-6E8A-4147-A177-3AD203B41FA5}">
                      <a16:colId xmlns:a16="http://schemas.microsoft.com/office/drawing/2014/main" val="2458858137"/>
                    </a:ext>
                  </a:extLst>
                </a:gridCol>
              </a:tblGrid>
              <a:tr h="481013">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extLst>
                  <a:ext uri="{0D108BD9-81ED-4DB2-BD59-A6C34878D82A}">
                    <a16:rowId xmlns:a16="http://schemas.microsoft.com/office/drawing/2014/main" val="745237550"/>
                  </a:ext>
                </a:extLst>
              </a:tr>
            </a:tbl>
          </a:graphicData>
        </a:graphic>
      </p:graphicFrame>
      <p:sp>
        <p:nvSpPr>
          <p:cNvPr id="117796" name="Text Box 36">
            <a:extLst>
              <a:ext uri="{FF2B5EF4-FFF2-40B4-BE49-F238E27FC236}">
                <a16:creationId xmlns:a16="http://schemas.microsoft.com/office/drawing/2014/main" id="{429888B3-DAB7-4EBE-95AF-EC3D4B0A8DF6}"/>
              </a:ext>
            </a:extLst>
          </p:cNvPr>
          <p:cNvSpPr txBox="1">
            <a:spLocks noChangeArrowheads="1"/>
          </p:cNvSpPr>
          <p:nvPr/>
        </p:nvSpPr>
        <p:spPr bwMode="auto">
          <a:xfrm>
            <a:off x="1965325" y="533400"/>
            <a:ext cx="58070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a:p>
        </p:txBody>
      </p:sp>
      <p:sp>
        <p:nvSpPr>
          <p:cNvPr id="117831" name="Text Box 71">
            <a:extLst>
              <a:ext uri="{FF2B5EF4-FFF2-40B4-BE49-F238E27FC236}">
                <a16:creationId xmlns:a16="http://schemas.microsoft.com/office/drawing/2014/main" id="{975D987F-C978-43EF-8B6C-D2BD9FF2AD52}"/>
              </a:ext>
            </a:extLst>
          </p:cNvPr>
          <p:cNvSpPr txBox="1">
            <a:spLocks noChangeArrowheads="1"/>
          </p:cNvSpPr>
          <p:nvPr/>
        </p:nvSpPr>
        <p:spPr bwMode="auto">
          <a:xfrm>
            <a:off x="762000" y="1704975"/>
            <a:ext cx="382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t>p</a:t>
            </a:r>
          </a:p>
        </p:txBody>
      </p:sp>
      <p:sp>
        <p:nvSpPr>
          <p:cNvPr id="117832" name="Text Box 72">
            <a:extLst>
              <a:ext uri="{FF2B5EF4-FFF2-40B4-BE49-F238E27FC236}">
                <a16:creationId xmlns:a16="http://schemas.microsoft.com/office/drawing/2014/main" id="{3A796E07-35C6-4F90-860E-2DFB73D6221A}"/>
              </a:ext>
            </a:extLst>
          </p:cNvPr>
          <p:cNvSpPr txBox="1">
            <a:spLocks noChangeArrowheads="1"/>
          </p:cNvSpPr>
          <p:nvPr/>
        </p:nvSpPr>
        <p:spPr bwMode="auto">
          <a:xfrm>
            <a:off x="1752600" y="609600"/>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a:p>
        </p:txBody>
      </p:sp>
      <p:sp>
        <p:nvSpPr>
          <p:cNvPr id="117848" name="Line 88">
            <a:extLst>
              <a:ext uri="{FF2B5EF4-FFF2-40B4-BE49-F238E27FC236}">
                <a16:creationId xmlns:a16="http://schemas.microsoft.com/office/drawing/2014/main" id="{849B3915-8C15-4283-9D8E-0BA1F773F512}"/>
              </a:ext>
            </a:extLst>
          </p:cNvPr>
          <p:cNvSpPr>
            <a:spLocks noChangeShapeType="1"/>
          </p:cNvSpPr>
          <p:nvPr/>
        </p:nvSpPr>
        <p:spPr bwMode="auto">
          <a:xfrm flipV="1">
            <a:off x="2895600" y="1219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7849" name="Line 89">
            <a:extLst>
              <a:ext uri="{FF2B5EF4-FFF2-40B4-BE49-F238E27FC236}">
                <a16:creationId xmlns:a16="http://schemas.microsoft.com/office/drawing/2014/main" id="{99587527-2C82-4F62-8B82-A7BF1B5920DF}"/>
              </a:ext>
            </a:extLst>
          </p:cNvPr>
          <p:cNvSpPr>
            <a:spLocks noChangeShapeType="1"/>
          </p:cNvSpPr>
          <p:nvPr/>
        </p:nvSpPr>
        <p:spPr bwMode="auto">
          <a:xfrm flipV="1">
            <a:off x="3200400" y="1219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7851" name="Line 91">
            <a:extLst>
              <a:ext uri="{FF2B5EF4-FFF2-40B4-BE49-F238E27FC236}">
                <a16:creationId xmlns:a16="http://schemas.microsoft.com/office/drawing/2014/main" id="{94AF3AF8-6625-40D1-BEA7-9BA19CED0D02}"/>
              </a:ext>
            </a:extLst>
          </p:cNvPr>
          <p:cNvSpPr>
            <a:spLocks noChangeShapeType="1"/>
          </p:cNvSpPr>
          <p:nvPr/>
        </p:nvSpPr>
        <p:spPr bwMode="auto">
          <a:xfrm flipV="1">
            <a:off x="3505200" y="1219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7852" name="Line 92">
            <a:extLst>
              <a:ext uri="{FF2B5EF4-FFF2-40B4-BE49-F238E27FC236}">
                <a16:creationId xmlns:a16="http://schemas.microsoft.com/office/drawing/2014/main" id="{6DFCC2ED-2BAE-4569-BDCB-848A5EC3F6A0}"/>
              </a:ext>
            </a:extLst>
          </p:cNvPr>
          <p:cNvSpPr>
            <a:spLocks noChangeShapeType="1"/>
          </p:cNvSpPr>
          <p:nvPr/>
        </p:nvSpPr>
        <p:spPr bwMode="auto">
          <a:xfrm flipV="1">
            <a:off x="3886200" y="1219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7867" name="Text Box 107">
            <a:extLst>
              <a:ext uri="{FF2B5EF4-FFF2-40B4-BE49-F238E27FC236}">
                <a16:creationId xmlns:a16="http://schemas.microsoft.com/office/drawing/2014/main" id="{D00E4CA1-D2BF-47B3-A0ED-78E441194595}"/>
              </a:ext>
            </a:extLst>
          </p:cNvPr>
          <p:cNvSpPr txBox="1">
            <a:spLocks noChangeArrowheads="1"/>
          </p:cNvSpPr>
          <p:nvPr/>
        </p:nvSpPr>
        <p:spPr bwMode="auto">
          <a:xfrm>
            <a:off x="228600" y="2362200"/>
            <a:ext cx="8229600" cy="476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a:t>Finally, a match would be found after shifting ‘p’ three times to the right side.</a:t>
            </a:r>
          </a:p>
          <a:p>
            <a:pPr eaLnBrk="1" hangingPunct="1"/>
            <a:endParaRPr lang="en-US" altLang="en-US" u="sng"/>
          </a:p>
          <a:p>
            <a:pPr eaLnBrk="1" hangingPunct="1"/>
            <a:r>
              <a:rPr lang="en-US" altLang="en-US" u="sng"/>
              <a:t>Drawbacks of this approach:</a:t>
            </a:r>
            <a:r>
              <a:rPr lang="en-US" altLang="en-US"/>
              <a:t> if ‘m’ is the length of pattern ‘p’ and ‘n’ the length of string ‘S’, the matching time is of the order O(mn).  This is a certainly a very slow running algorithm. </a:t>
            </a:r>
          </a:p>
          <a:p>
            <a:pPr eaLnBrk="1" hangingPunct="1"/>
            <a:r>
              <a:rPr lang="en-US" altLang="en-US"/>
              <a:t>What makes this approach so slow is the fact that elements of ‘S’ with which comparisons had been performed earlier are involved again and again in comparisons in some future iterations. For example:  when mismatch is detected for the first time in comparison of p[3] with S[3], pattern ‘p’ would be moved one position to the right and matching procedure would resume from here. Here the first comparison that would take place would be between p[0]=‘a’ and S[1]=‘b’. It should be noted here that S[1]=‘b’ had been previously involved in a comparison in step 2. this is a repetitive use of S[1] in another comparison. </a:t>
            </a:r>
          </a:p>
          <a:p>
            <a:pPr eaLnBrk="1" hangingPunct="1"/>
            <a:r>
              <a:rPr lang="en-US" altLang="en-US"/>
              <a:t>It is these repetitive  comparisons that lead to the runtime of O(mn).</a:t>
            </a:r>
          </a:p>
          <a:p>
            <a:pPr eaLnBrk="1" hangingPunct="1"/>
            <a:r>
              <a:rPr lang="en-US" altLang="en-US"/>
              <a:t> </a:t>
            </a:r>
          </a:p>
          <a:p>
            <a:pPr eaLnBrk="1" hangingPunct="1"/>
            <a:endParaRPr lang="en-US" alt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4304F2CE-89EB-47F4-A276-96175D2B7B34}"/>
              </a:ext>
            </a:extLst>
          </p:cNvPr>
          <p:cNvSpPr>
            <a:spLocks noGrp="1" noChangeArrowheads="1"/>
          </p:cNvSpPr>
          <p:nvPr>
            <p:ph type="title"/>
          </p:nvPr>
        </p:nvSpPr>
        <p:spPr/>
        <p:txBody>
          <a:bodyPr/>
          <a:lstStyle/>
          <a:p>
            <a:r>
              <a:rPr lang="en-US" altLang="en-US" sz="4000" u="sng"/>
              <a:t>The Knuth-Morris-Pratt Algorithm</a:t>
            </a:r>
          </a:p>
        </p:txBody>
      </p:sp>
      <p:sp>
        <p:nvSpPr>
          <p:cNvPr id="121859" name="Rectangle 3">
            <a:extLst>
              <a:ext uri="{FF2B5EF4-FFF2-40B4-BE49-F238E27FC236}">
                <a16:creationId xmlns:a16="http://schemas.microsoft.com/office/drawing/2014/main" id="{41EC2640-32FE-4E0D-B938-5078ECA5F3AA}"/>
              </a:ext>
            </a:extLst>
          </p:cNvPr>
          <p:cNvSpPr>
            <a:spLocks noGrp="1" noChangeArrowheads="1"/>
          </p:cNvSpPr>
          <p:nvPr>
            <p:ph idx="1"/>
          </p:nvPr>
        </p:nvSpPr>
        <p:spPr/>
        <p:txBody>
          <a:bodyPr/>
          <a:lstStyle/>
          <a:p>
            <a:pPr algn="just">
              <a:lnSpc>
                <a:spcPct val="90000"/>
              </a:lnSpc>
              <a:buFont typeface="Wingdings" panose="05000000000000000000" pitchFamily="2" charset="2"/>
              <a:buNone/>
            </a:pPr>
            <a:r>
              <a:rPr lang="en-US" altLang="en-US"/>
              <a:t>Knuth, Morris and Pratt proposed a linear time algorithm for the string matching problem. </a:t>
            </a:r>
          </a:p>
          <a:p>
            <a:pPr algn="just">
              <a:lnSpc>
                <a:spcPct val="90000"/>
              </a:lnSpc>
              <a:buFont typeface="Wingdings" panose="05000000000000000000" pitchFamily="2" charset="2"/>
              <a:buNone/>
            </a:pPr>
            <a:r>
              <a:rPr lang="en-US" altLang="en-US"/>
              <a:t>A matching time of O(n) is achieved by avoiding comparisons with elements of ‘S’ that have previously been involved in comparison with some element of the pattern ‘p’ to be matched. i.e., backtracking on the string ‘S’ never occurs</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F7560206-0382-4C8F-9823-9C6B22DE99C5}"/>
              </a:ext>
            </a:extLst>
          </p:cNvPr>
          <p:cNvSpPr>
            <a:spLocks noGrp="1" noChangeArrowheads="1"/>
          </p:cNvSpPr>
          <p:nvPr>
            <p:ph type="title"/>
          </p:nvPr>
        </p:nvSpPr>
        <p:spPr/>
        <p:txBody>
          <a:bodyPr/>
          <a:lstStyle/>
          <a:p>
            <a:r>
              <a:rPr lang="en-US" altLang="en-US" u="sng"/>
              <a:t>Components of KMP algorithm</a:t>
            </a:r>
          </a:p>
        </p:txBody>
      </p:sp>
      <p:sp>
        <p:nvSpPr>
          <p:cNvPr id="122883" name="Rectangle 3">
            <a:extLst>
              <a:ext uri="{FF2B5EF4-FFF2-40B4-BE49-F238E27FC236}">
                <a16:creationId xmlns:a16="http://schemas.microsoft.com/office/drawing/2014/main" id="{EF52B2F9-0F4E-4625-84F1-120FE88FC391}"/>
              </a:ext>
            </a:extLst>
          </p:cNvPr>
          <p:cNvSpPr>
            <a:spLocks noGrp="1" noChangeArrowheads="1"/>
          </p:cNvSpPr>
          <p:nvPr>
            <p:ph idx="1"/>
          </p:nvPr>
        </p:nvSpPr>
        <p:spPr/>
        <p:txBody>
          <a:bodyPr>
            <a:normAutofit fontScale="92500" lnSpcReduction="10000"/>
          </a:bodyPr>
          <a:lstStyle/>
          <a:p>
            <a:pPr>
              <a:lnSpc>
                <a:spcPct val="80000"/>
              </a:lnSpc>
            </a:pPr>
            <a:r>
              <a:rPr lang="en-US" altLang="en-US" sz="2800" u="sng"/>
              <a:t>The prefix function, </a:t>
            </a:r>
            <a:r>
              <a:rPr lang="el-GR" altLang="en-US" sz="2800" u="sng">
                <a:cs typeface="Arial" panose="020B0604020202020204" pitchFamily="34" charset="0"/>
              </a:rPr>
              <a:t>Π</a:t>
            </a:r>
            <a:endParaRPr lang="en-US" altLang="en-US" sz="2800" u="sng">
              <a:cs typeface="Arial" panose="020B0604020202020204" pitchFamily="34" charset="0"/>
            </a:endParaRPr>
          </a:p>
          <a:p>
            <a:pPr>
              <a:lnSpc>
                <a:spcPct val="80000"/>
              </a:lnSpc>
              <a:buFont typeface="Wingdings" panose="05000000000000000000" pitchFamily="2" charset="2"/>
              <a:buNone/>
            </a:pPr>
            <a:r>
              <a:rPr lang="en-US" altLang="en-US" sz="2800">
                <a:cs typeface="Arial" panose="020B0604020202020204" pitchFamily="34" charset="0"/>
              </a:rPr>
              <a:t>The prefix function,</a:t>
            </a:r>
            <a:r>
              <a:rPr lang="el-GR" altLang="en-US" sz="2800">
                <a:cs typeface="Arial" panose="020B0604020202020204" pitchFamily="34" charset="0"/>
              </a:rPr>
              <a:t>Π</a:t>
            </a:r>
            <a:r>
              <a:rPr lang="en-US" altLang="en-US" sz="2800">
                <a:cs typeface="Arial" panose="020B0604020202020204" pitchFamily="34" charset="0"/>
              </a:rPr>
              <a:t> for a pattern encapsulates knowledge about how the pattern matches against shifts of itself. This information can be used to avoid useless shifts of the pattern ‘p’. In other words, this enables avoiding backtracking on the string ‘S’.</a:t>
            </a:r>
          </a:p>
          <a:p>
            <a:pPr>
              <a:lnSpc>
                <a:spcPct val="80000"/>
              </a:lnSpc>
            </a:pPr>
            <a:r>
              <a:rPr lang="en-US" altLang="en-US" sz="2800" u="sng">
                <a:cs typeface="Arial" panose="020B0604020202020204" pitchFamily="34" charset="0"/>
              </a:rPr>
              <a:t>The KMP Matcher</a:t>
            </a:r>
          </a:p>
          <a:p>
            <a:pPr>
              <a:lnSpc>
                <a:spcPct val="80000"/>
              </a:lnSpc>
              <a:buFont typeface="Wingdings" panose="05000000000000000000" pitchFamily="2" charset="2"/>
              <a:buNone/>
            </a:pPr>
            <a:r>
              <a:rPr lang="en-US" altLang="en-US" sz="2800">
                <a:cs typeface="Arial" panose="020B0604020202020204" pitchFamily="34" charset="0"/>
              </a:rPr>
              <a:t>With string ‘S’, pattern ‘p’ and prefix function ‘</a:t>
            </a:r>
            <a:r>
              <a:rPr lang="el-GR" altLang="en-US" sz="2800">
                <a:cs typeface="Arial" panose="020B0604020202020204" pitchFamily="34" charset="0"/>
              </a:rPr>
              <a:t>Π</a:t>
            </a:r>
            <a:r>
              <a:rPr lang="en-US" altLang="en-US" sz="2800">
                <a:cs typeface="Arial" panose="020B0604020202020204" pitchFamily="34" charset="0"/>
              </a:rPr>
              <a:t>’ as inputs, finds the occurrence of ‘p’ in ‘S’ and returns the number of shifts of ‘p’ after which occurrence is found. </a:t>
            </a:r>
          </a:p>
          <a:p>
            <a:pPr>
              <a:lnSpc>
                <a:spcPct val="80000"/>
              </a:lnSpc>
            </a:pPr>
            <a:endParaRPr lang="el-GR" altLang="en-US" sz="2800">
              <a:cs typeface="Arial" panose="020B0604020202020204" pitchFamily="34"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32DF1128-826A-4B8E-AB31-3DF89384BE9E}"/>
              </a:ext>
            </a:extLst>
          </p:cNvPr>
          <p:cNvSpPr>
            <a:spLocks noGrp="1" noChangeArrowheads="1"/>
          </p:cNvSpPr>
          <p:nvPr>
            <p:ph type="title"/>
          </p:nvPr>
        </p:nvSpPr>
        <p:spPr/>
        <p:txBody>
          <a:bodyPr/>
          <a:lstStyle/>
          <a:p>
            <a:r>
              <a:rPr lang="en-US" altLang="en-US" u="sng"/>
              <a:t>The prefix function, </a:t>
            </a:r>
            <a:r>
              <a:rPr lang="el-GR" altLang="en-US" u="sng">
                <a:cs typeface="Arial" panose="020B0604020202020204" pitchFamily="34" charset="0"/>
              </a:rPr>
              <a:t>Π</a:t>
            </a:r>
            <a:endParaRPr lang="en-US" altLang="en-US" u="sng">
              <a:cs typeface="Arial" panose="020B0604020202020204" pitchFamily="34" charset="0"/>
            </a:endParaRPr>
          </a:p>
        </p:txBody>
      </p:sp>
      <p:sp>
        <p:nvSpPr>
          <p:cNvPr id="123907" name="Rectangle 3">
            <a:extLst>
              <a:ext uri="{FF2B5EF4-FFF2-40B4-BE49-F238E27FC236}">
                <a16:creationId xmlns:a16="http://schemas.microsoft.com/office/drawing/2014/main" id="{A83C59DF-4E11-47B7-97D4-9DD9C4285534}"/>
              </a:ext>
            </a:extLst>
          </p:cNvPr>
          <p:cNvSpPr>
            <a:spLocks noGrp="1" noChangeArrowheads="1"/>
          </p:cNvSpPr>
          <p:nvPr>
            <p:ph idx="1"/>
          </p:nvPr>
        </p:nvSpPr>
        <p:spPr/>
        <p:txBody>
          <a:bodyPr>
            <a:normAutofit fontScale="70000" lnSpcReduction="20000"/>
          </a:bodyPr>
          <a:lstStyle/>
          <a:p>
            <a:pPr marL="609600" indent="-609600">
              <a:lnSpc>
                <a:spcPct val="80000"/>
              </a:lnSpc>
              <a:buFont typeface="Wingdings" panose="05000000000000000000" pitchFamily="2" charset="2"/>
              <a:buNone/>
            </a:pPr>
            <a:r>
              <a:rPr lang="en-US" altLang="en-US" sz="2000"/>
              <a:t>Following pseudocode computes the prefix fucnction, </a:t>
            </a:r>
            <a:r>
              <a:rPr lang="el-GR" altLang="en-US" sz="2000">
                <a:cs typeface="Arial" panose="020B0604020202020204" pitchFamily="34" charset="0"/>
              </a:rPr>
              <a:t>Π</a:t>
            </a:r>
            <a:r>
              <a:rPr lang="en-US" altLang="en-US" sz="2000">
                <a:cs typeface="Arial" panose="020B0604020202020204" pitchFamily="34" charset="0"/>
              </a:rPr>
              <a:t>:</a:t>
            </a:r>
          </a:p>
          <a:p>
            <a:pPr marL="609600" indent="-609600">
              <a:lnSpc>
                <a:spcPct val="80000"/>
              </a:lnSpc>
              <a:buFont typeface="Wingdings" panose="05000000000000000000" pitchFamily="2" charset="2"/>
              <a:buNone/>
            </a:pPr>
            <a:endParaRPr lang="en-US" altLang="en-US" sz="2000">
              <a:cs typeface="Arial" panose="020B0604020202020204" pitchFamily="34" charset="0"/>
            </a:endParaRPr>
          </a:p>
          <a:p>
            <a:pPr marL="609600" indent="-609600">
              <a:lnSpc>
                <a:spcPct val="80000"/>
              </a:lnSpc>
              <a:buFont typeface="Wingdings" panose="05000000000000000000" pitchFamily="2" charset="2"/>
              <a:buNone/>
            </a:pPr>
            <a:r>
              <a:rPr lang="en-US" altLang="en-US" sz="2000" u="sng">
                <a:cs typeface="Arial" panose="020B0604020202020204" pitchFamily="34" charset="0"/>
              </a:rPr>
              <a:t>Compute-Prefix-Function (p)</a:t>
            </a:r>
          </a:p>
          <a:p>
            <a:pPr marL="609600" indent="-609600">
              <a:lnSpc>
                <a:spcPct val="80000"/>
              </a:lnSpc>
              <a:buFont typeface="Wingdings" panose="05000000000000000000" pitchFamily="2" charset="2"/>
              <a:buNone/>
            </a:pPr>
            <a:r>
              <a:rPr lang="en-US" altLang="en-US" sz="2000">
                <a:cs typeface="Arial" panose="020B0604020202020204" pitchFamily="34" charset="0"/>
              </a:rPr>
              <a:t>1  m </a:t>
            </a:r>
            <a:r>
              <a:rPr lang="en-US" altLang="en-US" sz="2000">
                <a:cs typeface="Arial" panose="020B0604020202020204" pitchFamily="34" charset="0"/>
                <a:sym typeface="Wingdings" panose="05000000000000000000" pitchFamily="2" charset="2"/>
              </a:rPr>
              <a:t> length[p]               //’p’ pattern to be matched</a:t>
            </a:r>
          </a:p>
          <a:p>
            <a:pPr marL="609600" indent="-609600">
              <a:lnSpc>
                <a:spcPct val="80000"/>
              </a:lnSpc>
              <a:buFont typeface="Wingdings" panose="05000000000000000000" pitchFamily="2" charset="2"/>
              <a:buNone/>
            </a:pPr>
            <a:r>
              <a:rPr lang="en-US" altLang="en-US" sz="2000">
                <a:cs typeface="Arial" panose="020B0604020202020204" pitchFamily="34" charset="0"/>
              </a:rPr>
              <a:t>2  </a:t>
            </a:r>
            <a:r>
              <a:rPr lang="el-GR" altLang="en-US" sz="2000">
                <a:cs typeface="Arial" panose="020B0604020202020204" pitchFamily="34" charset="0"/>
              </a:rPr>
              <a:t>Π</a:t>
            </a:r>
            <a:r>
              <a:rPr lang="en-US" altLang="en-US" sz="2000">
                <a:cs typeface="Arial" panose="020B0604020202020204" pitchFamily="34" charset="0"/>
              </a:rPr>
              <a:t>[1] </a:t>
            </a:r>
            <a:r>
              <a:rPr lang="en-US" altLang="en-US" sz="2000">
                <a:cs typeface="Arial" panose="020B0604020202020204" pitchFamily="34" charset="0"/>
                <a:sym typeface="Wingdings" panose="05000000000000000000" pitchFamily="2" charset="2"/>
              </a:rPr>
              <a:t> 0 </a:t>
            </a:r>
          </a:p>
          <a:p>
            <a:pPr marL="609600" indent="-609600">
              <a:lnSpc>
                <a:spcPct val="80000"/>
              </a:lnSpc>
              <a:buFont typeface="Wingdings" panose="05000000000000000000" pitchFamily="2" charset="2"/>
              <a:buNone/>
            </a:pPr>
            <a:r>
              <a:rPr lang="en-US" altLang="en-US" sz="2000">
                <a:cs typeface="Arial" panose="020B0604020202020204" pitchFamily="34" charset="0"/>
              </a:rPr>
              <a:t>3  k </a:t>
            </a:r>
            <a:r>
              <a:rPr lang="en-US" altLang="en-US" sz="2000">
                <a:cs typeface="Arial" panose="020B0604020202020204" pitchFamily="34" charset="0"/>
                <a:sym typeface="Wingdings" panose="05000000000000000000" pitchFamily="2" charset="2"/>
              </a:rPr>
              <a:t> 0</a:t>
            </a:r>
          </a:p>
          <a:p>
            <a:pPr marL="609600" indent="-609600">
              <a:lnSpc>
                <a:spcPct val="80000"/>
              </a:lnSpc>
              <a:buFontTx/>
              <a:buAutoNum type="arabicPlain" startAt="4"/>
            </a:pPr>
            <a:r>
              <a:rPr lang="en-US" altLang="en-US" sz="2000" b="1">
                <a:cs typeface="Arial" panose="020B0604020202020204" pitchFamily="34" charset="0"/>
                <a:sym typeface="Wingdings" panose="05000000000000000000" pitchFamily="2" charset="2"/>
              </a:rPr>
              <a:t> for</a:t>
            </a:r>
            <a:r>
              <a:rPr lang="en-US" altLang="en-US" sz="2000">
                <a:cs typeface="Arial" panose="020B0604020202020204" pitchFamily="34" charset="0"/>
                <a:sym typeface="Wingdings" panose="05000000000000000000" pitchFamily="2" charset="2"/>
              </a:rPr>
              <a:t> q  2 to m</a:t>
            </a:r>
          </a:p>
          <a:p>
            <a:pPr marL="609600" indent="-609600">
              <a:lnSpc>
                <a:spcPct val="80000"/>
              </a:lnSpc>
              <a:buFontTx/>
              <a:buAutoNum type="arabicPlain" startAt="5"/>
            </a:pPr>
            <a:r>
              <a:rPr lang="en-US" altLang="en-US" sz="2000">
                <a:cs typeface="Arial" panose="020B0604020202020204" pitchFamily="34" charset="0"/>
              </a:rPr>
              <a:t>         </a:t>
            </a:r>
            <a:r>
              <a:rPr lang="en-US" altLang="en-US" sz="2000" b="1">
                <a:cs typeface="Arial" panose="020B0604020202020204" pitchFamily="34" charset="0"/>
              </a:rPr>
              <a:t>do while</a:t>
            </a:r>
            <a:r>
              <a:rPr lang="en-US" altLang="en-US" sz="2000">
                <a:cs typeface="Arial" panose="020B0604020202020204" pitchFamily="34" charset="0"/>
              </a:rPr>
              <a:t> k &gt; 0 and p[k+1] != p[q]</a:t>
            </a:r>
          </a:p>
          <a:p>
            <a:pPr marL="609600" indent="-609600">
              <a:lnSpc>
                <a:spcPct val="80000"/>
              </a:lnSpc>
              <a:buFont typeface="Wingdings" panose="05000000000000000000" pitchFamily="2" charset="2"/>
              <a:buNone/>
            </a:pPr>
            <a:r>
              <a:rPr lang="en-US" altLang="en-US" sz="2000">
                <a:cs typeface="Arial" panose="020B0604020202020204" pitchFamily="34" charset="0"/>
              </a:rPr>
              <a:t>6                       </a:t>
            </a:r>
            <a:r>
              <a:rPr lang="en-US" altLang="en-US" sz="2000" b="1">
                <a:cs typeface="Arial" panose="020B0604020202020204" pitchFamily="34" charset="0"/>
              </a:rPr>
              <a:t>do</a:t>
            </a:r>
            <a:r>
              <a:rPr lang="en-US" altLang="en-US" sz="2000">
                <a:cs typeface="Arial" panose="020B0604020202020204" pitchFamily="34" charset="0"/>
              </a:rPr>
              <a:t> k </a:t>
            </a:r>
            <a:r>
              <a:rPr lang="en-US" altLang="en-US" sz="2000">
                <a:cs typeface="Arial" panose="020B0604020202020204" pitchFamily="34" charset="0"/>
                <a:sym typeface="Wingdings" panose="05000000000000000000" pitchFamily="2" charset="2"/>
              </a:rPr>
              <a:t> </a:t>
            </a:r>
            <a:r>
              <a:rPr lang="el-GR" altLang="en-US" sz="2000">
                <a:cs typeface="Arial" panose="020B0604020202020204" pitchFamily="34" charset="0"/>
              </a:rPr>
              <a:t>Π</a:t>
            </a:r>
            <a:r>
              <a:rPr lang="en-US" altLang="en-US" sz="2000">
                <a:cs typeface="Arial" panose="020B0604020202020204" pitchFamily="34" charset="0"/>
              </a:rPr>
              <a:t>[k]</a:t>
            </a:r>
          </a:p>
          <a:p>
            <a:pPr marL="609600" indent="-609600">
              <a:lnSpc>
                <a:spcPct val="80000"/>
              </a:lnSpc>
              <a:buFontTx/>
              <a:buAutoNum type="arabicPlain" startAt="7"/>
            </a:pPr>
            <a:r>
              <a:rPr lang="en-US" altLang="en-US" sz="2000">
                <a:cs typeface="Arial" panose="020B0604020202020204" pitchFamily="34" charset="0"/>
              </a:rPr>
              <a:t>              </a:t>
            </a:r>
            <a:r>
              <a:rPr lang="en-US" altLang="en-US" sz="2000" b="1">
                <a:cs typeface="Arial" panose="020B0604020202020204" pitchFamily="34" charset="0"/>
              </a:rPr>
              <a:t>If</a:t>
            </a:r>
            <a:r>
              <a:rPr lang="en-US" altLang="en-US" sz="2000">
                <a:cs typeface="Arial" panose="020B0604020202020204" pitchFamily="34" charset="0"/>
              </a:rPr>
              <a:t> p[k+1] = p[q]</a:t>
            </a:r>
          </a:p>
          <a:p>
            <a:pPr marL="609600" indent="-609600">
              <a:lnSpc>
                <a:spcPct val="80000"/>
              </a:lnSpc>
              <a:buFontTx/>
              <a:buAutoNum type="arabicPlain" startAt="8"/>
            </a:pPr>
            <a:r>
              <a:rPr lang="en-US" altLang="en-US" sz="2000">
                <a:cs typeface="Arial" panose="020B0604020202020204" pitchFamily="34" charset="0"/>
              </a:rPr>
              <a:t>                 </a:t>
            </a:r>
            <a:r>
              <a:rPr lang="en-US" altLang="en-US" sz="2000" b="1">
                <a:cs typeface="Arial" panose="020B0604020202020204" pitchFamily="34" charset="0"/>
              </a:rPr>
              <a:t>then</a:t>
            </a:r>
            <a:r>
              <a:rPr lang="en-US" altLang="en-US" sz="2000">
                <a:cs typeface="Arial" panose="020B0604020202020204" pitchFamily="34" charset="0"/>
              </a:rPr>
              <a:t> k </a:t>
            </a:r>
            <a:r>
              <a:rPr lang="en-US" altLang="en-US" sz="2000">
                <a:cs typeface="Arial" panose="020B0604020202020204" pitchFamily="34" charset="0"/>
                <a:sym typeface="Wingdings" panose="05000000000000000000" pitchFamily="2" charset="2"/>
              </a:rPr>
              <a:t> k +1</a:t>
            </a:r>
          </a:p>
          <a:p>
            <a:pPr marL="609600" indent="-609600">
              <a:lnSpc>
                <a:spcPct val="80000"/>
              </a:lnSpc>
              <a:buFontTx/>
              <a:buAutoNum type="arabicPlain" startAt="9"/>
            </a:pPr>
            <a:r>
              <a:rPr lang="en-US" altLang="en-US" sz="2000">
                <a:cs typeface="Arial" panose="020B0604020202020204" pitchFamily="34" charset="0"/>
              </a:rPr>
              <a:t>              </a:t>
            </a:r>
            <a:r>
              <a:rPr lang="el-GR" altLang="en-US" sz="2000">
                <a:cs typeface="Arial" panose="020B0604020202020204" pitchFamily="34" charset="0"/>
              </a:rPr>
              <a:t>Π</a:t>
            </a:r>
            <a:r>
              <a:rPr lang="en-US" altLang="en-US" sz="2000">
                <a:cs typeface="Arial" panose="020B0604020202020204" pitchFamily="34" charset="0"/>
              </a:rPr>
              <a:t>[q] </a:t>
            </a:r>
            <a:r>
              <a:rPr lang="en-US" altLang="en-US" sz="2000">
                <a:cs typeface="Arial" panose="020B0604020202020204" pitchFamily="34" charset="0"/>
                <a:sym typeface="Wingdings" panose="05000000000000000000" pitchFamily="2" charset="2"/>
              </a:rPr>
              <a:t> k</a:t>
            </a:r>
          </a:p>
          <a:p>
            <a:pPr marL="609600" indent="-609600">
              <a:lnSpc>
                <a:spcPct val="80000"/>
              </a:lnSpc>
              <a:buFont typeface="Wingdings" panose="05000000000000000000" pitchFamily="2" charset="2"/>
              <a:buNone/>
            </a:pPr>
            <a:r>
              <a:rPr lang="en-US" altLang="en-US" sz="2000">
                <a:cs typeface="Arial" panose="020B0604020202020204" pitchFamily="34" charset="0"/>
              </a:rPr>
              <a:t>10     </a:t>
            </a:r>
            <a:r>
              <a:rPr lang="en-US" altLang="en-US" sz="2000" b="1">
                <a:cs typeface="Arial" panose="020B0604020202020204" pitchFamily="34" charset="0"/>
              </a:rPr>
              <a:t>return</a:t>
            </a:r>
            <a:r>
              <a:rPr lang="en-US" altLang="en-US" sz="2000">
                <a:cs typeface="Arial" panose="020B0604020202020204" pitchFamily="34" charset="0"/>
              </a:rPr>
              <a:t> </a:t>
            </a:r>
            <a:r>
              <a:rPr lang="el-GR" altLang="en-US" sz="2000">
                <a:cs typeface="Arial" panose="020B0604020202020204" pitchFamily="34" charset="0"/>
              </a:rPr>
              <a:t>Π</a:t>
            </a:r>
            <a:endParaRPr lang="en-US" altLang="en-US" sz="2000">
              <a:cs typeface="Arial" panose="020B0604020202020204" pitchFamily="34" charset="0"/>
            </a:endParaRPr>
          </a:p>
          <a:p>
            <a:pPr marL="609600" indent="-609600">
              <a:lnSpc>
                <a:spcPct val="80000"/>
              </a:lnSpc>
              <a:buFont typeface="Wingdings" panose="05000000000000000000" pitchFamily="2" charset="2"/>
              <a:buNone/>
            </a:pPr>
            <a:r>
              <a:rPr lang="en-US" altLang="en-US" sz="2000">
                <a:cs typeface="Arial" panose="020B0604020202020204" pitchFamily="34" charset="0"/>
              </a:rPr>
              <a:t> </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a:extLst>
              <a:ext uri="{FF2B5EF4-FFF2-40B4-BE49-F238E27FC236}">
                <a16:creationId xmlns:a16="http://schemas.microsoft.com/office/drawing/2014/main" id="{AF64E733-5389-40A3-98DA-079D9C56B928}"/>
              </a:ext>
            </a:extLst>
          </p:cNvPr>
          <p:cNvSpPr>
            <a:spLocks noGrp="1" noChangeArrowheads="1"/>
          </p:cNvSpPr>
          <p:nvPr>
            <p:ph type="body" sz="half" idx="1"/>
          </p:nvPr>
        </p:nvSpPr>
        <p:spPr>
          <a:xfrm>
            <a:off x="457200" y="228600"/>
            <a:ext cx="7391400" cy="1219200"/>
          </a:xfrm>
        </p:spPr>
        <p:txBody>
          <a:bodyPr>
            <a:normAutofit fontScale="92500"/>
          </a:bodyPr>
          <a:lstStyle/>
          <a:p>
            <a:pPr>
              <a:buFont typeface="Wingdings" panose="05000000000000000000" pitchFamily="2" charset="2"/>
              <a:buNone/>
            </a:pPr>
            <a:r>
              <a:rPr lang="en-US" altLang="en-US" sz="2800" u="sng"/>
              <a:t>Example:</a:t>
            </a:r>
            <a:r>
              <a:rPr lang="en-US" altLang="en-US" sz="2800"/>
              <a:t> compute </a:t>
            </a:r>
            <a:r>
              <a:rPr lang="el-GR" altLang="en-US" sz="2800">
                <a:cs typeface="Arial" panose="020B0604020202020204" pitchFamily="34" charset="0"/>
              </a:rPr>
              <a:t>Π</a:t>
            </a:r>
            <a:r>
              <a:rPr lang="en-US" altLang="en-US" sz="2800">
                <a:cs typeface="Arial" panose="020B0604020202020204" pitchFamily="34" charset="0"/>
              </a:rPr>
              <a:t> for the pattern ‘p’ below: </a:t>
            </a:r>
          </a:p>
          <a:p>
            <a:pPr>
              <a:buFont typeface="Wingdings" panose="05000000000000000000" pitchFamily="2" charset="2"/>
              <a:buNone/>
            </a:pPr>
            <a:r>
              <a:rPr lang="en-US" altLang="en-US" sz="2800">
                <a:cs typeface="Arial" panose="020B0604020202020204" pitchFamily="34" charset="0"/>
              </a:rPr>
              <a:t>         p</a:t>
            </a:r>
          </a:p>
        </p:txBody>
      </p:sp>
      <p:graphicFrame>
        <p:nvGraphicFramePr>
          <p:cNvPr id="124955" name="Group 27">
            <a:extLst>
              <a:ext uri="{FF2B5EF4-FFF2-40B4-BE49-F238E27FC236}">
                <a16:creationId xmlns:a16="http://schemas.microsoft.com/office/drawing/2014/main" id="{BC544ABD-8034-4268-998C-7ECF04F6491E}"/>
              </a:ext>
            </a:extLst>
          </p:cNvPr>
          <p:cNvGraphicFramePr>
            <a:graphicFrameLocks noGrp="1"/>
          </p:cNvGraphicFramePr>
          <p:nvPr>
            <p:ph sz="quarter" idx="2"/>
          </p:nvPr>
        </p:nvGraphicFramePr>
        <p:xfrm>
          <a:off x="1981200" y="838200"/>
          <a:ext cx="4038600" cy="533400"/>
        </p:xfrm>
        <a:graphic>
          <a:graphicData uri="http://schemas.openxmlformats.org/drawingml/2006/table">
            <a:tbl>
              <a:tblPr/>
              <a:tblGrid>
                <a:gridCol w="577850">
                  <a:extLst>
                    <a:ext uri="{9D8B030D-6E8A-4147-A177-3AD203B41FA5}">
                      <a16:colId xmlns:a16="http://schemas.microsoft.com/office/drawing/2014/main" val="2840094636"/>
                    </a:ext>
                  </a:extLst>
                </a:gridCol>
                <a:gridCol w="576263">
                  <a:extLst>
                    <a:ext uri="{9D8B030D-6E8A-4147-A177-3AD203B41FA5}">
                      <a16:colId xmlns:a16="http://schemas.microsoft.com/office/drawing/2014/main" val="8029685"/>
                    </a:ext>
                  </a:extLst>
                </a:gridCol>
                <a:gridCol w="576262">
                  <a:extLst>
                    <a:ext uri="{9D8B030D-6E8A-4147-A177-3AD203B41FA5}">
                      <a16:colId xmlns:a16="http://schemas.microsoft.com/office/drawing/2014/main" val="2541549223"/>
                    </a:ext>
                  </a:extLst>
                </a:gridCol>
                <a:gridCol w="577850">
                  <a:extLst>
                    <a:ext uri="{9D8B030D-6E8A-4147-A177-3AD203B41FA5}">
                      <a16:colId xmlns:a16="http://schemas.microsoft.com/office/drawing/2014/main" val="2698715420"/>
                    </a:ext>
                  </a:extLst>
                </a:gridCol>
                <a:gridCol w="576263">
                  <a:extLst>
                    <a:ext uri="{9D8B030D-6E8A-4147-A177-3AD203B41FA5}">
                      <a16:colId xmlns:a16="http://schemas.microsoft.com/office/drawing/2014/main" val="3941174173"/>
                    </a:ext>
                  </a:extLst>
                </a:gridCol>
                <a:gridCol w="576262">
                  <a:extLst>
                    <a:ext uri="{9D8B030D-6E8A-4147-A177-3AD203B41FA5}">
                      <a16:colId xmlns:a16="http://schemas.microsoft.com/office/drawing/2014/main" val="3623845258"/>
                    </a:ext>
                  </a:extLst>
                </a:gridCol>
                <a:gridCol w="577850">
                  <a:extLst>
                    <a:ext uri="{9D8B030D-6E8A-4147-A177-3AD203B41FA5}">
                      <a16:colId xmlns:a16="http://schemas.microsoft.com/office/drawing/2014/main" val="588464730"/>
                    </a:ext>
                  </a:extLst>
                </a:gridCol>
              </a:tblGrid>
              <a:tr h="5334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71995363"/>
                  </a:ext>
                </a:extLst>
              </a:tr>
            </a:tbl>
          </a:graphicData>
        </a:graphic>
      </p:graphicFrame>
      <p:graphicFrame>
        <p:nvGraphicFramePr>
          <p:cNvPr id="125453" name="Group 525">
            <a:extLst>
              <a:ext uri="{FF2B5EF4-FFF2-40B4-BE49-F238E27FC236}">
                <a16:creationId xmlns:a16="http://schemas.microsoft.com/office/drawing/2014/main" id="{8AA2B350-BEB1-412D-ABD8-38CF6A5D8491}"/>
              </a:ext>
            </a:extLst>
          </p:cNvPr>
          <p:cNvGraphicFramePr>
            <a:graphicFrameLocks noGrp="1"/>
          </p:cNvGraphicFramePr>
          <p:nvPr>
            <p:ph sz="quarter" idx="3"/>
          </p:nvPr>
        </p:nvGraphicFramePr>
        <p:xfrm>
          <a:off x="4419600" y="2514600"/>
          <a:ext cx="3733800" cy="1097280"/>
        </p:xfrm>
        <a:graphic>
          <a:graphicData uri="http://schemas.openxmlformats.org/drawingml/2006/table">
            <a:tbl>
              <a:tblPr/>
              <a:tblGrid>
                <a:gridCol w="466725">
                  <a:extLst>
                    <a:ext uri="{9D8B030D-6E8A-4147-A177-3AD203B41FA5}">
                      <a16:colId xmlns:a16="http://schemas.microsoft.com/office/drawing/2014/main" val="2531390700"/>
                    </a:ext>
                  </a:extLst>
                </a:gridCol>
                <a:gridCol w="466725">
                  <a:extLst>
                    <a:ext uri="{9D8B030D-6E8A-4147-A177-3AD203B41FA5}">
                      <a16:colId xmlns:a16="http://schemas.microsoft.com/office/drawing/2014/main" val="1054710345"/>
                    </a:ext>
                  </a:extLst>
                </a:gridCol>
                <a:gridCol w="466725">
                  <a:extLst>
                    <a:ext uri="{9D8B030D-6E8A-4147-A177-3AD203B41FA5}">
                      <a16:colId xmlns:a16="http://schemas.microsoft.com/office/drawing/2014/main" val="1316581200"/>
                    </a:ext>
                  </a:extLst>
                </a:gridCol>
                <a:gridCol w="466725">
                  <a:extLst>
                    <a:ext uri="{9D8B030D-6E8A-4147-A177-3AD203B41FA5}">
                      <a16:colId xmlns:a16="http://schemas.microsoft.com/office/drawing/2014/main" val="3845576310"/>
                    </a:ext>
                  </a:extLst>
                </a:gridCol>
                <a:gridCol w="466725">
                  <a:extLst>
                    <a:ext uri="{9D8B030D-6E8A-4147-A177-3AD203B41FA5}">
                      <a16:colId xmlns:a16="http://schemas.microsoft.com/office/drawing/2014/main" val="630799090"/>
                    </a:ext>
                  </a:extLst>
                </a:gridCol>
                <a:gridCol w="466725">
                  <a:extLst>
                    <a:ext uri="{9D8B030D-6E8A-4147-A177-3AD203B41FA5}">
                      <a16:colId xmlns:a16="http://schemas.microsoft.com/office/drawing/2014/main" val="1330196357"/>
                    </a:ext>
                  </a:extLst>
                </a:gridCol>
                <a:gridCol w="466725">
                  <a:extLst>
                    <a:ext uri="{9D8B030D-6E8A-4147-A177-3AD203B41FA5}">
                      <a16:colId xmlns:a16="http://schemas.microsoft.com/office/drawing/2014/main" val="3168633941"/>
                    </a:ext>
                  </a:extLst>
                </a:gridCol>
                <a:gridCol w="466725">
                  <a:extLst>
                    <a:ext uri="{9D8B030D-6E8A-4147-A177-3AD203B41FA5}">
                      <a16:colId xmlns:a16="http://schemas.microsoft.com/office/drawing/2014/main" val="3670892265"/>
                    </a:ext>
                  </a:extLst>
                </a:gridCol>
              </a:tblGrid>
              <a:tr h="3556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25729253"/>
                  </a:ext>
                </a:extLst>
              </a:tr>
              <a:tr h="3556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54994801"/>
                  </a:ext>
                </a:extLst>
              </a:tr>
              <a:tr h="3556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l-GR"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Π</a:t>
                      </a:r>
                      <a:endPar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endPar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endPar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endPar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endPar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endPar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75526314"/>
                  </a:ext>
                </a:extLst>
              </a:tr>
            </a:tbl>
          </a:graphicData>
        </a:graphic>
      </p:graphicFrame>
      <p:sp>
        <p:nvSpPr>
          <p:cNvPr id="124973" name="Text Box 45">
            <a:extLst>
              <a:ext uri="{FF2B5EF4-FFF2-40B4-BE49-F238E27FC236}">
                <a16:creationId xmlns:a16="http://schemas.microsoft.com/office/drawing/2014/main" id="{54C269E1-CCD6-4A85-B55E-803D3B7CED0E}"/>
              </a:ext>
            </a:extLst>
          </p:cNvPr>
          <p:cNvSpPr txBox="1">
            <a:spLocks noChangeArrowheads="1"/>
          </p:cNvSpPr>
          <p:nvPr/>
        </p:nvSpPr>
        <p:spPr bwMode="auto">
          <a:xfrm>
            <a:off x="228600" y="1524000"/>
            <a:ext cx="3886200"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a:t>Initially: m = length[p] = 7</a:t>
            </a:r>
          </a:p>
          <a:p>
            <a:pPr eaLnBrk="1" hangingPunct="1"/>
            <a:r>
              <a:rPr lang="en-US" altLang="en-US"/>
              <a:t>             </a:t>
            </a:r>
            <a:r>
              <a:rPr lang="el-GR" altLang="en-US"/>
              <a:t>Π</a:t>
            </a:r>
            <a:r>
              <a:rPr lang="en-US" altLang="en-US"/>
              <a:t>[1] = 0</a:t>
            </a:r>
          </a:p>
          <a:p>
            <a:pPr eaLnBrk="1" hangingPunct="1"/>
            <a:r>
              <a:rPr lang="en-US" altLang="en-US"/>
              <a:t>             k = 0                                               </a:t>
            </a:r>
          </a:p>
          <a:p>
            <a:pPr eaLnBrk="1" hangingPunct="1"/>
            <a:endParaRPr lang="en-US" altLang="en-US"/>
          </a:p>
          <a:p>
            <a:pPr eaLnBrk="1" hangingPunct="1"/>
            <a:r>
              <a:rPr lang="en-US" altLang="en-US" u="sng"/>
              <a:t>Step 1:</a:t>
            </a:r>
            <a:r>
              <a:rPr lang="en-US" altLang="en-US"/>
              <a:t>  q = 2, k=0                                    </a:t>
            </a:r>
          </a:p>
          <a:p>
            <a:pPr eaLnBrk="1" hangingPunct="1"/>
            <a:r>
              <a:rPr lang="en-US" altLang="en-US"/>
              <a:t>                   </a:t>
            </a:r>
            <a:r>
              <a:rPr lang="el-GR" altLang="en-US"/>
              <a:t>Π</a:t>
            </a:r>
            <a:r>
              <a:rPr lang="en-US" altLang="en-US"/>
              <a:t>[2] = 0</a:t>
            </a:r>
          </a:p>
          <a:p>
            <a:pPr eaLnBrk="1" hangingPunct="1"/>
            <a:endParaRPr lang="en-US" altLang="en-US"/>
          </a:p>
          <a:p>
            <a:pPr eaLnBrk="1" hangingPunct="1"/>
            <a:endParaRPr lang="en-US" altLang="en-US"/>
          </a:p>
          <a:p>
            <a:pPr eaLnBrk="1" hangingPunct="1"/>
            <a:endParaRPr lang="en-US" altLang="en-US"/>
          </a:p>
          <a:p>
            <a:pPr eaLnBrk="1" hangingPunct="1"/>
            <a:r>
              <a:rPr lang="en-US" altLang="en-US" u="sng"/>
              <a:t>Step 2:</a:t>
            </a:r>
            <a:r>
              <a:rPr lang="en-US" altLang="en-US"/>
              <a:t> q = 3, k = 0,</a:t>
            </a:r>
          </a:p>
          <a:p>
            <a:pPr eaLnBrk="1" hangingPunct="1"/>
            <a:r>
              <a:rPr lang="en-US" altLang="en-US"/>
              <a:t>                   </a:t>
            </a:r>
            <a:r>
              <a:rPr lang="el-GR" altLang="en-US"/>
              <a:t>Π</a:t>
            </a:r>
            <a:r>
              <a:rPr lang="en-US" altLang="en-US"/>
              <a:t>[3] = 1</a:t>
            </a:r>
          </a:p>
          <a:p>
            <a:pPr eaLnBrk="1" hangingPunct="1"/>
            <a:endParaRPr lang="en-US" altLang="en-US"/>
          </a:p>
          <a:p>
            <a:pPr eaLnBrk="1" hangingPunct="1"/>
            <a:endParaRPr lang="en-US" altLang="en-US"/>
          </a:p>
          <a:p>
            <a:pPr eaLnBrk="1" hangingPunct="1"/>
            <a:endParaRPr lang="en-US" altLang="en-US"/>
          </a:p>
          <a:p>
            <a:pPr eaLnBrk="1" hangingPunct="1"/>
            <a:r>
              <a:rPr lang="en-US" altLang="en-US" u="sng"/>
              <a:t>Step 3:</a:t>
            </a:r>
            <a:r>
              <a:rPr lang="en-US" altLang="en-US"/>
              <a:t> q = 4, k = 1</a:t>
            </a:r>
          </a:p>
          <a:p>
            <a:pPr eaLnBrk="1" hangingPunct="1"/>
            <a:r>
              <a:rPr lang="en-US" altLang="en-US"/>
              <a:t>                   </a:t>
            </a:r>
            <a:r>
              <a:rPr lang="el-GR" altLang="en-US"/>
              <a:t>Π</a:t>
            </a:r>
            <a:r>
              <a:rPr lang="en-US" altLang="en-US"/>
              <a:t>[4] = 2</a:t>
            </a:r>
          </a:p>
          <a:p>
            <a:pPr eaLnBrk="1" hangingPunct="1"/>
            <a:endParaRPr lang="en-US" altLang="en-US"/>
          </a:p>
          <a:p>
            <a:pPr eaLnBrk="1" hangingPunct="1"/>
            <a:r>
              <a:rPr lang="en-US" altLang="en-US"/>
              <a:t>             </a:t>
            </a:r>
          </a:p>
        </p:txBody>
      </p:sp>
      <p:graphicFrame>
        <p:nvGraphicFramePr>
          <p:cNvPr id="125455" name="Group 527">
            <a:extLst>
              <a:ext uri="{FF2B5EF4-FFF2-40B4-BE49-F238E27FC236}">
                <a16:creationId xmlns:a16="http://schemas.microsoft.com/office/drawing/2014/main" id="{A1436F2E-3DFC-4A8A-AAB2-925CE66E4049}"/>
              </a:ext>
            </a:extLst>
          </p:cNvPr>
          <p:cNvGraphicFramePr>
            <a:graphicFrameLocks noGrp="1"/>
          </p:cNvGraphicFramePr>
          <p:nvPr/>
        </p:nvGraphicFramePr>
        <p:xfrm>
          <a:off x="4419600" y="4010025"/>
          <a:ext cx="3733800" cy="1097280"/>
        </p:xfrm>
        <a:graphic>
          <a:graphicData uri="http://schemas.openxmlformats.org/drawingml/2006/table">
            <a:tbl>
              <a:tblPr/>
              <a:tblGrid>
                <a:gridCol w="466725">
                  <a:extLst>
                    <a:ext uri="{9D8B030D-6E8A-4147-A177-3AD203B41FA5}">
                      <a16:colId xmlns:a16="http://schemas.microsoft.com/office/drawing/2014/main" val="2181466035"/>
                    </a:ext>
                  </a:extLst>
                </a:gridCol>
                <a:gridCol w="466725">
                  <a:extLst>
                    <a:ext uri="{9D8B030D-6E8A-4147-A177-3AD203B41FA5}">
                      <a16:colId xmlns:a16="http://schemas.microsoft.com/office/drawing/2014/main" val="3523705714"/>
                    </a:ext>
                  </a:extLst>
                </a:gridCol>
                <a:gridCol w="466725">
                  <a:extLst>
                    <a:ext uri="{9D8B030D-6E8A-4147-A177-3AD203B41FA5}">
                      <a16:colId xmlns:a16="http://schemas.microsoft.com/office/drawing/2014/main" val="700590231"/>
                    </a:ext>
                  </a:extLst>
                </a:gridCol>
                <a:gridCol w="466725">
                  <a:extLst>
                    <a:ext uri="{9D8B030D-6E8A-4147-A177-3AD203B41FA5}">
                      <a16:colId xmlns:a16="http://schemas.microsoft.com/office/drawing/2014/main" val="794992498"/>
                    </a:ext>
                  </a:extLst>
                </a:gridCol>
                <a:gridCol w="466725">
                  <a:extLst>
                    <a:ext uri="{9D8B030D-6E8A-4147-A177-3AD203B41FA5}">
                      <a16:colId xmlns:a16="http://schemas.microsoft.com/office/drawing/2014/main" val="2282028577"/>
                    </a:ext>
                  </a:extLst>
                </a:gridCol>
                <a:gridCol w="466725">
                  <a:extLst>
                    <a:ext uri="{9D8B030D-6E8A-4147-A177-3AD203B41FA5}">
                      <a16:colId xmlns:a16="http://schemas.microsoft.com/office/drawing/2014/main" val="1794791751"/>
                    </a:ext>
                  </a:extLst>
                </a:gridCol>
                <a:gridCol w="466725">
                  <a:extLst>
                    <a:ext uri="{9D8B030D-6E8A-4147-A177-3AD203B41FA5}">
                      <a16:colId xmlns:a16="http://schemas.microsoft.com/office/drawing/2014/main" val="199216894"/>
                    </a:ext>
                  </a:extLst>
                </a:gridCol>
                <a:gridCol w="466725">
                  <a:extLst>
                    <a:ext uri="{9D8B030D-6E8A-4147-A177-3AD203B41FA5}">
                      <a16:colId xmlns:a16="http://schemas.microsoft.com/office/drawing/2014/main" val="1223076306"/>
                    </a:ext>
                  </a:extLst>
                </a:gridCol>
              </a:tblGrid>
              <a:tr h="3556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03683809"/>
                  </a:ext>
                </a:extLst>
              </a:tr>
              <a:tr h="3556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46811100"/>
                  </a:ext>
                </a:extLst>
              </a:tr>
              <a:tr h="3556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l-GR"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Π</a:t>
                      </a:r>
                      <a:endPar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endPar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endPar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endPar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endPar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39523167"/>
                  </a:ext>
                </a:extLst>
              </a:tr>
            </a:tbl>
          </a:graphicData>
        </a:graphic>
      </p:graphicFrame>
      <p:graphicFrame>
        <p:nvGraphicFramePr>
          <p:cNvPr id="125412" name="Group 484">
            <a:extLst>
              <a:ext uri="{FF2B5EF4-FFF2-40B4-BE49-F238E27FC236}">
                <a16:creationId xmlns:a16="http://schemas.microsoft.com/office/drawing/2014/main" id="{3A6BD2A4-69FE-4E0A-9572-5068AFFBA6C7}"/>
              </a:ext>
            </a:extLst>
          </p:cNvPr>
          <p:cNvGraphicFramePr>
            <a:graphicFrameLocks noGrp="1"/>
          </p:cNvGraphicFramePr>
          <p:nvPr/>
        </p:nvGraphicFramePr>
        <p:xfrm>
          <a:off x="4419600" y="5457825"/>
          <a:ext cx="3733800" cy="1097280"/>
        </p:xfrm>
        <a:graphic>
          <a:graphicData uri="http://schemas.openxmlformats.org/drawingml/2006/table">
            <a:tbl>
              <a:tblPr/>
              <a:tblGrid>
                <a:gridCol w="466725">
                  <a:extLst>
                    <a:ext uri="{9D8B030D-6E8A-4147-A177-3AD203B41FA5}">
                      <a16:colId xmlns:a16="http://schemas.microsoft.com/office/drawing/2014/main" val="4123987282"/>
                    </a:ext>
                  </a:extLst>
                </a:gridCol>
                <a:gridCol w="466725">
                  <a:extLst>
                    <a:ext uri="{9D8B030D-6E8A-4147-A177-3AD203B41FA5}">
                      <a16:colId xmlns:a16="http://schemas.microsoft.com/office/drawing/2014/main" val="2854624162"/>
                    </a:ext>
                  </a:extLst>
                </a:gridCol>
                <a:gridCol w="466725">
                  <a:extLst>
                    <a:ext uri="{9D8B030D-6E8A-4147-A177-3AD203B41FA5}">
                      <a16:colId xmlns:a16="http://schemas.microsoft.com/office/drawing/2014/main" val="1113601382"/>
                    </a:ext>
                  </a:extLst>
                </a:gridCol>
                <a:gridCol w="466725">
                  <a:extLst>
                    <a:ext uri="{9D8B030D-6E8A-4147-A177-3AD203B41FA5}">
                      <a16:colId xmlns:a16="http://schemas.microsoft.com/office/drawing/2014/main" val="970697568"/>
                    </a:ext>
                  </a:extLst>
                </a:gridCol>
                <a:gridCol w="466725">
                  <a:extLst>
                    <a:ext uri="{9D8B030D-6E8A-4147-A177-3AD203B41FA5}">
                      <a16:colId xmlns:a16="http://schemas.microsoft.com/office/drawing/2014/main" val="3723135934"/>
                    </a:ext>
                  </a:extLst>
                </a:gridCol>
                <a:gridCol w="466725">
                  <a:extLst>
                    <a:ext uri="{9D8B030D-6E8A-4147-A177-3AD203B41FA5}">
                      <a16:colId xmlns:a16="http://schemas.microsoft.com/office/drawing/2014/main" val="1962709720"/>
                    </a:ext>
                  </a:extLst>
                </a:gridCol>
                <a:gridCol w="466725">
                  <a:extLst>
                    <a:ext uri="{9D8B030D-6E8A-4147-A177-3AD203B41FA5}">
                      <a16:colId xmlns:a16="http://schemas.microsoft.com/office/drawing/2014/main" val="2412199500"/>
                    </a:ext>
                  </a:extLst>
                </a:gridCol>
                <a:gridCol w="466725">
                  <a:extLst>
                    <a:ext uri="{9D8B030D-6E8A-4147-A177-3AD203B41FA5}">
                      <a16:colId xmlns:a16="http://schemas.microsoft.com/office/drawing/2014/main" val="1561533395"/>
                    </a:ext>
                  </a:extLst>
                </a:gridCol>
              </a:tblGrid>
              <a:tr h="3556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40122348"/>
                  </a:ext>
                </a:extLst>
              </a:tr>
              <a:tr h="3556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66970488"/>
                  </a:ext>
                </a:extLst>
              </a:tr>
              <a:tr h="3556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l-GR"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Π</a:t>
                      </a:r>
                      <a:endPar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endPar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endPar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endPar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79058183"/>
                  </a:ext>
                </a:extLst>
              </a:tr>
            </a:tbl>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3">
            <a:extLst>
              <a:ext uri="{FF2B5EF4-FFF2-40B4-BE49-F238E27FC236}">
                <a16:creationId xmlns:a16="http://schemas.microsoft.com/office/drawing/2014/main" id="{6A4FF4A5-8AFB-4871-9B21-271429D3D099}"/>
              </a:ext>
            </a:extLst>
          </p:cNvPr>
          <p:cNvSpPr>
            <a:spLocks noGrp="1" noChangeArrowheads="1"/>
          </p:cNvSpPr>
          <p:nvPr>
            <p:ph type="body" sz="half" idx="1"/>
          </p:nvPr>
        </p:nvSpPr>
        <p:spPr>
          <a:xfrm>
            <a:off x="457200" y="457200"/>
            <a:ext cx="4038600" cy="5668963"/>
          </a:xfrm>
        </p:spPr>
        <p:txBody>
          <a:bodyPr>
            <a:normAutofit fontScale="85000" lnSpcReduction="20000"/>
          </a:bodyPr>
          <a:lstStyle/>
          <a:p>
            <a:pPr>
              <a:lnSpc>
                <a:spcPct val="90000"/>
              </a:lnSpc>
              <a:buFont typeface="Wingdings" panose="05000000000000000000" pitchFamily="2" charset="2"/>
              <a:buNone/>
            </a:pPr>
            <a:r>
              <a:rPr lang="en-US" altLang="en-US" sz="2000" u="sng"/>
              <a:t>Step 4: </a:t>
            </a:r>
            <a:r>
              <a:rPr lang="en-US" altLang="en-US" sz="2000"/>
              <a:t>q = 5, k =2</a:t>
            </a:r>
          </a:p>
          <a:p>
            <a:pPr>
              <a:lnSpc>
                <a:spcPct val="90000"/>
              </a:lnSpc>
              <a:buFont typeface="Wingdings" panose="05000000000000000000" pitchFamily="2" charset="2"/>
              <a:buNone/>
            </a:pPr>
            <a:r>
              <a:rPr lang="en-US" altLang="en-US" sz="2000"/>
              <a:t>                    </a:t>
            </a:r>
            <a:r>
              <a:rPr lang="el-GR" altLang="en-US" sz="2000">
                <a:cs typeface="Arial" panose="020B0604020202020204" pitchFamily="34" charset="0"/>
              </a:rPr>
              <a:t>Π</a:t>
            </a:r>
            <a:r>
              <a:rPr lang="en-US" altLang="en-US" sz="2000">
                <a:cs typeface="Arial" panose="020B0604020202020204" pitchFamily="34" charset="0"/>
              </a:rPr>
              <a:t>[5] = 3</a:t>
            </a:r>
          </a:p>
          <a:p>
            <a:pPr>
              <a:lnSpc>
                <a:spcPct val="90000"/>
              </a:lnSpc>
              <a:buFont typeface="Wingdings" panose="05000000000000000000" pitchFamily="2" charset="2"/>
              <a:buNone/>
            </a:pPr>
            <a:endParaRPr lang="en-US" altLang="en-US" sz="2000">
              <a:cs typeface="Arial" panose="020B0604020202020204" pitchFamily="34" charset="0"/>
            </a:endParaRPr>
          </a:p>
          <a:p>
            <a:pPr>
              <a:lnSpc>
                <a:spcPct val="90000"/>
              </a:lnSpc>
              <a:buFont typeface="Wingdings" panose="05000000000000000000" pitchFamily="2" charset="2"/>
              <a:buNone/>
            </a:pPr>
            <a:endParaRPr lang="en-US" altLang="en-US" sz="2000">
              <a:cs typeface="Arial" panose="020B0604020202020204" pitchFamily="34" charset="0"/>
            </a:endParaRPr>
          </a:p>
          <a:p>
            <a:pPr>
              <a:lnSpc>
                <a:spcPct val="90000"/>
              </a:lnSpc>
              <a:buFont typeface="Wingdings" panose="05000000000000000000" pitchFamily="2" charset="2"/>
              <a:buNone/>
            </a:pPr>
            <a:endParaRPr lang="en-US" altLang="en-US" sz="2000">
              <a:cs typeface="Arial" panose="020B0604020202020204" pitchFamily="34" charset="0"/>
            </a:endParaRPr>
          </a:p>
          <a:p>
            <a:pPr>
              <a:lnSpc>
                <a:spcPct val="90000"/>
              </a:lnSpc>
              <a:buFont typeface="Wingdings" panose="05000000000000000000" pitchFamily="2" charset="2"/>
              <a:buNone/>
            </a:pPr>
            <a:r>
              <a:rPr lang="en-US" altLang="en-US" sz="2000" u="sng">
                <a:cs typeface="Arial" panose="020B0604020202020204" pitchFamily="34" charset="0"/>
              </a:rPr>
              <a:t>Step 5:</a:t>
            </a:r>
            <a:r>
              <a:rPr lang="en-US" altLang="en-US" sz="2000"/>
              <a:t> q = 6, k = 3</a:t>
            </a:r>
          </a:p>
          <a:p>
            <a:pPr>
              <a:lnSpc>
                <a:spcPct val="90000"/>
              </a:lnSpc>
              <a:buFont typeface="Wingdings" panose="05000000000000000000" pitchFamily="2" charset="2"/>
              <a:buNone/>
            </a:pPr>
            <a:r>
              <a:rPr lang="en-US" altLang="en-US" sz="2000"/>
              <a:t>                    </a:t>
            </a:r>
            <a:r>
              <a:rPr lang="el-GR" altLang="en-US" sz="2000">
                <a:cs typeface="Arial" panose="020B0604020202020204" pitchFamily="34" charset="0"/>
              </a:rPr>
              <a:t>Π</a:t>
            </a:r>
            <a:r>
              <a:rPr lang="en-US" altLang="en-US" sz="2000">
                <a:cs typeface="Arial" panose="020B0604020202020204" pitchFamily="34" charset="0"/>
              </a:rPr>
              <a:t>[6] = 1</a:t>
            </a:r>
          </a:p>
          <a:p>
            <a:pPr>
              <a:lnSpc>
                <a:spcPct val="90000"/>
              </a:lnSpc>
              <a:buFont typeface="Wingdings" panose="05000000000000000000" pitchFamily="2" charset="2"/>
              <a:buNone/>
            </a:pPr>
            <a:endParaRPr lang="en-US" altLang="en-US" sz="2000">
              <a:cs typeface="Arial" panose="020B0604020202020204" pitchFamily="34" charset="0"/>
            </a:endParaRPr>
          </a:p>
          <a:p>
            <a:pPr>
              <a:lnSpc>
                <a:spcPct val="90000"/>
              </a:lnSpc>
              <a:buFont typeface="Wingdings" panose="05000000000000000000" pitchFamily="2" charset="2"/>
              <a:buNone/>
            </a:pPr>
            <a:endParaRPr lang="en-US" altLang="en-US" sz="2000">
              <a:cs typeface="Arial" panose="020B0604020202020204" pitchFamily="34" charset="0"/>
            </a:endParaRPr>
          </a:p>
          <a:p>
            <a:pPr>
              <a:lnSpc>
                <a:spcPct val="90000"/>
              </a:lnSpc>
              <a:buFont typeface="Wingdings" panose="05000000000000000000" pitchFamily="2" charset="2"/>
              <a:buNone/>
            </a:pPr>
            <a:endParaRPr lang="en-US" altLang="en-US" sz="2000">
              <a:cs typeface="Arial" panose="020B0604020202020204" pitchFamily="34" charset="0"/>
            </a:endParaRPr>
          </a:p>
          <a:p>
            <a:pPr>
              <a:lnSpc>
                <a:spcPct val="90000"/>
              </a:lnSpc>
              <a:buFont typeface="Wingdings" panose="05000000000000000000" pitchFamily="2" charset="2"/>
              <a:buNone/>
            </a:pPr>
            <a:r>
              <a:rPr lang="en-US" altLang="en-US" sz="2000" u="sng">
                <a:cs typeface="Arial" panose="020B0604020202020204" pitchFamily="34" charset="0"/>
              </a:rPr>
              <a:t>Step 6:</a:t>
            </a:r>
            <a:r>
              <a:rPr lang="en-US" altLang="en-US" sz="2000">
                <a:cs typeface="Arial" panose="020B0604020202020204" pitchFamily="34" charset="0"/>
              </a:rPr>
              <a:t> q = 7, k = 1 </a:t>
            </a:r>
          </a:p>
          <a:p>
            <a:pPr>
              <a:lnSpc>
                <a:spcPct val="90000"/>
              </a:lnSpc>
              <a:buFont typeface="Wingdings" panose="05000000000000000000" pitchFamily="2" charset="2"/>
              <a:buNone/>
            </a:pPr>
            <a:r>
              <a:rPr lang="en-US" altLang="en-US" sz="2000">
                <a:cs typeface="Arial" panose="020B0604020202020204" pitchFamily="34" charset="0"/>
              </a:rPr>
              <a:t>                    </a:t>
            </a:r>
            <a:r>
              <a:rPr lang="el-GR" altLang="en-US" sz="2000">
                <a:cs typeface="Arial" panose="020B0604020202020204" pitchFamily="34" charset="0"/>
              </a:rPr>
              <a:t>Π</a:t>
            </a:r>
            <a:r>
              <a:rPr lang="en-US" altLang="en-US" sz="2000">
                <a:cs typeface="Arial" panose="020B0604020202020204" pitchFamily="34" charset="0"/>
              </a:rPr>
              <a:t>[7] = 1</a:t>
            </a:r>
          </a:p>
          <a:p>
            <a:pPr>
              <a:lnSpc>
                <a:spcPct val="90000"/>
              </a:lnSpc>
              <a:buFont typeface="Wingdings" panose="05000000000000000000" pitchFamily="2" charset="2"/>
              <a:buNone/>
            </a:pPr>
            <a:endParaRPr lang="en-US" altLang="en-US" sz="2000">
              <a:cs typeface="Arial" panose="020B0604020202020204" pitchFamily="34" charset="0"/>
            </a:endParaRPr>
          </a:p>
          <a:p>
            <a:pPr>
              <a:lnSpc>
                <a:spcPct val="90000"/>
              </a:lnSpc>
              <a:buFont typeface="Wingdings" panose="05000000000000000000" pitchFamily="2" charset="2"/>
              <a:buNone/>
            </a:pPr>
            <a:endParaRPr lang="en-US" altLang="en-US" sz="2000">
              <a:cs typeface="Arial" panose="020B0604020202020204" pitchFamily="34" charset="0"/>
            </a:endParaRPr>
          </a:p>
          <a:p>
            <a:pPr>
              <a:lnSpc>
                <a:spcPct val="90000"/>
              </a:lnSpc>
              <a:buFont typeface="Wingdings" panose="05000000000000000000" pitchFamily="2" charset="2"/>
              <a:buNone/>
            </a:pPr>
            <a:r>
              <a:rPr lang="en-US" altLang="en-US" sz="2000">
                <a:cs typeface="Arial" panose="020B0604020202020204" pitchFamily="34" charset="0"/>
              </a:rPr>
              <a:t>After iterating 6 times, the prefix function computation is complete:                        </a:t>
            </a:r>
            <a:r>
              <a:rPr lang="en-US" altLang="en-US" sz="2000">
                <a:cs typeface="Arial" panose="020B0604020202020204" pitchFamily="34" charset="0"/>
                <a:sym typeface="Wingdings" panose="05000000000000000000" pitchFamily="2" charset="2"/>
              </a:rPr>
              <a:t></a:t>
            </a:r>
            <a:endParaRPr lang="en-US" altLang="en-US" sz="2000">
              <a:cs typeface="Arial" panose="020B0604020202020204" pitchFamily="34" charset="0"/>
            </a:endParaRPr>
          </a:p>
        </p:txBody>
      </p:sp>
      <p:graphicFrame>
        <p:nvGraphicFramePr>
          <p:cNvPr id="138245" name="Group 5">
            <a:extLst>
              <a:ext uri="{FF2B5EF4-FFF2-40B4-BE49-F238E27FC236}">
                <a16:creationId xmlns:a16="http://schemas.microsoft.com/office/drawing/2014/main" id="{5C0E6968-C355-4390-BA68-C1E6C0008E99}"/>
              </a:ext>
            </a:extLst>
          </p:cNvPr>
          <p:cNvGraphicFramePr>
            <a:graphicFrameLocks noGrp="1"/>
          </p:cNvGraphicFramePr>
          <p:nvPr>
            <p:ph sz="quarter" idx="2"/>
          </p:nvPr>
        </p:nvGraphicFramePr>
        <p:xfrm>
          <a:off x="4648200" y="457200"/>
          <a:ext cx="4038600" cy="1219200"/>
        </p:xfrm>
        <a:graphic>
          <a:graphicData uri="http://schemas.openxmlformats.org/drawingml/2006/table">
            <a:tbl>
              <a:tblPr/>
              <a:tblGrid>
                <a:gridCol w="504825">
                  <a:extLst>
                    <a:ext uri="{9D8B030D-6E8A-4147-A177-3AD203B41FA5}">
                      <a16:colId xmlns:a16="http://schemas.microsoft.com/office/drawing/2014/main" val="3727043281"/>
                    </a:ext>
                  </a:extLst>
                </a:gridCol>
                <a:gridCol w="504825">
                  <a:extLst>
                    <a:ext uri="{9D8B030D-6E8A-4147-A177-3AD203B41FA5}">
                      <a16:colId xmlns:a16="http://schemas.microsoft.com/office/drawing/2014/main" val="3145706863"/>
                    </a:ext>
                  </a:extLst>
                </a:gridCol>
                <a:gridCol w="504825">
                  <a:extLst>
                    <a:ext uri="{9D8B030D-6E8A-4147-A177-3AD203B41FA5}">
                      <a16:colId xmlns:a16="http://schemas.microsoft.com/office/drawing/2014/main" val="3815880999"/>
                    </a:ext>
                  </a:extLst>
                </a:gridCol>
                <a:gridCol w="504825">
                  <a:extLst>
                    <a:ext uri="{9D8B030D-6E8A-4147-A177-3AD203B41FA5}">
                      <a16:colId xmlns:a16="http://schemas.microsoft.com/office/drawing/2014/main" val="127094909"/>
                    </a:ext>
                  </a:extLst>
                </a:gridCol>
                <a:gridCol w="504825">
                  <a:extLst>
                    <a:ext uri="{9D8B030D-6E8A-4147-A177-3AD203B41FA5}">
                      <a16:colId xmlns:a16="http://schemas.microsoft.com/office/drawing/2014/main" val="953454588"/>
                    </a:ext>
                  </a:extLst>
                </a:gridCol>
                <a:gridCol w="504825">
                  <a:extLst>
                    <a:ext uri="{9D8B030D-6E8A-4147-A177-3AD203B41FA5}">
                      <a16:colId xmlns:a16="http://schemas.microsoft.com/office/drawing/2014/main" val="3863868417"/>
                    </a:ext>
                  </a:extLst>
                </a:gridCol>
                <a:gridCol w="504825">
                  <a:extLst>
                    <a:ext uri="{9D8B030D-6E8A-4147-A177-3AD203B41FA5}">
                      <a16:colId xmlns:a16="http://schemas.microsoft.com/office/drawing/2014/main" val="1943871176"/>
                    </a:ext>
                  </a:extLst>
                </a:gridCol>
                <a:gridCol w="504825">
                  <a:extLst>
                    <a:ext uri="{9D8B030D-6E8A-4147-A177-3AD203B41FA5}">
                      <a16:colId xmlns:a16="http://schemas.microsoft.com/office/drawing/2014/main" val="2550607344"/>
                    </a:ext>
                  </a:extLst>
                </a:gridCol>
              </a:tblGrid>
              <a:tr h="4064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41077327"/>
                  </a:ext>
                </a:extLst>
              </a:tr>
              <a:tr h="4064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32731348"/>
                  </a:ext>
                </a:extLst>
              </a:tr>
              <a:tr h="4064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l-GR"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Π</a:t>
                      </a:r>
                      <a:endPar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endPar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endPar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46555580"/>
                  </a:ext>
                </a:extLst>
              </a:tr>
            </a:tbl>
          </a:graphicData>
        </a:graphic>
      </p:graphicFrame>
      <p:graphicFrame>
        <p:nvGraphicFramePr>
          <p:cNvPr id="138285" name="Group 45">
            <a:extLst>
              <a:ext uri="{FF2B5EF4-FFF2-40B4-BE49-F238E27FC236}">
                <a16:creationId xmlns:a16="http://schemas.microsoft.com/office/drawing/2014/main" id="{63B377C2-6067-47F1-BEFF-D7C07B7792E5}"/>
              </a:ext>
            </a:extLst>
          </p:cNvPr>
          <p:cNvGraphicFramePr>
            <a:graphicFrameLocks noGrp="1"/>
          </p:cNvGraphicFramePr>
          <p:nvPr>
            <p:ph sz="quarter" idx="3"/>
          </p:nvPr>
        </p:nvGraphicFramePr>
        <p:xfrm>
          <a:off x="4648200" y="1957388"/>
          <a:ext cx="4038600" cy="1243014"/>
        </p:xfrm>
        <a:graphic>
          <a:graphicData uri="http://schemas.openxmlformats.org/drawingml/2006/table">
            <a:tbl>
              <a:tblPr/>
              <a:tblGrid>
                <a:gridCol w="504825">
                  <a:extLst>
                    <a:ext uri="{9D8B030D-6E8A-4147-A177-3AD203B41FA5}">
                      <a16:colId xmlns:a16="http://schemas.microsoft.com/office/drawing/2014/main" val="1675400968"/>
                    </a:ext>
                  </a:extLst>
                </a:gridCol>
                <a:gridCol w="504825">
                  <a:extLst>
                    <a:ext uri="{9D8B030D-6E8A-4147-A177-3AD203B41FA5}">
                      <a16:colId xmlns:a16="http://schemas.microsoft.com/office/drawing/2014/main" val="2734431366"/>
                    </a:ext>
                  </a:extLst>
                </a:gridCol>
                <a:gridCol w="504825">
                  <a:extLst>
                    <a:ext uri="{9D8B030D-6E8A-4147-A177-3AD203B41FA5}">
                      <a16:colId xmlns:a16="http://schemas.microsoft.com/office/drawing/2014/main" val="3143363905"/>
                    </a:ext>
                  </a:extLst>
                </a:gridCol>
                <a:gridCol w="504825">
                  <a:extLst>
                    <a:ext uri="{9D8B030D-6E8A-4147-A177-3AD203B41FA5}">
                      <a16:colId xmlns:a16="http://schemas.microsoft.com/office/drawing/2014/main" val="3193709370"/>
                    </a:ext>
                  </a:extLst>
                </a:gridCol>
                <a:gridCol w="504825">
                  <a:extLst>
                    <a:ext uri="{9D8B030D-6E8A-4147-A177-3AD203B41FA5}">
                      <a16:colId xmlns:a16="http://schemas.microsoft.com/office/drawing/2014/main" val="2729043560"/>
                    </a:ext>
                  </a:extLst>
                </a:gridCol>
                <a:gridCol w="504825">
                  <a:extLst>
                    <a:ext uri="{9D8B030D-6E8A-4147-A177-3AD203B41FA5}">
                      <a16:colId xmlns:a16="http://schemas.microsoft.com/office/drawing/2014/main" val="1246008125"/>
                    </a:ext>
                  </a:extLst>
                </a:gridCol>
                <a:gridCol w="504825">
                  <a:extLst>
                    <a:ext uri="{9D8B030D-6E8A-4147-A177-3AD203B41FA5}">
                      <a16:colId xmlns:a16="http://schemas.microsoft.com/office/drawing/2014/main" val="597603804"/>
                    </a:ext>
                  </a:extLst>
                </a:gridCol>
                <a:gridCol w="504825">
                  <a:extLst>
                    <a:ext uri="{9D8B030D-6E8A-4147-A177-3AD203B41FA5}">
                      <a16:colId xmlns:a16="http://schemas.microsoft.com/office/drawing/2014/main" val="3193485147"/>
                    </a:ext>
                  </a:extLst>
                </a:gridCol>
              </a:tblGrid>
              <a:tr h="414338">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68397123"/>
                  </a:ext>
                </a:extLst>
              </a:tr>
              <a:tr h="414338">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40887127"/>
                  </a:ext>
                </a:extLst>
              </a:tr>
              <a:tr h="414338">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l-GR"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Π</a:t>
                      </a:r>
                      <a:endPar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endPar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55843653"/>
                  </a:ext>
                </a:extLst>
              </a:tr>
            </a:tbl>
          </a:graphicData>
        </a:graphic>
      </p:graphicFrame>
      <p:sp>
        <p:nvSpPr>
          <p:cNvPr id="138244" name="Rectangle 4">
            <a:extLst>
              <a:ext uri="{FF2B5EF4-FFF2-40B4-BE49-F238E27FC236}">
                <a16:creationId xmlns:a16="http://schemas.microsoft.com/office/drawing/2014/main" id="{11DA6E84-A8E9-4F2E-88A1-C3D3B22E1402}"/>
              </a:ext>
            </a:extLst>
          </p:cNvPr>
          <p:cNvSpPr>
            <a:spLocks noChangeArrowheads="1"/>
          </p:cNvSpPr>
          <p:nvPr/>
        </p:nvSpPr>
        <p:spPr bwMode="auto">
          <a:xfrm>
            <a:off x="6400800" y="685800"/>
            <a:ext cx="1752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a:p>
        </p:txBody>
      </p:sp>
      <p:graphicFrame>
        <p:nvGraphicFramePr>
          <p:cNvPr id="138325" name="Group 85">
            <a:extLst>
              <a:ext uri="{FF2B5EF4-FFF2-40B4-BE49-F238E27FC236}">
                <a16:creationId xmlns:a16="http://schemas.microsoft.com/office/drawing/2014/main" id="{3F106012-9CDB-4BA5-A62D-ED078975383A}"/>
              </a:ext>
            </a:extLst>
          </p:cNvPr>
          <p:cNvGraphicFramePr>
            <a:graphicFrameLocks noGrp="1"/>
          </p:cNvGraphicFramePr>
          <p:nvPr/>
        </p:nvGraphicFramePr>
        <p:xfrm>
          <a:off x="4648200" y="3429000"/>
          <a:ext cx="4038600" cy="1143000"/>
        </p:xfrm>
        <a:graphic>
          <a:graphicData uri="http://schemas.openxmlformats.org/drawingml/2006/table">
            <a:tbl>
              <a:tblPr/>
              <a:tblGrid>
                <a:gridCol w="504825">
                  <a:extLst>
                    <a:ext uri="{9D8B030D-6E8A-4147-A177-3AD203B41FA5}">
                      <a16:colId xmlns:a16="http://schemas.microsoft.com/office/drawing/2014/main" val="3856694912"/>
                    </a:ext>
                  </a:extLst>
                </a:gridCol>
                <a:gridCol w="504825">
                  <a:extLst>
                    <a:ext uri="{9D8B030D-6E8A-4147-A177-3AD203B41FA5}">
                      <a16:colId xmlns:a16="http://schemas.microsoft.com/office/drawing/2014/main" val="3326555060"/>
                    </a:ext>
                  </a:extLst>
                </a:gridCol>
                <a:gridCol w="504825">
                  <a:extLst>
                    <a:ext uri="{9D8B030D-6E8A-4147-A177-3AD203B41FA5}">
                      <a16:colId xmlns:a16="http://schemas.microsoft.com/office/drawing/2014/main" val="4130045606"/>
                    </a:ext>
                  </a:extLst>
                </a:gridCol>
                <a:gridCol w="504825">
                  <a:extLst>
                    <a:ext uri="{9D8B030D-6E8A-4147-A177-3AD203B41FA5}">
                      <a16:colId xmlns:a16="http://schemas.microsoft.com/office/drawing/2014/main" val="2744973388"/>
                    </a:ext>
                  </a:extLst>
                </a:gridCol>
                <a:gridCol w="504825">
                  <a:extLst>
                    <a:ext uri="{9D8B030D-6E8A-4147-A177-3AD203B41FA5}">
                      <a16:colId xmlns:a16="http://schemas.microsoft.com/office/drawing/2014/main" val="579286157"/>
                    </a:ext>
                  </a:extLst>
                </a:gridCol>
                <a:gridCol w="504825">
                  <a:extLst>
                    <a:ext uri="{9D8B030D-6E8A-4147-A177-3AD203B41FA5}">
                      <a16:colId xmlns:a16="http://schemas.microsoft.com/office/drawing/2014/main" val="2830100445"/>
                    </a:ext>
                  </a:extLst>
                </a:gridCol>
                <a:gridCol w="504825">
                  <a:extLst>
                    <a:ext uri="{9D8B030D-6E8A-4147-A177-3AD203B41FA5}">
                      <a16:colId xmlns:a16="http://schemas.microsoft.com/office/drawing/2014/main" val="1877261323"/>
                    </a:ext>
                  </a:extLst>
                </a:gridCol>
                <a:gridCol w="504825">
                  <a:extLst>
                    <a:ext uri="{9D8B030D-6E8A-4147-A177-3AD203B41FA5}">
                      <a16:colId xmlns:a16="http://schemas.microsoft.com/office/drawing/2014/main" val="2599554454"/>
                    </a:ext>
                  </a:extLst>
                </a:gridCol>
              </a:tblGrid>
              <a:tr h="3810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58599895"/>
                  </a:ext>
                </a:extLst>
              </a:tr>
              <a:tr h="3810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48041448"/>
                  </a:ext>
                </a:extLst>
              </a:tr>
              <a:tr h="3810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l-GR"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Π</a:t>
                      </a:r>
                      <a:endPar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08335854"/>
                  </a:ext>
                </a:extLst>
              </a:tr>
            </a:tbl>
          </a:graphicData>
        </a:graphic>
      </p:graphicFrame>
      <p:graphicFrame>
        <p:nvGraphicFramePr>
          <p:cNvPr id="138363" name="Group 123">
            <a:extLst>
              <a:ext uri="{FF2B5EF4-FFF2-40B4-BE49-F238E27FC236}">
                <a16:creationId xmlns:a16="http://schemas.microsoft.com/office/drawing/2014/main" id="{3BF47762-744B-47B9-AFD6-1EB0BBE8E760}"/>
              </a:ext>
            </a:extLst>
          </p:cNvPr>
          <p:cNvGraphicFramePr>
            <a:graphicFrameLocks noGrp="1"/>
          </p:cNvGraphicFramePr>
          <p:nvPr/>
        </p:nvGraphicFramePr>
        <p:xfrm>
          <a:off x="4648200" y="5105400"/>
          <a:ext cx="4038600" cy="1143000"/>
        </p:xfrm>
        <a:graphic>
          <a:graphicData uri="http://schemas.openxmlformats.org/drawingml/2006/table">
            <a:tbl>
              <a:tblPr/>
              <a:tblGrid>
                <a:gridCol w="504825">
                  <a:extLst>
                    <a:ext uri="{9D8B030D-6E8A-4147-A177-3AD203B41FA5}">
                      <a16:colId xmlns:a16="http://schemas.microsoft.com/office/drawing/2014/main" val="1453118404"/>
                    </a:ext>
                  </a:extLst>
                </a:gridCol>
                <a:gridCol w="504825">
                  <a:extLst>
                    <a:ext uri="{9D8B030D-6E8A-4147-A177-3AD203B41FA5}">
                      <a16:colId xmlns:a16="http://schemas.microsoft.com/office/drawing/2014/main" val="4103420886"/>
                    </a:ext>
                  </a:extLst>
                </a:gridCol>
                <a:gridCol w="504825">
                  <a:extLst>
                    <a:ext uri="{9D8B030D-6E8A-4147-A177-3AD203B41FA5}">
                      <a16:colId xmlns:a16="http://schemas.microsoft.com/office/drawing/2014/main" val="1561053050"/>
                    </a:ext>
                  </a:extLst>
                </a:gridCol>
                <a:gridCol w="504825">
                  <a:extLst>
                    <a:ext uri="{9D8B030D-6E8A-4147-A177-3AD203B41FA5}">
                      <a16:colId xmlns:a16="http://schemas.microsoft.com/office/drawing/2014/main" val="1911242379"/>
                    </a:ext>
                  </a:extLst>
                </a:gridCol>
                <a:gridCol w="504825">
                  <a:extLst>
                    <a:ext uri="{9D8B030D-6E8A-4147-A177-3AD203B41FA5}">
                      <a16:colId xmlns:a16="http://schemas.microsoft.com/office/drawing/2014/main" val="1155316676"/>
                    </a:ext>
                  </a:extLst>
                </a:gridCol>
                <a:gridCol w="504825">
                  <a:extLst>
                    <a:ext uri="{9D8B030D-6E8A-4147-A177-3AD203B41FA5}">
                      <a16:colId xmlns:a16="http://schemas.microsoft.com/office/drawing/2014/main" val="88350307"/>
                    </a:ext>
                  </a:extLst>
                </a:gridCol>
                <a:gridCol w="504825">
                  <a:extLst>
                    <a:ext uri="{9D8B030D-6E8A-4147-A177-3AD203B41FA5}">
                      <a16:colId xmlns:a16="http://schemas.microsoft.com/office/drawing/2014/main" val="790110176"/>
                    </a:ext>
                  </a:extLst>
                </a:gridCol>
                <a:gridCol w="504825">
                  <a:extLst>
                    <a:ext uri="{9D8B030D-6E8A-4147-A177-3AD203B41FA5}">
                      <a16:colId xmlns:a16="http://schemas.microsoft.com/office/drawing/2014/main" val="3196720244"/>
                    </a:ext>
                  </a:extLst>
                </a:gridCol>
              </a:tblGrid>
              <a:tr h="3810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03631233"/>
                  </a:ext>
                </a:extLst>
              </a:tr>
              <a:tr h="3810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30131561"/>
                  </a:ext>
                </a:extLst>
              </a:tr>
              <a:tr h="3810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l-GR"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Π</a:t>
                      </a:r>
                      <a:endPar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47293038"/>
                  </a:ext>
                </a:extLst>
              </a:tr>
            </a:tbl>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B4DA60E1-25E6-4C19-8DAE-E122FE35EEF6}"/>
              </a:ext>
            </a:extLst>
          </p:cNvPr>
          <p:cNvSpPr>
            <a:spLocks noGrp="1" noChangeArrowheads="1"/>
          </p:cNvSpPr>
          <p:nvPr>
            <p:ph type="title"/>
          </p:nvPr>
        </p:nvSpPr>
        <p:spPr/>
        <p:txBody>
          <a:bodyPr/>
          <a:lstStyle/>
          <a:p>
            <a:r>
              <a:rPr lang="en-US" altLang="en-US" u="sng"/>
              <a:t>The KMP Matcher</a:t>
            </a:r>
          </a:p>
        </p:txBody>
      </p:sp>
      <p:sp>
        <p:nvSpPr>
          <p:cNvPr id="141315" name="Rectangle 3">
            <a:extLst>
              <a:ext uri="{FF2B5EF4-FFF2-40B4-BE49-F238E27FC236}">
                <a16:creationId xmlns:a16="http://schemas.microsoft.com/office/drawing/2014/main" id="{FD67F072-D0F5-46BD-8FC4-ECC5163AC37B}"/>
              </a:ext>
            </a:extLst>
          </p:cNvPr>
          <p:cNvSpPr>
            <a:spLocks noGrp="1" noChangeArrowheads="1"/>
          </p:cNvSpPr>
          <p:nvPr>
            <p:ph idx="1"/>
          </p:nvPr>
        </p:nvSpPr>
        <p:spPr/>
        <p:txBody>
          <a:bodyPr>
            <a:normAutofit fontScale="62500" lnSpcReduction="20000"/>
          </a:bodyPr>
          <a:lstStyle/>
          <a:p>
            <a:pPr marL="457200" indent="-457200">
              <a:lnSpc>
                <a:spcPct val="80000"/>
              </a:lnSpc>
              <a:buFont typeface="Wingdings" panose="05000000000000000000" pitchFamily="2" charset="2"/>
              <a:buNone/>
            </a:pPr>
            <a:r>
              <a:rPr lang="en-US" altLang="en-US" sz="1400"/>
              <a:t>The KMP Matcher, with pattern ‘p’, string ‘S’ and prefix function ‘</a:t>
            </a:r>
            <a:r>
              <a:rPr lang="el-GR" altLang="en-US" sz="1400">
                <a:cs typeface="Arial" panose="020B0604020202020204" pitchFamily="34" charset="0"/>
              </a:rPr>
              <a:t>Π</a:t>
            </a:r>
            <a:r>
              <a:rPr lang="en-US" altLang="en-US" sz="1400">
                <a:cs typeface="Arial" panose="020B0604020202020204" pitchFamily="34" charset="0"/>
              </a:rPr>
              <a:t>’ as input, finds a match of p in S.</a:t>
            </a:r>
          </a:p>
          <a:p>
            <a:pPr marL="457200" indent="-457200">
              <a:lnSpc>
                <a:spcPct val="80000"/>
              </a:lnSpc>
              <a:buFont typeface="Wingdings" panose="05000000000000000000" pitchFamily="2" charset="2"/>
              <a:buNone/>
            </a:pPr>
            <a:r>
              <a:rPr lang="en-US" altLang="en-US" sz="1400">
                <a:cs typeface="Arial" panose="020B0604020202020204" pitchFamily="34" charset="0"/>
              </a:rPr>
              <a:t>Following pseudocode computes the matching component of KMP algorithm:</a:t>
            </a:r>
          </a:p>
          <a:p>
            <a:pPr marL="457200" indent="-457200">
              <a:lnSpc>
                <a:spcPct val="80000"/>
              </a:lnSpc>
              <a:buFont typeface="Wingdings" panose="05000000000000000000" pitchFamily="2" charset="2"/>
              <a:buNone/>
            </a:pPr>
            <a:r>
              <a:rPr lang="en-US" altLang="en-US" sz="1400" u="sng">
                <a:cs typeface="Arial" panose="020B0604020202020204" pitchFamily="34" charset="0"/>
              </a:rPr>
              <a:t>KMP-Matcher(S,p)</a:t>
            </a:r>
          </a:p>
          <a:p>
            <a:pPr marL="457200" indent="-457200">
              <a:lnSpc>
                <a:spcPct val="80000"/>
              </a:lnSpc>
              <a:buFont typeface="Wingdings" panose="05000000000000000000" pitchFamily="2" charset="2"/>
              <a:buNone/>
            </a:pPr>
            <a:r>
              <a:rPr lang="en-US" altLang="en-US" sz="1400">
                <a:cs typeface="Arial" panose="020B0604020202020204" pitchFamily="34" charset="0"/>
              </a:rPr>
              <a:t>1 n </a:t>
            </a:r>
            <a:r>
              <a:rPr lang="en-US" altLang="en-US" sz="1400">
                <a:cs typeface="Arial" panose="020B0604020202020204" pitchFamily="34" charset="0"/>
                <a:sym typeface="Wingdings" panose="05000000000000000000" pitchFamily="2" charset="2"/>
              </a:rPr>
              <a:t> length[S]                                   </a:t>
            </a:r>
          </a:p>
          <a:p>
            <a:pPr marL="457200" indent="-457200">
              <a:lnSpc>
                <a:spcPct val="80000"/>
              </a:lnSpc>
              <a:buFont typeface="Wingdings" panose="05000000000000000000" pitchFamily="2" charset="2"/>
              <a:buNone/>
            </a:pPr>
            <a:r>
              <a:rPr lang="en-US" altLang="en-US" sz="1400">
                <a:cs typeface="Arial" panose="020B0604020202020204" pitchFamily="34" charset="0"/>
                <a:sym typeface="Wingdings" panose="05000000000000000000" pitchFamily="2" charset="2"/>
              </a:rPr>
              <a:t>2 m  length[p]</a:t>
            </a:r>
          </a:p>
          <a:p>
            <a:pPr marL="457200" indent="-457200">
              <a:lnSpc>
                <a:spcPct val="80000"/>
              </a:lnSpc>
              <a:buFont typeface="Wingdings" panose="05000000000000000000" pitchFamily="2" charset="2"/>
              <a:buNone/>
            </a:pPr>
            <a:r>
              <a:rPr lang="en-US" altLang="en-US" sz="1400">
                <a:cs typeface="Arial" panose="020B0604020202020204" pitchFamily="34" charset="0"/>
                <a:sym typeface="Wingdings" panose="05000000000000000000" pitchFamily="2" charset="2"/>
              </a:rPr>
              <a:t>3 </a:t>
            </a:r>
            <a:r>
              <a:rPr lang="el-GR" altLang="en-US" sz="1400">
                <a:cs typeface="Arial" panose="020B0604020202020204" pitchFamily="34" charset="0"/>
              </a:rPr>
              <a:t>Π</a:t>
            </a:r>
            <a:r>
              <a:rPr lang="en-US" altLang="en-US" sz="1400">
                <a:cs typeface="Arial" panose="020B0604020202020204" pitchFamily="34" charset="0"/>
              </a:rPr>
              <a:t> </a:t>
            </a:r>
            <a:r>
              <a:rPr lang="en-US" altLang="en-US" sz="1400">
                <a:cs typeface="Arial" panose="020B0604020202020204" pitchFamily="34" charset="0"/>
                <a:sym typeface="Wingdings" panose="05000000000000000000" pitchFamily="2" charset="2"/>
              </a:rPr>
              <a:t> Compute-Prefix-Function(p)</a:t>
            </a:r>
          </a:p>
          <a:p>
            <a:pPr marL="457200" indent="-457200">
              <a:lnSpc>
                <a:spcPct val="80000"/>
              </a:lnSpc>
              <a:buFont typeface="Wingdings" panose="05000000000000000000" pitchFamily="2" charset="2"/>
              <a:buNone/>
            </a:pPr>
            <a:r>
              <a:rPr lang="en-US" altLang="en-US" sz="1400">
                <a:cs typeface="Arial" panose="020B0604020202020204" pitchFamily="34" charset="0"/>
              </a:rPr>
              <a:t>4 q </a:t>
            </a:r>
            <a:r>
              <a:rPr lang="en-US" altLang="en-US" sz="1400">
                <a:cs typeface="Arial" panose="020B0604020202020204" pitchFamily="34" charset="0"/>
                <a:sym typeface="Wingdings" panose="05000000000000000000" pitchFamily="2" charset="2"/>
              </a:rPr>
              <a:t> 0                                                          //number of characters matched  </a:t>
            </a:r>
          </a:p>
          <a:p>
            <a:pPr marL="457200" indent="-457200">
              <a:lnSpc>
                <a:spcPct val="80000"/>
              </a:lnSpc>
              <a:buFont typeface="Wingdings" panose="05000000000000000000" pitchFamily="2" charset="2"/>
              <a:buNone/>
            </a:pPr>
            <a:r>
              <a:rPr lang="en-US" altLang="en-US" sz="1400">
                <a:cs typeface="Arial" panose="020B0604020202020204" pitchFamily="34" charset="0"/>
              </a:rPr>
              <a:t>5 </a:t>
            </a:r>
            <a:r>
              <a:rPr lang="en-US" altLang="en-US" sz="1400" b="1">
                <a:cs typeface="Arial" panose="020B0604020202020204" pitchFamily="34" charset="0"/>
              </a:rPr>
              <a:t>for</a:t>
            </a:r>
            <a:r>
              <a:rPr lang="en-US" altLang="en-US" sz="1400">
                <a:cs typeface="Arial" panose="020B0604020202020204" pitchFamily="34" charset="0"/>
              </a:rPr>
              <a:t> i </a:t>
            </a:r>
            <a:r>
              <a:rPr lang="en-US" altLang="en-US" sz="1400">
                <a:cs typeface="Arial" panose="020B0604020202020204" pitchFamily="34" charset="0"/>
                <a:sym typeface="Wingdings" panose="05000000000000000000" pitchFamily="2" charset="2"/>
              </a:rPr>
              <a:t> 1 to n                                              //scan S from left to right</a:t>
            </a:r>
          </a:p>
          <a:p>
            <a:pPr marL="457200" indent="-457200">
              <a:lnSpc>
                <a:spcPct val="80000"/>
              </a:lnSpc>
              <a:buFont typeface="Wingdings" panose="05000000000000000000" pitchFamily="2" charset="2"/>
              <a:buNone/>
            </a:pPr>
            <a:r>
              <a:rPr lang="en-US" altLang="en-US" sz="1400">
                <a:cs typeface="Arial" panose="020B0604020202020204" pitchFamily="34" charset="0"/>
              </a:rPr>
              <a:t>6      </a:t>
            </a:r>
            <a:r>
              <a:rPr lang="en-US" altLang="en-US" sz="1400" b="1">
                <a:cs typeface="Arial" panose="020B0604020202020204" pitchFamily="34" charset="0"/>
              </a:rPr>
              <a:t>do while</a:t>
            </a:r>
            <a:r>
              <a:rPr lang="en-US" altLang="en-US" sz="1400">
                <a:cs typeface="Arial" panose="020B0604020202020204" pitchFamily="34" charset="0"/>
              </a:rPr>
              <a:t>  q &gt; 0 and p[q+1] != S[i]</a:t>
            </a:r>
          </a:p>
          <a:p>
            <a:pPr marL="457200" indent="-457200">
              <a:lnSpc>
                <a:spcPct val="80000"/>
              </a:lnSpc>
              <a:buFontTx/>
              <a:buAutoNum type="arabicPlain" startAt="7"/>
            </a:pPr>
            <a:r>
              <a:rPr lang="en-US" altLang="en-US" sz="1400">
                <a:cs typeface="Arial" panose="020B0604020202020204" pitchFamily="34" charset="0"/>
              </a:rPr>
              <a:t>           </a:t>
            </a:r>
            <a:r>
              <a:rPr lang="en-US" altLang="en-US" sz="1400" b="1">
                <a:cs typeface="Arial" panose="020B0604020202020204" pitchFamily="34" charset="0"/>
              </a:rPr>
              <a:t>do</a:t>
            </a:r>
            <a:r>
              <a:rPr lang="en-US" altLang="en-US" sz="1400">
                <a:cs typeface="Arial" panose="020B0604020202020204" pitchFamily="34" charset="0"/>
              </a:rPr>
              <a:t>  q </a:t>
            </a:r>
            <a:r>
              <a:rPr lang="en-US" altLang="en-US" sz="1400">
                <a:cs typeface="Arial" panose="020B0604020202020204" pitchFamily="34" charset="0"/>
                <a:sym typeface="Wingdings" panose="05000000000000000000" pitchFamily="2" charset="2"/>
              </a:rPr>
              <a:t> </a:t>
            </a:r>
            <a:r>
              <a:rPr lang="el-GR" altLang="en-US" sz="1400">
                <a:cs typeface="Arial" panose="020B0604020202020204" pitchFamily="34" charset="0"/>
              </a:rPr>
              <a:t>Π</a:t>
            </a:r>
            <a:r>
              <a:rPr lang="en-US" altLang="en-US" sz="1400">
                <a:cs typeface="Arial" panose="020B0604020202020204" pitchFamily="34" charset="0"/>
              </a:rPr>
              <a:t>[q]                              //next character does not match</a:t>
            </a:r>
          </a:p>
          <a:p>
            <a:pPr marL="457200" indent="-457200">
              <a:lnSpc>
                <a:spcPct val="80000"/>
              </a:lnSpc>
              <a:buFontTx/>
              <a:buAutoNum type="arabicPlain" startAt="8"/>
            </a:pPr>
            <a:r>
              <a:rPr lang="en-US" altLang="en-US" sz="1400">
                <a:cs typeface="Arial" panose="020B0604020202020204" pitchFamily="34" charset="0"/>
              </a:rPr>
              <a:t>      </a:t>
            </a:r>
            <a:r>
              <a:rPr lang="en-US" altLang="en-US" sz="1400" b="1">
                <a:cs typeface="Arial" panose="020B0604020202020204" pitchFamily="34" charset="0"/>
              </a:rPr>
              <a:t>if</a:t>
            </a:r>
            <a:r>
              <a:rPr lang="en-US" altLang="en-US" sz="1400">
                <a:cs typeface="Arial" panose="020B0604020202020204" pitchFamily="34" charset="0"/>
              </a:rPr>
              <a:t> p[q+1] = S[i]</a:t>
            </a:r>
          </a:p>
          <a:p>
            <a:pPr marL="457200" indent="-457200">
              <a:lnSpc>
                <a:spcPct val="80000"/>
              </a:lnSpc>
              <a:buFontTx/>
              <a:buAutoNum type="arabicPlain" startAt="9"/>
            </a:pPr>
            <a:r>
              <a:rPr lang="en-US" altLang="en-US" sz="1400">
                <a:cs typeface="Arial" panose="020B0604020202020204" pitchFamily="34" charset="0"/>
              </a:rPr>
              <a:t>         </a:t>
            </a:r>
            <a:r>
              <a:rPr lang="en-US" altLang="en-US" sz="1400" b="1">
                <a:cs typeface="Arial" panose="020B0604020202020204" pitchFamily="34" charset="0"/>
              </a:rPr>
              <a:t>then</a:t>
            </a:r>
            <a:r>
              <a:rPr lang="en-US" altLang="en-US" sz="1400">
                <a:cs typeface="Arial" panose="020B0604020202020204" pitchFamily="34" charset="0"/>
              </a:rPr>
              <a:t> q </a:t>
            </a:r>
            <a:r>
              <a:rPr lang="en-US" altLang="en-US" sz="1400">
                <a:cs typeface="Arial" panose="020B0604020202020204" pitchFamily="34" charset="0"/>
                <a:sym typeface="Wingdings" panose="05000000000000000000" pitchFamily="2" charset="2"/>
              </a:rPr>
              <a:t> q + 1                            //next character matches</a:t>
            </a:r>
          </a:p>
          <a:p>
            <a:pPr marL="457200" indent="-457200">
              <a:lnSpc>
                <a:spcPct val="80000"/>
              </a:lnSpc>
              <a:buFontTx/>
              <a:buAutoNum type="arabicPlain" startAt="10"/>
            </a:pPr>
            <a:r>
              <a:rPr lang="en-US" altLang="en-US" sz="1400">
                <a:cs typeface="Arial" panose="020B0604020202020204" pitchFamily="34" charset="0"/>
              </a:rPr>
              <a:t>      </a:t>
            </a:r>
            <a:r>
              <a:rPr lang="en-US" altLang="en-US" sz="1400" b="1">
                <a:cs typeface="Arial" panose="020B0604020202020204" pitchFamily="34" charset="0"/>
              </a:rPr>
              <a:t>if</a:t>
            </a:r>
            <a:r>
              <a:rPr lang="en-US" altLang="en-US" sz="1400">
                <a:cs typeface="Arial" panose="020B0604020202020204" pitchFamily="34" charset="0"/>
              </a:rPr>
              <a:t> q = m                                           //is all of p matched?</a:t>
            </a:r>
          </a:p>
          <a:p>
            <a:pPr marL="457200" indent="-457200">
              <a:lnSpc>
                <a:spcPct val="80000"/>
              </a:lnSpc>
              <a:buFontTx/>
              <a:buAutoNum type="arabicPlain" startAt="10"/>
            </a:pPr>
            <a:r>
              <a:rPr lang="en-US" altLang="en-US" sz="1400">
                <a:cs typeface="Arial" panose="020B0604020202020204" pitchFamily="34" charset="0"/>
              </a:rPr>
              <a:t>          </a:t>
            </a:r>
            <a:r>
              <a:rPr lang="en-US" altLang="en-US" sz="1400" b="1">
                <a:cs typeface="Arial" panose="020B0604020202020204" pitchFamily="34" charset="0"/>
              </a:rPr>
              <a:t>then</a:t>
            </a:r>
            <a:r>
              <a:rPr lang="en-US" altLang="en-US" sz="1400">
                <a:cs typeface="Arial" panose="020B0604020202020204" pitchFamily="34" charset="0"/>
              </a:rPr>
              <a:t> print “Pattern occurs with shift” i – m</a:t>
            </a:r>
          </a:p>
          <a:p>
            <a:pPr marL="457200" indent="-457200">
              <a:lnSpc>
                <a:spcPct val="80000"/>
              </a:lnSpc>
              <a:buFontTx/>
              <a:buAutoNum type="arabicPlain" startAt="12"/>
            </a:pPr>
            <a:r>
              <a:rPr lang="en-US" altLang="en-US" sz="1400">
                <a:cs typeface="Arial" panose="020B0604020202020204" pitchFamily="34" charset="0"/>
              </a:rPr>
              <a:t>                 q </a:t>
            </a:r>
            <a:r>
              <a:rPr lang="en-US" altLang="en-US" sz="1400">
                <a:cs typeface="Arial" panose="020B0604020202020204" pitchFamily="34" charset="0"/>
                <a:sym typeface="Wingdings" panose="05000000000000000000" pitchFamily="2" charset="2"/>
              </a:rPr>
              <a:t> </a:t>
            </a:r>
            <a:r>
              <a:rPr lang="el-GR" altLang="en-US" sz="1400">
                <a:cs typeface="Arial" panose="020B0604020202020204" pitchFamily="34" charset="0"/>
              </a:rPr>
              <a:t>Π</a:t>
            </a:r>
            <a:r>
              <a:rPr lang="en-US" altLang="en-US" sz="1400">
                <a:cs typeface="Arial" panose="020B0604020202020204" pitchFamily="34" charset="0"/>
              </a:rPr>
              <a:t>[ q]                             // look for the next match</a:t>
            </a:r>
          </a:p>
          <a:p>
            <a:pPr marL="457200" indent="-457200">
              <a:lnSpc>
                <a:spcPct val="80000"/>
              </a:lnSpc>
              <a:buFontTx/>
              <a:buNone/>
            </a:pPr>
            <a:endParaRPr lang="en-US" altLang="en-US" sz="1400">
              <a:cs typeface="Arial" panose="020B0604020202020204" pitchFamily="34" charset="0"/>
            </a:endParaRPr>
          </a:p>
          <a:p>
            <a:pPr marL="457200" indent="-457200">
              <a:lnSpc>
                <a:spcPct val="80000"/>
              </a:lnSpc>
              <a:buFontTx/>
              <a:buNone/>
            </a:pPr>
            <a:r>
              <a:rPr lang="en-US" altLang="en-US" sz="1400" i="1">
                <a:cs typeface="Arial" panose="020B0604020202020204" pitchFamily="34" charset="0"/>
              </a:rPr>
              <a:t>Note: KMP finds every occurrence of a ‘p’ in ‘S’.  That is why KMP does not terminate in step 12, rather it searches remainder of ‘S’ for any more occurrences of ‘p’.</a:t>
            </a:r>
          </a:p>
          <a:p>
            <a:pPr marL="457200" indent="-457200">
              <a:lnSpc>
                <a:spcPct val="80000"/>
              </a:lnSpc>
              <a:buFont typeface="Wingdings" panose="05000000000000000000" pitchFamily="2" charset="2"/>
              <a:buNone/>
            </a:pPr>
            <a:endParaRPr lang="en-US" altLang="en-US" sz="1400">
              <a:cs typeface="Arial" panose="020B0604020202020204" pitchFamily="34" charset="0"/>
            </a:endParaRPr>
          </a:p>
          <a:p>
            <a:pPr marL="457200" indent="-457200">
              <a:lnSpc>
                <a:spcPct val="80000"/>
              </a:lnSpc>
              <a:buFont typeface="Wingdings" panose="05000000000000000000" pitchFamily="2" charset="2"/>
              <a:buNone/>
            </a:pPr>
            <a:endParaRPr lang="en-US" altLang="en-US" sz="1400">
              <a:cs typeface="Arial" panose="020B0604020202020204" pitchFamily="34"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3">
            <a:extLst>
              <a:ext uri="{FF2B5EF4-FFF2-40B4-BE49-F238E27FC236}">
                <a16:creationId xmlns:a16="http://schemas.microsoft.com/office/drawing/2014/main" id="{8DCDDB25-C750-4E87-838F-F041CABD6975}"/>
              </a:ext>
            </a:extLst>
          </p:cNvPr>
          <p:cNvSpPr>
            <a:spLocks noGrp="1" noChangeArrowheads="1"/>
          </p:cNvSpPr>
          <p:nvPr>
            <p:ph type="body" sz="half" idx="1"/>
          </p:nvPr>
        </p:nvSpPr>
        <p:spPr>
          <a:xfrm>
            <a:off x="457200" y="304800"/>
            <a:ext cx="8229600" cy="5821363"/>
          </a:xfrm>
        </p:spPr>
        <p:txBody>
          <a:bodyPr/>
          <a:lstStyle/>
          <a:p>
            <a:pPr>
              <a:buFont typeface="Wingdings" panose="05000000000000000000" pitchFamily="2" charset="2"/>
              <a:buNone/>
            </a:pPr>
            <a:r>
              <a:rPr lang="en-US" altLang="en-US" sz="2800" u="sng"/>
              <a:t>Illustration:</a:t>
            </a:r>
            <a:r>
              <a:rPr lang="en-US" altLang="en-US" sz="2800"/>
              <a:t> given a String ‘S’ and pattern ‘p’ as follows: </a:t>
            </a:r>
          </a:p>
          <a:p>
            <a:pPr>
              <a:buFont typeface="Wingdings" panose="05000000000000000000" pitchFamily="2" charset="2"/>
              <a:buNone/>
            </a:pPr>
            <a:endParaRPr lang="en-US" altLang="en-US" sz="2800"/>
          </a:p>
          <a:p>
            <a:pPr>
              <a:buFont typeface="Wingdings" panose="05000000000000000000" pitchFamily="2" charset="2"/>
              <a:buNone/>
            </a:pPr>
            <a:r>
              <a:rPr lang="en-US" altLang="en-US" sz="2800"/>
              <a:t>          S                 </a:t>
            </a:r>
          </a:p>
        </p:txBody>
      </p:sp>
      <p:graphicFrame>
        <p:nvGraphicFramePr>
          <p:cNvPr id="142374" name="Group 38">
            <a:extLst>
              <a:ext uri="{FF2B5EF4-FFF2-40B4-BE49-F238E27FC236}">
                <a16:creationId xmlns:a16="http://schemas.microsoft.com/office/drawing/2014/main" id="{FE4E90C3-66AC-424D-97E0-DA68804B8067}"/>
              </a:ext>
            </a:extLst>
          </p:cNvPr>
          <p:cNvGraphicFramePr>
            <a:graphicFrameLocks noGrp="1"/>
          </p:cNvGraphicFramePr>
          <p:nvPr>
            <p:ph sz="quarter" idx="2"/>
          </p:nvPr>
        </p:nvGraphicFramePr>
        <p:xfrm>
          <a:off x="2819400" y="1676400"/>
          <a:ext cx="5410200" cy="609600"/>
        </p:xfrm>
        <a:graphic>
          <a:graphicData uri="http://schemas.openxmlformats.org/drawingml/2006/table">
            <a:tbl>
              <a:tblPr/>
              <a:tblGrid>
                <a:gridCol w="360363">
                  <a:extLst>
                    <a:ext uri="{9D8B030D-6E8A-4147-A177-3AD203B41FA5}">
                      <a16:colId xmlns:a16="http://schemas.microsoft.com/office/drawing/2014/main" val="2917343836"/>
                    </a:ext>
                  </a:extLst>
                </a:gridCol>
                <a:gridCol w="360362">
                  <a:extLst>
                    <a:ext uri="{9D8B030D-6E8A-4147-A177-3AD203B41FA5}">
                      <a16:colId xmlns:a16="http://schemas.microsoft.com/office/drawing/2014/main" val="3162140668"/>
                    </a:ext>
                  </a:extLst>
                </a:gridCol>
                <a:gridCol w="361950">
                  <a:extLst>
                    <a:ext uri="{9D8B030D-6E8A-4147-A177-3AD203B41FA5}">
                      <a16:colId xmlns:a16="http://schemas.microsoft.com/office/drawing/2014/main" val="1435909181"/>
                    </a:ext>
                  </a:extLst>
                </a:gridCol>
                <a:gridCol w="360363">
                  <a:extLst>
                    <a:ext uri="{9D8B030D-6E8A-4147-A177-3AD203B41FA5}">
                      <a16:colId xmlns:a16="http://schemas.microsoft.com/office/drawing/2014/main" val="1430911125"/>
                    </a:ext>
                  </a:extLst>
                </a:gridCol>
                <a:gridCol w="360362">
                  <a:extLst>
                    <a:ext uri="{9D8B030D-6E8A-4147-A177-3AD203B41FA5}">
                      <a16:colId xmlns:a16="http://schemas.microsoft.com/office/drawing/2014/main" val="822475474"/>
                    </a:ext>
                  </a:extLst>
                </a:gridCol>
                <a:gridCol w="360363">
                  <a:extLst>
                    <a:ext uri="{9D8B030D-6E8A-4147-A177-3AD203B41FA5}">
                      <a16:colId xmlns:a16="http://schemas.microsoft.com/office/drawing/2014/main" val="976494918"/>
                    </a:ext>
                  </a:extLst>
                </a:gridCol>
                <a:gridCol w="360362">
                  <a:extLst>
                    <a:ext uri="{9D8B030D-6E8A-4147-A177-3AD203B41FA5}">
                      <a16:colId xmlns:a16="http://schemas.microsoft.com/office/drawing/2014/main" val="1071179195"/>
                    </a:ext>
                  </a:extLst>
                </a:gridCol>
                <a:gridCol w="361950">
                  <a:extLst>
                    <a:ext uri="{9D8B030D-6E8A-4147-A177-3AD203B41FA5}">
                      <a16:colId xmlns:a16="http://schemas.microsoft.com/office/drawing/2014/main" val="4033876211"/>
                    </a:ext>
                  </a:extLst>
                </a:gridCol>
                <a:gridCol w="360363">
                  <a:extLst>
                    <a:ext uri="{9D8B030D-6E8A-4147-A177-3AD203B41FA5}">
                      <a16:colId xmlns:a16="http://schemas.microsoft.com/office/drawing/2014/main" val="1038235515"/>
                    </a:ext>
                  </a:extLst>
                </a:gridCol>
                <a:gridCol w="360362">
                  <a:extLst>
                    <a:ext uri="{9D8B030D-6E8A-4147-A177-3AD203B41FA5}">
                      <a16:colId xmlns:a16="http://schemas.microsoft.com/office/drawing/2014/main" val="1629526903"/>
                    </a:ext>
                  </a:extLst>
                </a:gridCol>
                <a:gridCol w="360363">
                  <a:extLst>
                    <a:ext uri="{9D8B030D-6E8A-4147-A177-3AD203B41FA5}">
                      <a16:colId xmlns:a16="http://schemas.microsoft.com/office/drawing/2014/main" val="1175700101"/>
                    </a:ext>
                  </a:extLst>
                </a:gridCol>
                <a:gridCol w="360362">
                  <a:extLst>
                    <a:ext uri="{9D8B030D-6E8A-4147-A177-3AD203B41FA5}">
                      <a16:colId xmlns:a16="http://schemas.microsoft.com/office/drawing/2014/main" val="1696841009"/>
                    </a:ext>
                  </a:extLst>
                </a:gridCol>
                <a:gridCol w="361950">
                  <a:extLst>
                    <a:ext uri="{9D8B030D-6E8A-4147-A177-3AD203B41FA5}">
                      <a16:colId xmlns:a16="http://schemas.microsoft.com/office/drawing/2014/main" val="2761243926"/>
                    </a:ext>
                  </a:extLst>
                </a:gridCol>
                <a:gridCol w="360363">
                  <a:extLst>
                    <a:ext uri="{9D8B030D-6E8A-4147-A177-3AD203B41FA5}">
                      <a16:colId xmlns:a16="http://schemas.microsoft.com/office/drawing/2014/main" val="2995438280"/>
                    </a:ext>
                  </a:extLst>
                </a:gridCol>
                <a:gridCol w="360362">
                  <a:extLst>
                    <a:ext uri="{9D8B030D-6E8A-4147-A177-3AD203B41FA5}">
                      <a16:colId xmlns:a16="http://schemas.microsoft.com/office/drawing/2014/main" val="1242875970"/>
                    </a:ext>
                  </a:extLst>
                </a:gridCol>
              </a:tblGrid>
              <a:tr h="6096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76326493"/>
                  </a:ext>
                </a:extLst>
              </a:tr>
            </a:tbl>
          </a:graphicData>
        </a:graphic>
      </p:graphicFrame>
      <p:graphicFrame>
        <p:nvGraphicFramePr>
          <p:cNvPr id="142400" name="Group 64">
            <a:extLst>
              <a:ext uri="{FF2B5EF4-FFF2-40B4-BE49-F238E27FC236}">
                <a16:creationId xmlns:a16="http://schemas.microsoft.com/office/drawing/2014/main" id="{CAD53F10-ECC0-44AA-A0A9-D6F7ED78945B}"/>
              </a:ext>
            </a:extLst>
          </p:cNvPr>
          <p:cNvGraphicFramePr>
            <a:graphicFrameLocks noGrp="1"/>
          </p:cNvGraphicFramePr>
          <p:nvPr>
            <p:ph sz="quarter" idx="3"/>
          </p:nvPr>
        </p:nvGraphicFramePr>
        <p:xfrm>
          <a:off x="2819400" y="2743200"/>
          <a:ext cx="2895600" cy="518160"/>
        </p:xfrm>
        <a:graphic>
          <a:graphicData uri="http://schemas.openxmlformats.org/drawingml/2006/table">
            <a:tbl>
              <a:tblPr/>
              <a:tblGrid>
                <a:gridCol w="414338">
                  <a:extLst>
                    <a:ext uri="{9D8B030D-6E8A-4147-A177-3AD203B41FA5}">
                      <a16:colId xmlns:a16="http://schemas.microsoft.com/office/drawing/2014/main" val="725202303"/>
                    </a:ext>
                  </a:extLst>
                </a:gridCol>
                <a:gridCol w="412750">
                  <a:extLst>
                    <a:ext uri="{9D8B030D-6E8A-4147-A177-3AD203B41FA5}">
                      <a16:colId xmlns:a16="http://schemas.microsoft.com/office/drawing/2014/main" val="2799146490"/>
                    </a:ext>
                  </a:extLst>
                </a:gridCol>
                <a:gridCol w="414337">
                  <a:extLst>
                    <a:ext uri="{9D8B030D-6E8A-4147-A177-3AD203B41FA5}">
                      <a16:colId xmlns:a16="http://schemas.microsoft.com/office/drawing/2014/main" val="533407399"/>
                    </a:ext>
                  </a:extLst>
                </a:gridCol>
                <a:gridCol w="412750">
                  <a:extLst>
                    <a:ext uri="{9D8B030D-6E8A-4147-A177-3AD203B41FA5}">
                      <a16:colId xmlns:a16="http://schemas.microsoft.com/office/drawing/2014/main" val="2405352625"/>
                    </a:ext>
                  </a:extLst>
                </a:gridCol>
                <a:gridCol w="414338">
                  <a:extLst>
                    <a:ext uri="{9D8B030D-6E8A-4147-A177-3AD203B41FA5}">
                      <a16:colId xmlns:a16="http://schemas.microsoft.com/office/drawing/2014/main" val="3266045605"/>
                    </a:ext>
                  </a:extLst>
                </a:gridCol>
                <a:gridCol w="412750">
                  <a:extLst>
                    <a:ext uri="{9D8B030D-6E8A-4147-A177-3AD203B41FA5}">
                      <a16:colId xmlns:a16="http://schemas.microsoft.com/office/drawing/2014/main" val="4281905352"/>
                    </a:ext>
                  </a:extLst>
                </a:gridCol>
                <a:gridCol w="414337">
                  <a:extLst>
                    <a:ext uri="{9D8B030D-6E8A-4147-A177-3AD203B41FA5}">
                      <a16:colId xmlns:a16="http://schemas.microsoft.com/office/drawing/2014/main" val="930783339"/>
                    </a:ext>
                  </a:extLst>
                </a:gridCol>
              </a:tblGrid>
              <a:tr h="4572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91280163"/>
                  </a:ext>
                </a:extLst>
              </a:tr>
            </a:tbl>
          </a:graphicData>
        </a:graphic>
      </p:graphicFrame>
      <p:sp>
        <p:nvSpPr>
          <p:cNvPr id="142377" name="Text Box 41">
            <a:extLst>
              <a:ext uri="{FF2B5EF4-FFF2-40B4-BE49-F238E27FC236}">
                <a16:creationId xmlns:a16="http://schemas.microsoft.com/office/drawing/2014/main" id="{B8D3C694-A1D5-4736-B3AA-5F7E685577F1}"/>
              </a:ext>
            </a:extLst>
          </p:cNvPr>
          <p:cNvSpPr txBox="1">
            <a:spLocks noChangeArrowheads="1"/>
          </p:cNvSpPr>
          <p:nvPr/>
        </p:nvSpPr>
        <p:spPr bwMode="auto">
          <a:xfrm>
            <a:off x="1447800" y="2667000"/>
            <a:ext cx="382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t>p</a:t>
            </a:r>
          </a:p>
        </p:txBody>
      </p:sp>
      <p:sp>
        <p:nvSpPr>
          <p:cNvPr id="142378" name="Text Box 42">
            <a:extLst>
              <a:ext uri="{FF2B5EF4-FFF2-40B4-BE49-F238E27FC236}">
                <a16:creationId xmlns:a16="http://schemas.microsoft.com/office/drawing/2014/main" id="{E4F2D35E-2AAE-4820-8D12-6007C0CF9466}"/>
              </a:ext>
            </a:extLst>
          </p:cNvPr>
          <p:cNvSpPr txBox="1">
            <a:spLocks noChangeArrowheads="1"/>
          </p:cNvSpPr>
          <p:nvPr/>
        </p:nvSpPr>
        <p:spPr bwMode="auto">
          <a:xfrm>
            <a:off x="2514600" y="2779713"/>
            <a:ext cx="2438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a:p>
        </p:txBody>
      </p:sp>
      <p:sp>
        <p:nvSpPr>
          <p:cNvPr id="142401" name="Text Box 65">
            <a:extLst>
              <a:ext uri="{FF2B5EF4-FFF2-40B4-BE49-F238E27FC236}">
                <a16:creationId xmlns:a16="http://schemas.microsoft.com/office/drawing/2014/main" id="{98EBB45B-99AA-4626-870B-DB7AF9A235A4}"/>
              </a:ext>
            </a:extLst>
          </p:cNvPr>
          <p:cNvSpPr txBox="1">
            <a:spLocks noChangeArrowheads="1"/>
          </p:cNvSpPr>
          <p:nvPr/>
        </p:nvSpPr>
        <p:spPr bwMode="auto">
          <a:xfrm>
            <a:off x="685800" y="3200400"/>
            <a:ext cx="7410450" cy="161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2800"/>
              <a:t>Let us execute the KMP algorithm to find whether ‘p’ occurs in ‘S’. </a:t>
            </a:r>
            <a:endParaRPr lang="en-US" altLang="en-US" sz="1600"/>
          </a:p>
          <a:p>
            <a:pPr eaLnBrk="1" hangingPunct="1"/>
            <a:endParaRPr lang="en-US" altLang="en-US" sz="2800"/>
          </a:p>
          <a:p>
            <a:pPr eaLnBrk="1" hangingPunct="1"/>
            <a:r>
              <a:rPr lang="en-US" altLang="en-US" sz="1600" i="1"/>
              <a:t>For ‘p’ the prefix function, </a:t>
            </a:r>
            <a:r>
              <a:rPr lang="el-GR" altLang="en-US" sz="1600" i="1"/>
              <a:t>Π</a:t>
            </a:r>
            <a:r>
              <a:rPr lang="en-US" altLang="en-US" sz="1600" i="1"/>
              <a:t> was computed previously and is as follows:</a:t>
            </a:r>
          </a:p>
        </p:txBody>
      </p:sp>
      <p:graphicFrame>
        <p:nvGraphicFramePr>
          <p:cNvPr id="142443" name="Group 107">
            <a:extLst>
              <a:ext uri="{FF2B5EF4-FFF2-40B4-BE49-F238E27FC236}">
                <a16:creationId xmlns:a16="http://schemas.microsoft.com/office/drawing/2014/main" id="{7ACE1F81-0B92-4D20-8167-2D16622D8080}"/>
              </a:ext>
            </a:extLst>
          </p:cNvPr>
          <p:cNvGraphicFramePr>
            <a:graphicFrameLocks noGrp="1"/>
          </p:cNvGraphicFramePr>
          <p:nvPr/>
        </p:nvGraphicFramePr>
        <p:xfrm>
          <a:off x="1828800" y="4876800"/>
          <a:ext cx="4343400" cy="1524000"/>
        </p:xfrm>
        <a:graphic>
          <a:graphicData uri="http://schemas.openxmlformats.org/drawingml/2006/table">
            <a:tbl>
              <a:tblPr/>
              <a:tblGrid>
                <a:gridCol w="542925">
                  <a:extLst>
                    <a:ext uri="{9D8B030D-6E8A-4147-A177-3AD203B41FA5}">
                      <a16:colId xmlns:a16="http://schemas.microsoft.com/office/drawing/2014/main" val="4031652173"/>
                    </a:ext>
                  </a:extLst>
                </a:gridCol>
                <a:gridCol w="542925">
                  <a:extLst>
                    <a:ext uri="{9D8B030D-6E8A-4147-A177-3AD203B41FA5}">
                      <a16:colId xmlns:a16="http://schemas.microsoft.com/office/drawing/2014/main" val="532975355"/>
                    </a:ext>
                  </a:extLst>
                </a:gridCol>
                <a:gridCol w="542925">
                  <a:extLst>
                    <a:ext uri="{9D8B030D-6E8A-4147-A177-3AD203B41FA5}">
                      <a16:colId xmlns:a16="http://schemas.microsoft.com/office/drawing/2014/main" val="2716402431"/>
                    </a:ext>
                  </a:extLst>
                </a:gridCol>
                <a:gridCol w="542925">
                  <a:extLst>
                    <a:ext uri="{9D8B030D-6E8A-4147-A177-3AD203B41FA5}">
                      <a16:colId xmlns:a16="http://schemas.microsoft.com/office/drawing/2014/main" val="2438666752"/>
                    </a:ext>
                  </a:extLst>
                </a:gridCol>
                <a:gridCol w="542925">
                  <a:extLst>
                    <a:ext uri="{9D8B030D-6E8A-4147-A177-3AD203B41FA5}">
                      <a16:colId xmlns:a16="http://schemas.microsoft.com/office/drawing/2014/main" val="718574254"/>
                    </a:ext>
                  </a:extLst>
                </a:gridCol>
                <a:gridCol w="542925">
                  <a:extLst>
                    <a:ext uri="{9D8B030D-6E8A-4147-A177-3AD203B41FA5}">
                      <a16:colId xmlns:a16="http://schemas.microsoft.com/office/drawing/2014/main" val="198544080"/>
                    </a:ext>
                  </a:extLst>
                </a:gridCol>
                <a:gridCol w="542925">
                  <a:extLst>
                    <a:ext uri="{9D8B030D-6E8A-4147-A177-3AD203B41FA5}">
                      <a16:colId xmlns:a16="http://schemas.microsoft.com/office/drawing/2014/main" val="565840134"/>
                    </a:ext>
                  </a:extLst>
                </a:gridCol>
                <a:gridCol w="542925">
                  <a:extLst>
                    <a:ext uri="{9D8B030D-6E8A-4147-A177-3AD203B41FA5}">
                      <a16:colId xmlns:a16="http://schemas.microsoft.com/office/drawing/2014/main" val="402544154"/>
                    </a:ext>
                  </a:extLst>
                </a:gridCol>
              </a:tblGrid>
              <a:tr h="5080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75088950"/>
                  </a:ext>
                </a:extLst>
              </a:tr>
              <a:tr h="5080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2354115"/>
                  </a:ext>
                </a:extLst>
              </a:tr>
              <a:tr h="5080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l-GR"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Π</a:t>
                      </a:r>
                      <a:endPar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6206271"/>
                  </a:ext>
                </a:extLst>
              </a:tr>
            </a:tbl>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5751" name="Group 343">
            <a:extLst>
              <a:ext uri="{FF2B5EF4-FFF2-40B4-BE49-F238E27FC236}">
                <a16:creationId xmlns:a16="http://schemas.microsoft.com/office/drawing/2014/main" id="{876D16E0-647D-4E49-886E-1B4E6C5E504B}"/>
              </a:ext>
            </a:extLst>
          </p:cNvPr>
          <p:cNvGraphicFramePr>
            <a:graphicFrameLocks noGrp="1"/>
          </p:cNvGraphicFramePr>
          <p:nvPr>
            <p:ph sz="half" idx="1"/>
          </p:nvPr>
        </p:nvGraphicFramePr>
        <p:xfrm>
          <a:off x="1143000" y="1844675"/>
          <a:ext cx="7848600" cy="518160"/>
        </p:xfrm>
        <a:graphic>
          <a:graphicData uri="http://schemas.openxmlformats.org/drawingml/2006/table">
            <a:tbl>
              <a:tblPr/>
              <a:tblGrid>
                <a:gridCol w="523875">
                  <a:extLst>
                    <a:ext uri="{9D8B030D-6E8A-4147-A177-3AD203B41FA5}">
                      <a16:colId xmlns:a16="http://schemas.microsoft.com/office/drawing/2014/main" val="56451938"/>
                    </a:ext>
                  </a:extLst>
                </a:gridCol>
                <a:gridCol w="522288">
                  <a:extLst>
                    <a:ext uri="{9D8B030D-6E8A-4147-A177-3AD203B41FA5}">
                      <a16:colId xmlns:a16="http://schemas.microsoft.com/office/drawing/2014/main" val="184521608"/>
                    </a:ext>
                  </a:extLst>
                </a:gridCol>
                <a:gridCol w="523875">
                  <a:extLst>
                    <a:ext uri="{9D8B030D-6E8A-4147-A177-3AD203B41FA5}">
                      <a16:colId xmlns:a16="http://schemas.microsoft.com/office/drawing/2014/main" val="3773473964"/>
                    </a:ext>
                  </a:extLst>
                </a:gridCol>
                <a:gridCol w="522287">
                  <a:extLst>
                    <a:ext uri="{9D8B030D-6E8A-4147-A177-3AD203B41FA5}">
                      <a16:colId xmlns:a16="http://schemas.microsoft.com/office/drawing/2014/main" val="933570991"/>
                    </a:ext>
                  </a:extLst>
                </a:gridCol>
                <a:gridCol w="523875">
                  <a:extLst>
                    <a:ext uri="{9D8B030D-6E8A-4147-A177-3AD203B41FA5}">
                      <a16:colId xmlns:a16="http://schemas.microsoft.com/office/drawing/2014/main" val="1588277925"/>
                    </a:ext>
                  </a:extLst>
                </a:gridCol>
                <a:gridCol w="523875">
                  <a:extLst>
                    <a:ext uri="{9D8B030D-6E8A-4147-A177-3AD203B41FA5}">
                      <a16:colId xmlns:a16="http://schemas.microsoft.com/office/drawing/2014/main" val="1134003059"/>
                    </a:ext>
                  </a:extLst>
                </a:gridCol>
                <a:gridCol w="522288">
                  <a:extLst>
                    <a:ext uri="{9D8B030D-6E8A-4147-A177-3AD203B41FA5}">
                      <a16:colId xmlns:a16="http://schemas.microsoft.com/office/drawing/2014/main" val="1497390807"/>
                    </a:ext>
                  </a:extLst>
                </a:gridCol>
                <a:gridCol w="523875">
                  <a:extLst>
                    <a:ext uri="{9D8B030D-6E8A-4147-A177-3AD203B41FA5}">
                      <a16:colId xmlns:a16="http://schemas.microsoft.com/office/drawing/2014/main" val="3821624494"/>
                    </a:ext>
                  </a:extLst>
                </a:gridCol>
                <a:gridCol w="522287">
                  <a:extLst>
                    <a:ext uri="{9D8B030D-6E8A-4147-A177-3AD203B41FA5}">
                      <a16:colId xmlns:a16="http://schemas.microsoft.com/office/drawing/2014/main" val="838587121"/>
                    </a:ext>
                  </a:extLst>
                </a:gridCol>
                <a:gridCol w="523875">
                  <a:extLst>
                    <a:ext uri="{9D8B030D-6E8A-4147-A177-3AD203B41FA5}">
                      <a16:colId xmlns:a16="http://schemas.microsoft.com/office/drawing/2014/main" val="3966857034"/>
                    </a:ext>
                  </a:extLst>
                </a:gridCol>
                <a:gridCol w="523875">
                  <a:extLst>
                    <a:ext uri="{9D8B030D-6E8A-4147-A177-3AD203B41FA5}">
                      <a16:colId xmlns:a16="http://schemas.microsoft.com/office/drawing/2014/main" val="317732319"/>
                    </a:ext>
                  </a:extLst>
                </a:gridCol>
                <a:gridCol w="522288">
                  <a:extLst>
                    <a:ext uri="{9D8B030D-6E8A-4147-A177-3AD203B41FA5}">
                      <a16:colId xmlns:a16="http://schemas.microsoft.com/office/drawing/2014/main" val="3058269618"/>
                    </a:ext>
                  </a:extLst>
                </a:gridCol>
                <a:gridCol w="523875">
                  <a:extLst>
                    <a:ext uri="{9D8B030D-6E8A-4147-A177-3AD203B41FA5}">
                      <a16:colId xmlns:a16="http://schemas.microsoft.com/office/drawing/2014/main" val="2915544473"/>
                    </a:ext>
                  </a:extLst>
                </a:gridCol>
                <a:gridCol w="522287">
                  <a:extLst>
                    <a:ext uri="{9D8B030D-6E8A-4147-A177-3AD203B41FA5}">
                      <a16:colId xmlns:a16="http://schemas.microsoft.com/office/drawing/2014/main" val="3617365431"/>
                    </a:ext>
                  </a:extLst>
                </a:gridCol>
                <a:gridCol w="523875">
                  <a:extLst>
                    <a:ext uri="{9D8B030D-6E8A-4147-A177-3AD203B41FA5}">
                      <a16:colId xmlns:a16="http://schemas.microsoft.com/office/drawing/2014/main" val="2241637560"/>
                    </a:ext>
                  </a:extLst>
                </a:gridCol>
              </a:tblGrid>
              <a:tr h="4572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97750931"/>
                  </a:ext>
                </a:extLst>
              </a:tr>
            </a:tbl>
          </a:graphicData>
        </a:graphic>
      </p:graphicFrame>
      <p:graphicFrame>
        <p:nvGraphicFramePr>
          <p:cNvPr id="145752" name="Group 344">
            <a:extLst>
              <a:ext uri="{FF2B5EF4-FFF2-40B4-BE49-F238E27FC236}">
                <a16:creationId xmlns:a16="http://schemas.microsoft.com/office/drawing/2014/main" id="{0BD6F8F4-84F9-44E2-B78E-03989640FCC2}"/>
              </a:ext>
            </a:extLst>
          </p:cNvPr>
          <p:cNvGraphicFramePr>
            <a:graphicFrameLocks noGrp="1"/>
          </p:cNvGraphicFramePr>
          <p:nvPr>
            <p:ph sz="quarter" idx="2"/>
          </p:nvPr>
        </p:nvGraphicFramePr>
        <p:xfrm>
          <a:off x="1371600" y="4587875"/>
          <a:ext cx="7620000" cy="518160"/>
        </p:xfrm>
        <a:graphic>
          <a:graphicData uri="http://schemas.openxmlformats.org/drawingml/2006/table">
            <a:tbl>
              <a:tblPr/>
              <a:tblGrid>
                <a:gridCol w="509588">
                  <a:extLst>
                    <a:ext uri="{9D8B030D-6E8A-4147-A177-3AD203B41FA5}">
                      <a16:colId xmlns:a16="http://schemas.microsoft.com/office/drawing/2014/main" val="4031282086"/>
                    </a:ext>
                  </a:extLst>
                </a:gridCol>
                <a:gridCol w="506412">
                  <a:extLst>
                    <a:ext uri="{9D8B030D-6E8A-4147-A177-3AD203B41FA5}">
                      <a16:colId xmlns:a16="http://schemas.microsoft.com/office/drawing/2014/main" val="3231126632"/>
                    </a:ext>
                  </a:extLst>
                </a:gridCol>
                <a:gridCol w="508000">
                  <a:extLst>
                    <a:ext uri="{9D8B030D-6E8A-4147-A177-3AD203B41FA5}">
                      <a16:colId xmlns:a16="http://schemas.microsoft.com/office/drawing/2014/main" val="2122869316"/>
                    </a:ext>
                  </a:extLst>
                </a:gridCol>
                <a:gridCol w="506413">
                  <a:extLst>
                    <a:ext uri="{9D8B030D-6E8A-4147-A177-3AD203B41FA5}">
                      <a16:colId xmlns:a16="http://schemas.microsoft.com/office/drawing/2014/main" val="2377488988"/>
                    </a:ext>
                  </a:extLst>
                </a:gridCol>
                <a:gridCol w="509587">
                  <a:extLst>
                    <a:ext uri="{9D8B030D-6E8A-4147-A177-3AD203B41FA5}">
                      <a16:colId xmlns:a16="http://schemas.microsoft.com/office/drawing/2014/main" val="666420327"/>
                    </a:ext>
                  </a:extLst>
                </a:gridCol>
                <a:gridCol w="509588">
                  <a:extLst>
                    <a:ext uri="{9D8B030D-6E8A-4147-A177-3AD203B41FA5}">
                      <a16:colId xmlns:a16="http://schemas.microsoft.com/office/drawing/2014/main" val="3300975388"/>
                    </a:ext>
                  </a:extLst>
                </a:gridCol>
                <a:gridCol w="506412">
                  <a:extLst>
                    <a:ext uri="{9D8B030D-6E8A-4147-A177-3AD203B41FA5}">
                      <a16:colId xmlns:a16="http://schemas.microsoft.com/office/drawing/2014/main" val="1083013728"/>
                    </a:ext>
                  </a:extLst>
                </a:gridCol>
                <a:gridCol w="508000">
                  <a:extLst>
                    <a:ext uri="{9D8B030D-6E8A-4147-A177-3AD203B41FA5}">
                      <a16:colId xmlns:a16="http://schemas.microsoft.com/office/drawing/2014/main" val="1238503682"/>
                    </a:ext>
                  </a:extLst>
                </a:gridCol>
                <a:gridCol w="506413">
                  <a:extLst>
                    <a:ext uri="{9D8B030D-6E8A-4147-A177-3AD203B41FA5}">
                      <a16:colId xmlns:a16="http://schemas.microsoft.com/office/drawing/2014/main" val="3268588104"/>
                    </a:ext>
                  </a:extLst>
                </a:gridCol>
                <a:gridCol w="509587">
                  <a:extLst>
                    <a:ext uri="{9D8B030D-6E8A-4147-A177-3AD203B41FA5}">
                      <a16:colId xmlns:a16="http://schemas.microsoft.com/office/drawing/2014/main" val="3928771741"/>
                    </a:ext>
                  </a:extLst>
                </a:gridCol>
                <a:gridCol w="509588">
                  <a:extLst>
                    <a:ext uri="{9D8B030D-6E8A-4147-A177-3AD203B41FA5}">
                      <a16:colId xmlns:a16="http://schemas.microsoft.com/office/drawing/2014/main" val="1963055150"/>
                    </a:ext>
                  </a:extLst>
                </a:gridCol>
                <a:gridCol w="506412">
                  <a:extLst>
                    <a:ext uri="{9D8B030D-6E8A-4147-A177-3AD203B41FA5}">
                      <a16:colId xmlns:a16="http://schemas.microsoft.com/office/drawing/2014/main" val="3664592202"/>
                    </a:ext>
                  </a:extLst>
                </a:gridCol>
                <a:gridCol w="508000">
                  <a:extLst>
                    <a:ext uri="{9D8B030D-6E8A-4147-A177-3AD203B41FA5}">
                      <a16:colId xmlns:a16="http://schemas.microsoft.com/office/drawing/2014/main" val="3105346181"/>
                    </a:ext>
                  </a:extLst>
                </a:gridCol>
                <a:gridCol w="506413">
                  <a:extLst>
                    <a:ext uri="{9D8B030D-6E8A-4147-A177-3AD203B41FA5}">
                      <a16:colId xmlns:a16="http://schemas.microsoft.com/office/drawing/2014/main" val="1063079711"/>
                    </a:ext>
                  </a:extLst>
                </a:gridCol>
                <a:gridCol w="509587">
                  <a:extLst>
                    <a:ext uri="{9D8B030D-6E8A-4147-A177-3AD203B41FA5}">
                      <a16:colId xmlns:a16="http://schemas.microsoft.com/office/drawing/2014/main" val="3655254787"/>
                    </a:ext>
                  </a:extLst>
                </a:gridCol>
              </a:tblGrid>
              <a:tr h="4572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45678790"/>
                  </a:ext>
                </a:extLst>
              </a:tr>
            </a:tbl>
          </a:graphicData>
        </a:graphic>
      </p:graphicFrame>
      <p:graphicFrame>
        <p:nvGraphicFramePr>
          <p:cNvPr id="145753" name="Group 345">
            <a:extLst>
              <a:ext uri="{FF2B5EF4-FFF2-40B4-BE49-F238E27FC236}">
                <a16:creationId xmlns:a16="http://schemas.microsoft.com/office/drawing/2014/main" id="{53027E11-1C4E-400E-A403-57361AA27A68}"/>
              </a:ext>
            </a:extLst>
          </p:cNvPr>
          <p:cNvGraphicFramePr>
            <a:graphicFrameLocks noGrp="1"/>
          </p:cNvGraphicFramePr>
          <p:nvPr>
            <p:ph sz="quarter" idx="3"/>
          </p:nvPr>
        </p:nvGraphicFramePr>
        <p:xfrm>
          <a:off x="1905000" y="5486400"/>
          <a:ext cx="3581400" cy="518160"/>
        </p:xfrm>
        <a:graphic>
          <a:graphicData uri="http://schemas.openxmlformats.org/drawingml/2006/table">
            <a:tbl>
              <a:tblPr/>
              <a:tblGrid>
                <a:gridCol w="512763">
                  <a:extLst>
                    <a:ext uri="{9D8B030D-6E8A-4147-A177-3AD203B41FA5}">
                      <a16:colId xmlns:a16="http://schemas.microsoft.com/office/drawing/2014/main" val="2413096528"/>
                    </a:ext>
                  </a:extLst>
                </a:gridCol>
                <a:gridCol w="509587">
                  <a:extLst>
                    <a:ext uri="{9D8B030D-6E8A-4147-A177-3AD203B41FA5}">
                      <a16:colId xmlns:a16="http://schemas.microsoft.com/office/drawing/2014/main" val="2526593"/>
                    </a:ext>
                  </a:extLst>
                </a:gridCol>
                <a:gridCol w="511175">
                  <a:extLst>
                    <a:ext uri="{9D8B030D-6E8A-4147-A177-3AD203B41FA5}">
                      <a16:colId xmlns:a16="http://schemas.microsoft.com/office/drawing/2014/main" val="3728033671"/>
                    </a:ext>
                  </a:extLst>
                </a:gridCol>
                <a:gridCol w="514350">
                  <a:extLst>
                    <a:ext uri="{9D8B030D-6E8A-4147-A177-3AD203B41FA5}">
                      <a16:colId xmlns:a16="http://schemas.microsoft.com/office/drawing/2014/main" val="913277625"/>
                    </a:ext>
                  </a:extLst>
                </a:gridCol>
                <a:gridCol w="511175">
                  <a:extLst>
                    <a:ext uri="{9D8B030D-6E8A-4147-A177-3AD203B41FA5}">
                      <a16:colId xmlns:a16="http://schemas.microsoft.com/office/drawing/2014/main" val="678945264"/>
                    </a:ext>
                  </a:extLst>
                </a:gridCol>
                <a:gridCol w="509588">
                  <a:extLst>
                    <a:ext uri="{9D8B030D-6E8A-4147-A177-3AD203B41FA5}">
                      <a16:colId xmlns:a16="http://schemas.microsoft.com/office/drawing/2014/main" val="329723343"/>
                    </a:ext>
                  </a:extLst>
                </a:gridCol>
                <a:gridCol w="512762">
                  <a:extLst>
                    <a:ext uri="{9D8B030D-6E8A-4147-A177-3AD203B41FA5}">
                      <a16:colId xmlns:a16="http://schemas.microsoft.com/office/drawing/2014/main" val="2175223241"/>
                    </a:ext>
                  </a:extLst>
                </a:gridCol>
              </a:tblGrid>
              <a:tr h="481013">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5901900"/>
                  </a:ext>
                </a:extLst>
              </a:tr>
            </a:tbl>
          </a:graphicData>
        </a:graphic>
      </p:graphicFrame>
      <p:graphicFrame>
        <p:nvGraphicFramePr>
          <p:cNvPr id="145588" name="Group 180">
            <a:extLst>
              <a:ext uri="{FF2B5EF4-FFF2-40B4-BE49-F238E27FC236}">
                <a16:creationId xmlns:a16="http://schemas.microsoft.com/office/drawing/2014/main" id="{295C3854-E28C-41C1-B32C-30E5177E5A99}"/>
              </a:ext>
            </a:extLst>
          </p:cNvPr>
          <p:cNvGraphicFramePr>
            <a:graphicFrameLocks noGrp="1"/>
          </p:cNvGraphicFramePr>
          <p:nvPr/>
        </p:nvGraphicFramePr>
        <p:xfrm>
          <a:off x="1143000" y="2743200"/>
          <a:ext cx="3657600" cy="518160"/>
        </p:xfrm>
        <a:graphic>
          <a:graphicData uri="http://schemas.openxmlformats.org/drawingml/2006/table">
            <a:tbl>
              <a:tblPr/>
              <a:tblGrid>
                <a:gridCol w="523875">
                  <a:extLst>
                    <a:ext uri="{9D8B030D-6E8A-4147-A177-3AD203B41FA5}">
                      <a16:colId xmlns:a16="http://schemas.microsoft.com/office/drawing/2014/main" val="2224673580"/>
                    </a:ext>
                  </a:extLst>
                </a:gridCol>
                <a:gridCol w="520700">
                  <a:extLst>
                    <a:ext uri="{9D8B030D-6E8A-4147-A177-3AD203B41FA5}">
                      <a16:colId xmlns:a16="http://schemas.microsoft.com/office/drawing/2014/main" val="3391020150"/>
                    </a:ext>
                  </a:extLst>
                </a:gridCol>
                <a:gridCol w="522288">
                  <a:extLst>
                    <a:ext uri="{9D8B030D-6E8A-4147-A177-3AD203B41FA5}">
                      <a16:colId xmlns:a16="http://schemas.microsoft.com/office/drawing/2014/main" val="2383709376"/>
                    </a:ext>
                  </a:extLst>
                </a:gridCol>
                <a:gridCol w="523875">
                  <a:extLst>
                    <a:ext uri="{9D8B030D-6E8A-4147-A177-3AD203B41FA5}">
                      <a16:colId xmlns:a16="http://schemas.microsoft.com/office/drawing/2014/main" val="3052329910"/>
                    </a:ext>
                  </a:extLst>
                </a:gridCol>
                <a:gridCol w="522287">
                  <a:extLst>
                    <a:ext uri="{9D8B030D-6E8A-4147-A177-3AD203B41FA5}">
                      <a16:colId xmlns:a16="http://schemas.microsoft.com/office/drawing/2014/main" val="383213048"/>
                    </a:ext>
                  </a:extLst>
                </a:gridCol>
                <a:gridCol w="520700">
                  <a:extLst>
                    <a:ext uri="{9D8B030D-6E8A-4147-A177-3AD203B41FA5}">
                      <a16:colId xmlns:a16="http://schemas.microsoft.com/office/drawing/2014/main" val="2654912458"/>
                    </a:ext>
                  </a:extLst>
                </a:gridCol>
                <a:gridCol w="523875">
                  <a:extLst>
                    <a:ext uri="{9D8B030D-6E8A-4147-A177-3AD203B41FA5}">
                      <a16:colId xmlns:a16="http://schemas.microsoft.com/office/drawing/2014/main" val="121531024"/>
                    </a:ext>
                  </a:extLst>
                </a:gridCol>
              </a:tblGrid>
              <a:tr h="481013">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59011715"/>
                  </a:ext>
                </a:extLst>
              </a:tr>
            </a:tbl>
          </a:graphicData>
        </a:graphic>
      </p:graphicFrame>
      <p:sp>
        <p:nvSpPr>
          <p:cNvPr id="145609" name="Text Box 201">
            <a:extLst>
              <a:ext uri="{FF2B5EF4-FFF2-40B4-BE49-F238E27FC236}">
                <a16:creationId xmlns:a16="http://schemas.microsoft.com/office/drawing/2014/main" id="{3CFED34E-5E2B-4777-B9BB-A601D0A1ECD4}"/>
              </a:ext>
            </a:extLst>
          </p:cNvPr>
          <p:cNvSpPr txBox="1">
            <a:spLocks noChangeArrowheads="1"/>
          </p:cNvSpPr>
          <p:nvPr/>
        </p:nvSpPr>
        <p:spPr bwMode="auto">
          <a:xfrm>
            <a:off x="746125" y="265113"/>
            <a:ext cx="3638550"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a:t>Initially: n = size of S = 15; </a:t>
            </a:r>
          </a:p>
          <a:p>
            <a:pPr eaLnBrk="1" hangingPunct="1"/>
            <a:r>
              <a:rPr lang="en-US" altLang="en-US"/>
              <a:t>             m = size of p = 7</a:t>
            </a:r>
          </a:p>
          <a:p>
            <a:pPr eaLnBrk="1" hangingPunct="1"/>
            <a:endParaRPr lang="en-US" altLang="en-US"/>
          </a:p>
          <a:p>
            <a:pPr eaLnBrk="1" hangingPunct="1"/>
            <a:r>
              <a:rPr lang="en-US" altLang="en-US"/>
              <a:t>Step 1: i = 1, q = 0</a:t>
            </a:r>
          </a:p>
          <a:p>
            <a:pPr eaLnBrk="1" hangingPunct="1"/>
            <a:r>
              <a:rPr lang="en-US" altLang="en-US"/>
              <a:t>             comparing p[1] with S[1]</a:t>
            </a:r>
          </a:p>
        </p:txBody>
      </p:sp>
      <p:sp>
        <p:nvSpPr>
          <p:cNvPr id="145610" name="Text Box 202">
            <a:extLst>
              <a:ext uri="{FF2B5EF4-FFF2-40B4-BE49-F238E27FC236}">
                <a16:creationId xmlns:a16="http://schemas.microsoft.com/office/drawing/2014/main" id="{F2F77635-0EEF-4A25-86F7-B74E07D587CF}"/>
              </a:ext>
            </a:extLst>
          </p:cNvPr>
          <p:cNvSpPr txBox="1">
            <a:spLocks noChangeArrowheads="1"/>
          </p:cNvSpPr>
          <p:nvPr/>
        </p:nvSpPr>
        <p:spPr bwMode="auto">
          <a:xfrm>
            <a:off x="365125" y="1843088"/>
            <a:ext cx="4206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t>S</a:t>
            </a:r>
          </a:p>
        </p:txBody>
      </p:sp>
      <p:sp>
        <p:nvSpPr>
          <p:cNvPr id="145611" name="Text Box 203">
            <a:extLst>
              <a:ext uri="{FF2B5EF4-FFF2-40B4-BE49-F238E27FC236}">
                <a16:creationId xmlns:a16="http://schemas.microsoft.com/office/drawing/2014/main" id="{B08D273A-C544-4433-B88A-B16864960177}"/>
              </a:ext>
            </a:extLst>
          </p:cNvPr>
          <p:cNvSpPr txBox="1">
            <a:spLocks noChangeArrowheads="1"/>
          </p:cNvSpPr>
          <p:nvPr/>
        </p:nvSpPr>
        <p:spPr bwMode="auto">
          <a:xfrm>
            <a:off x="381000" y="2743200"/>
            <a:ext cx="382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t>p</a:t>
            </a:r>
          </a:p>
        </p:txBody>
      </p:sp>
      <p:sp>
        <p:nvSpPr>
          <p:cNvPr id="145612" name="Line 204">
            <a:extLst>
              <a:ext uri="{FF2B5EF4-FFF2-40B4-BE49-F238E27FC236}">
                <a16:creationId xmlns:a16="http://schemas.microsoft.com/office/drawing/2014/main" id="{6F5B8C5F-40BA-4AB1-A7D2-6EBD9DD11F03}"/>
              </a:ext>
            </a:extLst>
          </p:cNvPr>
          <p:cNvSpPr>
            <a:spLocks noChangeShapeType="1"/>
          </p:cNvSpPr>
          <p:nvPr/>
        </p:nvSpPr>
        <p:spPr bwMode="auto">
          <a:xfrm flipV="1">
            <a:off x="1371600" y="23622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5617" name="Text Box 209">
            <a:extLst>
              <a:ext uri="{FF2B5EF4-FFF2-40B4-BE49-F238E27FC236}">
                <a16:creationId xmlns:a16="http://schemas.microsoft.com/office/drawing/2014/main" id="{AEFDCADF-8E28-4ADF-A8BC-784727F2EF0C}"/>
              </a:ext>
            </a:extLst>
          </p:cNvPr>
          <p:cNvSpPr txBox="1">
            <a:spLocks noChangeArrowheads="1"/>
          </p:cNvSpPr>
          <p:nvPr/>
        </p:nvSpPr>
        <p:spPr bwMode="auto">
          <a:xfrm>
            <a:off x="2651125" y="4913313"/>
            <a:ext cx="701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a:p>
        </p:txBody>
      </p:sp>
      <p:sp>
        <p:nvSpPr>
          <p:cNvPr id="145618" name="Text Box 210">
            <a:extLst>
              <a:ext uri="{FF2B5EF4-FFF2-40B4-BE49-F238E27FC236}">
                <a16:creationId xmlns:a16="http://schemas.microsoft.com/office/drawing/2014/main" id="{DB98D712-F1F1-4C8C-8241-096B1BAF5E17}"/>
              </a:ext>
            </a:extLst>
          </p:cNvPr>
          <p:cNvSpPr txBox="1">
            <a:spLocks noChangeArrowheads="1"/>
          </p:cNvSpPr>
          <p:nvPr/>
        </p:nvSpPr>
        <p:spPr bwMode="auto">
          <a:xfrm>
            <a:off x="990600" y="3276600"/>
            <a:ext cx="76962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a:t>P[1] does not match with S[1].  ‘p’ will be shifted one position to the right.</a:t>
            </a:r>
          </a:p>
          <a:p>
            <a:pPr eaLnBrk="1" hangingPunct="1">
              <a:spcBef>
                <a:spcPct val="50000"/>
              </a:spcBef>
            </a:pPr>
            <a:endParaRPr lang="en-US" altLang="en-US"/>
          </a:p>
        </p:txBody>
      </p:sp>
      <p:sp>
        <p:nvSpPr>
          <p:cNvPr id="145619" name="Text Box 211">
            <a:extLst>
              <a:ext uri="{FF2B5EF4-FFF2-40B4-BE49-F238E27FC236}">
                <a16:creationId xmlns:a16="http://schemas.microsoft.com/office/drawing/2014/main" id="{B181D5BB-0E24-4E71-87F4-667A93C918D6}"/>
              </a:ext>
            </a:extLst>
          </p:cNvPr>
          <p:cNvSpPr txBox="1">
            <a:spLocks noChangeArrowheads="1"/>
          </p:cNvSpPr>
          <p:nvPr/>
        </p:nvSpPr>
        <p:spPr bwMode="auto">
          <a:xfrm>
            <a:off x="517525" y="4586288"/>
            <a:ext cx="4206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t>S</a:t>
            </a:r>
          </a:p>
        </p:txBody>
      </p:sp>
      <p:sp>
        <p:nvSpPr>
          <p:cNvPr id="145620" name="Text Box 212">
            <a:extLst>
              <a:ext uri="{FF2B5EF4-FFF2-40B4-BE49-F238E27FC236}">
                <a16:creationId xmlns:a16="http://schemas.microsoft.com/office/drawing/2014/main" id="{FCAB0FE3-1502-4829-9A98-5275F55E54CA}"/>
              </a:ext>
            </a:extLst>
          </p:cNvPr>
          <p:cNvSpPr txBox="1">
            <a:spLocks noChangeArrowheads="1"/>
          </p:cNvSpPr>
          <p:nvPr/>
        </p:nvSpPr>
        <p:spPr bwMode="auto">
          <a:xfrm>
            <a:off x="517525" y="5529263"/>
            <a:ext cx="3825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t>p</a:t>
            </a:r>
          </a:p>
        </p:txBody>
      </p:sp>
      <p:sp>
        <p:nvSpPr>
          <p:cNvPr id="145754" name="Text Box 346">
            <a:extLst>
              <a:ext uri="{FF2B5EF4-FFF2-40B4-BE49-F238E27FC236}">
                <a16:creationId xmlns:a16="http://schemas.microsoft.com/office/drawing/2014/main" id="{CB5C6D9F-B7E3-4D6F-BC9A-EC6345C1309C}"/>
              </a:ext>
            </a:extLst>
          </p:cNvPr>
          <p:cNvSpPr txBox="1">
            <a:spLocks noChangeArrowheads="1"/>
          </p:cNvSpPr>
          <p:nvPr/>
        </p:nvSpPr>
        <p:spPr bwMode="auto">
          <a:xfrm>
            <a:off x="844550" y="3976688"/>
            <a:ext cx="3397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t>Step 2: i = 2, q = 0</a:t>
            </a:r>
          </a:p>
          <a:p>
            <a:pPr eaLnBrk="1" hangingPunct="1"/>
            <a:r>
              <a:rPr lang="en-US" altLang="en-US"/>
              <a:t>            comparing p[1] with S[2]</a:t>
            </a:r>
          </a:p>
        </p:txBody>
      </p:sp>
      <p:sp>
        <p:nvSpPr>
          <p:cNvPr id="145755" name="Line 347">
            <a:extLst>
              <a:ext uri="{FF2B5EF4-FFF2-40B4-BE49-F238E27FC236}">
                <a16:creationId xmlns:a16="http://schemas.microsoft.com/office/drawing/2014/main" id="{1B23DEF5-F57B-47B8-AB59-40BD714B4D20}"/>
              </a:ext>
            </a:extLst>
          </p:cNvPr>
          <p:cNvSpPr>
            <a:spLocks noChangeShapeType="1"/>
          </p:cNvSpPr>
          <p:nvPr/>
        </p:nvSpPr>
        <p:spPr bwMode="auto">
          <a:xfrm flipV="1">
            <a:off x="2133600" y="51054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5756" name="Text Box 348">
            <a:extLst>
              <a:ext uri="{FF2B5EF4-FFF2-40B4-BE49-F238E27FC236}">
                <a16:creationId xmlns:a16="http://schemas.microsoft.com/office/drawing/2014/main" id="{FFE4F844-E2B4-4E00-B44A-2C64EA8983D6}"/>
              </a:ext>
            </a:extLst>
          </p:cNvPr>
          <p:cNvSpPr txBox="1">
            <a:spLocks noChangeArrowheads="1"/>
          </p:cNvSpPr>
          <p:nvPr/>
        </p:nvSpPr>
        <p:spPr bwMode="auto">
          <a:xfrm>
            <a:off x="1143000" y="6248400"/>
            <a:ext cx="6038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t>P[1] matches S[2]. Since there is a match, p is not shifted.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nodeType="clickEffect">
                                  <p:stCondLst>
                                    <p:cond delay="0"/>
                                  </p:stCondLst>
                                  <p:childTnLst>
                                    <p:animEffect transition="out" filter="fade">
                                      <p:cBhvr>
                                        <p:cTn id="6" dur="2000"/>
                                        <p:tgtEl>
                                          <p:spTgt spid="145612"/>
                                        </p:tgtEl>
                                      </p:cBhvr>
                                    </p:animEffect>
                                    <p:set>
                                      <p:cBhvr>
                                        <p:cTn id="7" dur="1" fill="hold">
                                          <p:stCondLst>
                                            <p:cond delay="1999"/>
                                          </p:stCondLst>
                                        </p:cTn>
                                        <p:tgtEl>
                                          <p:spTgt spid="145612"/>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5618"/>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63" presetClass="path" presetSubtype="0" accel="50000" decel="50000" fill="hold" nodeType="clickEffect">
                                  <p:stCondLst>
                                    <p:cond delay="0"/>
                                  </p:stCondLst>
                                  <p:childTnLst>
                                    <p:animMotion origin="layout" path="M -0.01667 -0.00439 L 0.05833 -0.00439 " pathEditMode="relative" rAng="0" ptsTypes="AA">
                                      <p:cBhvr>
                                        <p:cTn id="15" dur="2000" fill="hold"/>
                                        <p:tgtEl>
                                          <p:spTgt spid="145588"/>
                                        </p:tgtEl>
                                        <p:attrNameLst>
                                          <p:attrName>ppt_x</p:attrName>
                                          <p:attrName>ppt_y</p:attrName>
                                        </p:attrNameLst>
                                      </p:cBhvr>
                                      <p:rCtr x="3750" y="0"/>
                                    </p:animMotion>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45754"/>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4575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45619"/>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5620"/>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45753"/>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145755"/>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457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618" grpId="0"/>
      <p:bldP spid="145619" grpId="0"/>
      <p:bldP spid="145620" grpId="0"/>
      <p:bldP spid="145754" grpId="0"/>
      <p:bldP spid="14575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7B6B0-289C-1FA6-15FF-F64BD025B640}"/>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47EC6863-F99A-C0EE-C1E7-7A5A3ABFDFB8}"/>
              </a:ext>
            </a:extLst>
          </p:cNvPr>
          <p:cNvSpPr>
            <a:spLocks noGrp="1"/>
          </p:cNvSpPr>
          <p:nvPr>
            <p:ph idx="1"/>
          </p:nvPr>
        </p:nvSpPr>
        <p:spPr/>
        <p:txBody>
          <a:bodyPr/>
          <a:lstStyle/>
          <a:p>
            <a:r>
              <a:rPr lang="en-IN" dirty="0"/>
              <a:t>Pattern Searching</a:t>
            </a:r>
          </a:p>
          <a:p>
            <a:r>
              <a:rPr lang="en-IN" dirty="0"/>
              <a:t>KMP</a:t>
            </a:r>
          </a:p>
        </p:txBody>
      </p:sp>
    </p:spTree>
    <p:extLst>
      <p:ext uri="{BB962C8B-B14F-4D97-AF65-F5344CB8AC3E}">
        <p14:creationId xmlns:p14="http://schemas.microsoft.com/office/powerpoint/2010/main" val="1525284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5" name="Rectangle 3">
            <a:extLst>
              <a:ext uri="{FF2B5EF4-FFF2-40B4-BE49-F238E27FC236}">
                <a16:creationId xmlns:a16="http://schemas.microsoft.com/office/drawing/2014/main" id="{A7AE8A49-88E7-4286-BA03-539A0160A261}"/>
              </a:ext>
            </a:extLst>
          </p:cNvPr>
          <p:cNvSpPr>
            <a:spLocks noGrp="1" noChangeArrowheads="1"/>
          </p:cNvSpPr>
          <p:nvPr>
            <p:ph type="body" sz="half" idx="1"/>
          </p:nvPr>
        </p:nvSpPr>
        <p:spPr>
          <a:xfrm>
            <a:off x="457200" y="228600"/>
            <a:ext cx="4038600" cy="381000"/>
          </a:xfrm>
        </p:spPr>
        <p:txBody>
          <a:bodyPr/>
          <a:lstStyle/>
          <a:p>
            <a:pPr>
              <a:lnSpc>
                <a:spcPct val="90000"/>
              </a:lnSpc>
              <a:buFont typeface="Wingdings" panose="05000000000000000000" pitchFamily="2" charset="2"/>
              <a:buNone/>
            </a:pPr>
            <a:r>
              <a:rPr lang="en-US" altLang="en-US" sz="1800"/>
              <a:t>Step 3: i = 3, q = 1</a:t>
            </a:r>
          </a:p>
        </p:txBody>
      </p:sp>
      <p:graphicFrame>
        <p:nvGraphicFramePr>
          <p:cNvPr id="151770" name="Group 218">
            <a:extLst>
              <a:ext uri="{FF2B5EF4-FFF2-40B4-BE49-F238E27FC236}">
                <a16:creationId xmlns:a16="http://schemas.microsoft.com/office/drawing/2014/main" id="{92786CFD-E391-4DF2-BA08-802FEF2B5C87}"/>
              </a:ext>
            </a:extLst>
          </p:cNvPr>
          <p:cNvGraphicFramePr>
            <a:graphicFrameLocks noGrp="1"/>
          </p:cNvGraphicFramePr>
          <p:nvPr>
            <p:ph sz="quarter" idx="2"/>
          </p:nvPr>
        </p:nvGraphicFramePr>
        <p:xfrm>
          <a:off x="1295400" y="4892675"/>
          <a:ext cx="7620000" cy="518160"/>
        </p:xfrm>
        <a:graphic>
          <a:graphicData uri="http://schemas.openxmlformats.org/drawingml/2006/table">
            <a:tbl>
              <a:tblPr/>
              <a:tblGrid>
                <a:gridCol w="509588">
                  <a:extLst>
                    <a:ext uri="{9D8B030D-6E8A-4147-A177-3AD203B41FA5}">
                      <a16:colId xmlns:a16="http://schemas.microsoft.com/office/drawing/2014/main" val="3071904822"/>
                    </a:ext>
                  </a:extLst>
                </a:gridCol>
                <a:gridCol w="506412">
                  <a:extLst>
                    <a:ext uri="{9D8B030D-6E8A-4147-A177-3AD203B41FA5}">
                      <a16:colId xmlns:a16="http://schemas.microsoft.com/office/drawing/2014/main" val="1052315975"/>
                    </a:ext>
                  </a:extLst>
                </a:gridCol>
                <a:gridCol w="508000">
                  <a:extLst>
                    <a:ext uri="{9D8B030D-6E8A-4147-A177-3AD203B41FA5}">
                      <a16:colId xmlns:a16="http://schemas.microsoft.com/office/drawing/2014/main" val="1708140440"/>
                    </a:ext>
                  </a:extLst>
                </a:gridCol>
                <a:gridCol w="506413">
                  <a:extLst>
                    <a:ext uri="{9D8B030D-6E8A-4147-A177-3AD203B41FA5}">
                      <a16:colId xmlns:a16="http://schemas.microsoft.com/office/drawing/2014/main" val="715430041"/>
                    </a:ext>
                  </a:extLst>
                </a:gridCol>
                <a:gridCol w="509587">
                  <a:extLst>
                    <a:ext uri="{9D8B030D-6E8A-4147-A177-3AD203B41FA5}">
                      <a16:colId xmlns:a16="http://schemas.microsoft.com/office/drawing/2014/main" val="2675082865"/>
                    </a:ext>
                  </a:extLst>
                </a:gridCol>
                <a:gridCol w="509588">
                  <a:extLst>
                    <a:ext uri="{9D8B030D-6E8A-4147-A177-3AD203B41FA5}">
                      <a16:colId xmlns:a16="http://schemas.microsoft.com/office/drawing/2014/main" val="2806297372"/>
                    </a:ext>
                  </a:extLst>
                </a:gridCol>
                <a:gridCol w="506412">
                  <a:extLst>
                    <a:ext uri="{9D8B030D-6E8A-4147-A177-3AD203B41FA5}">
                      <a16:colId xmlns:a16="http://schemas.microsoft.com/office/drawing/2014/main" val="1089308066"/>
                    </a:ext>
                  </a:extLst>
                </a:gridCol>
                <a:gridCol w="508000">
                  <a:extLst>
                    <a:ext uri="{9D8B030D-6E8A-4147-A177-3AD203B41FA5}">
                      <a16:colId xmlns:a16="http://schemas.microsoft.com/office/drawing/2014/main" val="1457836051"/>
                    </a:ext>
                  </a:extLst>
                </a:gridCol>
                <a:gridCol w="506413">
                  <a:extLst>
                    <a:ext uri="{9D8B030D-6E8A-4147-A177-3AD203B41FA5}">
                      <a16:colId xmlns:a16="http://schemas.microsoft.com/office/drawing/2014/main" val="3520634495"/>
                    </a:ext>
                  </a:extLst>
                </a:gridCol>
                <a:gridCol w="509587">
                  <a:extLst>
                    <a:ext uri="{9D8B030D-6E8A-4147-A177-3AD203B41FA5}">
                      <a16:colId xmlns:a16="http://schemas.microsoft.com/office/drawing/2014/main" val="2021788894"/>
                    </a:ext>
                  </a:extLst>
                </a:gridCol>
                <a:gridCol w="509588">
                  <a:extLst>
                    <a:ext uri="{9D8B030D-6E8A-4147-A177-3AD203B41FA5}">
                      <a16:colId xmlns:a16="http://schemas.microsoft.com/office/drawing/2014/main" val="2057627456"/>
                    </a:ext>
                  </a:extLst>
                </a:gridCol>
                <a:gridCol w="506412">
                  <a:extLst>
                    <a:ext uri="{9D8B030D-6E8A-4147-A177-3AD203B41FA5}">
                      <a16:colId xmlns:a16="http://schemas.microsoft.com/office/drawing/2014/main" val="1434025113"/>
                    </a:ext>
                  </a:extLst>
                </a:gridCol>
                <a:gridCol w="508000">
                  <a:extLst>
                    <a:ext uri="{9D8B030D-6E8A-4147-A177-3AD203B41FA5}">
                      <a16:colId xmlns:a16="http://schemas.microsoft.com/office/drawing/2014/main" val="2265983098"/>
                    </a:ext>
                  </a:extLst>
                </a:gridCol>
                <a:gridCol w="506413">
                  <a:extLst>
                    <a:ext uri="{9D8B030D-6E8A-4147-A177-3AD203B41FA5}">
                      <a16:colId xmlns:a16="http://schemas.microsoft.com/office/drawing/2014/main" val="1646871033"/>
                    </a:ext>
                  </a:extLst>
                </a:gridCol>
                <a:gridCol w="509587">
                  <a:extLst>
                    <a:ext uri="{9D8B030D-6E8A-4147-A177-3AD203B41FA5}">
                      <a16:colId xmlns:a16="http://schemas.microsoft.com/office/drawing/2014/main" val="2071011896"/>
                    </a:ext>
                  </a:extLst>
                </a:gridCol>
              </a:tblGrid>
              <a:tr h="433388">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85550882"/>
                  </a:ext>
                </a:extLst>
              </a:tr>
            </a:tbl>
          </a:graphicData>
        </a:graphic>
      </p:graphicFrame>
      <p:graphicFrame>
        <p:nvGraphicFramePr>
          <p:cNvPr id="151772" name="Group 220">
            <a:extLst>
              <a:ext uri="{FF2B5EF4-FFF2-40B4-BE49-F238E27FC236}">
                <a16:creationId xmlns:a16="http://schemas.microsoft.com/office/drawing/2014/main" id="{21D72C23-7690-45C3-9375-8C793D2396C9}"/>
              </a:ext>
            </a:extLst>
          </p:cNvPr>
          <p:cNvGraphicFramePr>
            <a:graphicFrameLocks noGrp="1"/>
          </p:cNvGraphicFramePr>
          <p:nvPr>
            <p:ph sz="quarter" idx="3"/>
          </p:nvPr>
        </p:nvGraphicFramePr>
        <p:xfrm>
          <a:off x="3352800" y="5730875"/>
          <a:ext cx="3505200" cy="518160"/>
        </p:xfrm>
        <a:graphic>
          <a:graphicData uri="http://schemas.openxmlformats.org/drawingml/2006/table">
            <a:tbl>
              <a:tblPr/>
              <a:tblGrid>
                <a:gridCol w="501650">
                  <a:extLst>
                    <a:ext uri="{9D8B030D-6E8A-4147-A177-3AD203B41FA5}">
                      <a16:colId xmlns:a16="http://schemas.microsoft.com/office/drawing/2014/main" val="972839248"/>
                    </a:ext>
                  </a:extLst>
                </a:gridCol>
                <a:gridCol w="500063">
                  <a:extLst>
                    <a:ext uri="{9D8B030D-6E8A-4147-A177-3AD203B41FA5}">
                      <a16:colId xmlns:a16="http://schemas.microsoft.com/office/drawing/2014/main" val="2590565930"/>
                    </a:ext>
                  </a:extLst>
                </a:gridCol>
                <a:gridCol w="500062">
                  <a:extLst>
                    <a:ext uri="{9D8B030D-6E8A-4147-A177-3AD203B41FA5}">
                      <a16:colId xmlns:a16="http://schemas.microsoft.com/office/drawing/2014/main" val="3815829606"/>
                    </a:ext>
                  </a:extLst>
                </a:gridCol>
                <a:gridCol w="501650">
                  <a:extLst>
                    <a:ext uri="{9D8B030D-6E8A-4147-A177-3AD203B41FA5}">
                      <a16:colId xmlns:a16="http://schemas.microsoft.com/office/drawing/2014/main" val="3092470900"/>
                    </a:ext>
                  </a:extLst>
                </a:gridCol>
                <a:gridCol w="500063">
                  <a:extLst>
                    <a:ext uri="{9D8B030D-6E8A-4147-A177-3AD203B41FA5}">
                      <a16:colId xmlns:a16="http://schemas.microsoft.com/office/drawing/2014/main" val="2901616412"/>
                    </a:ext>
                  </a:extLst>
                </a:gridCol>
                <a:gridCol w="500062">
                  <a:extLst>
                    <a:ext uri="{9D8B030D-6E8A-4147-A177-3AD203B41FA5}">
                      <a16:colId xmlns:a16="http://schemas.microsoft.com/office/drawing/2014/main" val="836370846"/>
                    </a:ext>
                  </a:extLst>
                </a:gridCol>
                <a:gridCol w="501650">
                  <a:extLst>
                    <a:ext uri="{9D8B030D-6E8A-4147-A177-3AD203B41FA5}">
                      <a16:colId xmlns:a16="http://schemas.microsoft.com/office/drawing/2014/main" val="3752706269"/>
                    </a:ext>
                  </a:extLst>
                </a:gridCol>
              </a:tblGrid>
              <a:tr h="481013">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97030397"/>
                  </a:ext>
                </a:extLst>
              </a:tr>
            </a:tbl>
          </a:graphicData>
        </a:graphic>
      </p:graphicFrame>
      <p:sp>
        <p:nvSpPr>
          <p:cNvPr id="151556" name="Text Box 4">
            <a:extLst>
              <a:ext uri="{FF2B5EF4-FFF2-40B4-BE49-F238E27FC236}">
                <a16:creationId xmlns:a16="http://schemas.microsoft.com/office/drawing/2014/main" id="{1B47021F-586F-435F-B045-F74F7D232DA5}"/>
              </a:ext>
            </a:extLst>
          </p:cNvPr>
          <p:cNvSpPr txBox="1">
            <a:spLocks noChangeArrowheads="1"/>
          </p:cNvSpPr>
          <p:nvPr/>
        </p:nvSpPr>
        <p:spPr bwMode="auto">
          <a:xfrm>
            <a:off x="1428750" y="457200"/>
            <a:ext cx="2686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t>Comparing p[2] with S[3]</a:t>
            </a:r>
          </a:p>
        </p:txBody>
      </p:sp>
      <p:sp>
        <p:nvSpPr>
          <p:cNvPr id="151557" name="Text Box 5">
            <a:extLst>
              <a:ext uri="{FF2B5EF4-FFF2-40B4-BE49-F238E27FC236}">
                <a16:creationId xmlns:a16="http://schemas.microsoft.com/office/drawing/2014/main" id="{F8407E71-40BB-4109-B6C3-9445F59AF3F5}"/>
              </a:ext>
            </a:extLst>
          </p:cNvPr>
          <p:cNvSpPr txBox="1">
            <a:spLocks noChangeArrowheads="1"/>
          </p:cNvSpPr>
          <p:nvPr/>
        </p:nvSpPr>
        <p:spPr bwMode="auto">
          <a:xfrm>
            <a:off x="517525" y="750888"/>
            <a:ext cx="4206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t>S</a:t>
            </a:r>
          </a:p>
        </p:txBody>
      </p:sp>
      <p:sp>
        <p:nvSpPr>
          <p:cNvPr id="151558" name="Text Box 6">
            <a:extLst>
              <a:ext uri="{FF2B5EF4-FFF2-40B4-BE49-F238E27FC236}">
                <a16:creationId xmlns:a16="http://schemas.microsoft.com/office/drawing/2014/main" id="{2A968058-30D6-4FF8-988D-13BA98F10E1D}"/>
              </a:ext>
            </a:extLst>
          </p:cNvPr>
          <p:cNvSpPr txBox="1">
            <a:spLocks noChangeArrowheads="1"/>
          </p:cNvSpPr>
          <p:nvPr/>
        </p:nvSpPr>
        <p:spPr bwMode="auto">
          <a:xfrm>
            <a:off x="2574925" y="9509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endParaRPr lang="en-US" altLang="en-US"/>
          </a:p>
        </p:txBody>
      </p:sp>
      <p:graphicFrame>
        <p:nvGraphicFramePr>
          <p:cNvPr id="151619" name="Group 67">
            <a:extLst>
              <a:ext uri="{FF2B5EF4-FFF2-40B4-BE49-F238E27FC236}">
                <a16:creationId xmlns:a16="http://schemas.microsoft.com/office/drawing/2014/main" id="{47FBD844-8592-4C12-8BE6-E83D172050A5}"/>
              </a:ext>
            </a:extLst>
          </p:cNvPr>
          <p:cNvGraphicFramePr>
            <a:graphicFrameLocks noGrp="1"/>
          </p:cNvGraphicFramePr>
          <p:nvPr/>
        </p:nvGraphicFramePr>
        <p:xfrm>
          <a:off x="1219200" y="2987675"/>
          <a:ext cx="7696200" cy="518160"/>
        </p:xfrm>
        <a:graphic>
          <a:graphicData uri="http://schemas.openxmlformats.org/drawingml/2006/table">
            <a:tbl>
              <a:tblPr/>
              <a:tblGrid>
                <a:gridCol w="514350">
                  <a:extLst>
                    <a:ext uri="{9D8B030D-6E8A-4147-A177-3AD203B41FA5}">
                      <a16:colId xmlns:a16="http://schemas.microsoft.com/office/drawing/2014/main" val="2734281564"/>
                    </a:ext>
                  </a:extLst>
                </a:gridCol>
                <a:gridCol w="511175">
                  <a:extLst>
                    <a:ext uri="{9D8B030D-6E8A-4147-A177-3AD203B41FA5}">
                      <a16:colId xmlns:a16="http://schemas.microsoft.com/office/drawing/2014/main" val="1155711807"/>
                    </a:ext>
                  </a:extLst>
                </a:gridCol>
                <a:gridCol w="514350">
                  <a:extLst>
                    <a:ext uri="{9D8B030D-6E8A-4147-A177-3AD203B41FA5}">
                      <a16:colId xmlns:a16="http://schemas.microsoft.com/office/drawing/2014/main" val="1696558605"/>
                    </a:ext>
                  </a:extLst>
                </a:gridCol>
                <a:gridCol w="511175">
                  <a:extLst>
                    <a:ext uri="{9D8B030D-6E8A-4147-A177-3AD203B41FA5}">
                      <a16:colId xmlns:a16="http://schemas.microsoft.com/office/drawing/2014/main" val="1871594093"/>
                    </a:ext>
                  </a:extLst>
                </a:gridCol>
                <a:gridCol w="514350">
                  <a:extLst>
                    <a:ext uri="{9D8B030D-6E8A-4147-A177-3AD203B41FA5}">
                      <a16:colId xmlns:a16="http://schemas.microsoft.com/office/drawing/2014/main" val="1934073593"/>
                    </a:ext>
                  </a:extLst>
                </a:gridCol>
                <a:gridCol w="514350">
                  <a:extLst>
                    <a:ext uri="{9D8B030D-6E8A-4147-A177-3AD203B41FA5}">
                      <a16:colId xmlns:a16="http://schemas.microsoft.com/office/drawing/2014/main" val="3242087603"/>
                    </a:ext>
                  </a:extLst>
                </a:gridCol>
                <a:gridCol w="511175">
                  <a:extLst>
                    <a:ext uri="{9D8B030D-6E8A-4147-A177-3AD203B41FA5}">
                      <a16:colId xmlns:a16="http://schemas.microsoft.com/office/drawing/2014/main" val="3113838426"/>
                    </a:ext>
                  </a:extLst>
                </a:gridCol>
                <a:gridCol w="514350">
                  <a:extLst>
                    <a:ext uri="{9D8B030D-6E8A-4147-A177-3AD203B41FA5}">
                      <a16:colId xmlns:a16="http://schemas.microsoft.com/office/drawing/2014/main" val="3352734709"/>
                    </a:ext>
                  </a:extLst>
                </a:gridCol>
                <a:gridCol w="511175">
                  <a:extLst>
                    <a:ext uri="{9D8B030D-6E8A-4147-A177-3AD203B41FA5}">
                      <a16:colId xmlns:a16="http://schemas.microsoft.com/office/drawing/2014/main" val="2373691620"/>
                    </a:ext>
                  </a:extLst>
                </a:gridCol>
                <a:gridCol w="514350">
                  <a:extLst>
                    <a:ext uri="{9D8B030D-6E8A-4147-A177-3AD203B41FA5}">
                      <a16:colId xmlns:a16="http://schemas.microsoft.com/office/drawing/2014/main" val="1786080432"/>
                    </a:ext>
                  </a:extLst>
                </a:gridCol>
                <a:gridCol w="514350">
                  <a:extLst>
                    <a:ext uri="{9D8B030D-6E8A-4147-A177-3AD203B41FA5}">
                      <a16:colId xmlns:a16="http://schemas.microsoft.com/office/drawing/2014/main" val="1986820006"/>
                    </a:ext>
                  </a:extLst>
                </a:gridCol>
                <a:gridCol w="511175">
                  <a:extLst>
                    <a:ext uri="{9D8B030D-6E8A-4147-A177-3AD203B41FA5}">
                      <a16:colId xmlns:a16="http://schemas.microsoft.com/office/drawing/2014/main" val="451316961"/>
                    </a:ext>
                  </a:extLst>
                </a:gridCol>
                <a:gridCol w="514350">
                  <a:extLst>
                    <a:ext uri="{9D8B030D-6E8A-4147-A177-3AD203B41FA5}">
                      <a16:colId xmlns:a16="http://schemas.microsoft.com/office/drawing/2014/main" val="315477970"/>
                    </a:ext>
                  </a:extLst>
                </a:gridCol>
                <a:gridCol w="511175">
                  <a:extLst>
                    <a:ext uri="{9D8B030D-6E8A-4147-A177-3AD203B41FA5}">
                      <a16:colId xmlns:a16="http://schemas.microsoft.com/office/drawing/2014/main" val="2803107601"/>
                    </a:ext>
                  </a:extLst>
                </a:gridCol>
                <a:gridCol w="514350">
                  <a:extLst>
                    <a:ext uri="{9D8B030D-6E8A-4147-A177-3AD203B41FA5}">
                      <a16:colId xmlns:a16="http://schemas.microsoft.com/office/drawing/2014/main" val="2076669891"/>
                    </a:ext>
                  </a:extLst>
                </a:gridCol>
              </a:tblGrid>
              <a:tr h="433388">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81210538"/>
                  </a:ext>
                </a:extLst>
              </a:tr>
            </a:tbl>
          </a:graphicData>
        </a:graphic>
      </p:graphicFrame>
      <p:graphicFrame>
        <p:nvGraphicFramePr>
          <p:cNvPr id="151774" name="Group 222">
            <a:extLst>
              <a:ext uri="{FF2B5EF4-FFF2-40B4-BE49-F238E27FC236}">
                <a16:creationId xmlns:a16="http://schemas.microsoft.com/office/drawing/2014/main" id="{85AF261E-23F4-4BE8-A200-2ED4B03DD465}"/>
              </a:ext>
            </a:extLst>
          </p:cNvPr>
          <p:cNvGraphicFramePr>
            <a:graphicFrameLocks noGrp="1"/>
          </p:cNvGraphicFramePr>
          <p:nvPr/>
        </p:nvGraphicFramePr>
        <p:xfrm>
          <a:off x="1295400" y="762000"/>
          <a:ext cx="7620000" cy="518160"/>
        </p:xfrm>
        <a:graphic>
          <a:graphicData uri="http://schemas.openxmlformats.org/drawingml/2006/table">
            <a:tbl>
              <a:tblPr/>
              <a:tblGrid>
                <a:gridCol w="509588">
                  <a:extLst>
                    <a:ext uri="{9D8B030D-6E8A-4147-A177-3AD203B41FA5}">
                      <a16:colId xmlns:a16="http://schemas.microsoft.com/office/drawing/2014/main" val="2201840611"/>
                    </a:ext>
                  </a:extLst>
                </a:gridCol>
                <a:gridCol w="506412">
                  <a:extLst>
                    <a:ext uri="{9D8B030D-6E8A-4147-A177-3AD203B41FA5}">
                      <a16:colId xmlns:a16="http://schemas.microsoft.com/office/drawing/2014/main" val="2221233672"/>
                    </a:ext>
                  </a:extLst>
                </a:gridCol>
                <a:gridCol w="508000">
                  <a:extLst>
                    <a:ext uri="{9D8B030D-6E8A-4147-A177-3AD203B41FA5}">
                      <a16:colId xmlns:a16="http://schemas.microsoft.com/office/drawing/2014/main" val="3561093434"/>
                    </a:ext>
                  </a:extLst>
                </a:gridCol>
                <a:gridCol w="506413">
                  <a:extLst>
                    <a:ext uri="{9D8B030D-6E8A-4147-A177-3AD203B41FA5}">
                      <a16:colId xmlns:a16="http://schemas.microsoft.com/office/drawing/2014/main" val="3331166036"/>
                    </a:ext>
                  </a:extLst>
                </a:gridCol>
                <a:gridCol w="509587">
                  <a:extLst>
                    <a:ext uri="{9D8B030D-6E8A-4147-A177-3AD203B41FA5}">
                      <a16:colId xmlns:a16="http://schemas.microsoft.com/office/drawing/2014/main" val="3796090340"/>
                    </a:ext>
                  </a:extLst>
                </a:gridCol>
                <a:gridCol w="509588">
                  <a:extLst>
                    <a:ext uri="{9D8B030D-6E8A-4147-A177-3AD203B41FA5}">
                      <a16:colId xmlns:a16="http://schemas.microsoft.com/office/drawing/2014/main" val="2847754291"/>
                    </a:ext>
                  </a:extLst>
                </a:gridCol>
                <a:gridCol w="506412">
                  <a:extLst>
                    <a:ext uri="{9D8B030D-6E8A-4147-A177-3AD203B41FA5}">
                      <a16:colId xmlns:a16="http://schemas.microsoft.com/office/drawing/2014/main" val="1140110635"/>
                    </a:ext>
                  </a:extLst>
                </a:gridCol>
                <a:gridCol w="508000">
                  <a:extLst>
                    <a:ext uri="{9D8B030D-6E8A-4147-A177-3AD203B41FA5}">
                      <a16:colId xmlns:a16="http://schemas.microsoft.com/office/drawing/2014/main" val="4150229007"/>
                    </a:ext>
                  </a:extLst>
                </a:gridCol>
                <a:gridCol w="506413">
                  <a:extLst>
                    <a:ext uri="{9D8B030D-6E8A-4147-A177-3AD203B41FA5}">
                      <a16:colId xmlns:a16="http://schemas.microsoft.com/office/drawing/2014/main" val="1273180137"/>
                    </a:ext>
                  </a:extLst>
                </a:gridCol>
                <a:gridCol w="509587">
                  <a:extLst>
                    <a:ext uri="{9D8B030D-6E8A-4147-A177-3AD203B41FA5}">
                      <a16:colId xmlns:a16="http://schemas.microsoft.com/office/drawing/2014/main" val="3926954443"/>
                    </a:ext>
                  </a:extLst>
                </a:gridCol>
                <a:gridCol w="509588">
                  <a:extLst>
                    <a:ext uri="{9D8B030D-6E8A-4147-A177-3AD203B41FA5}">
                      <a16:colId xmlns:a16="http://schemas.microsoft.com/office/drawing/2014/main" val="2955820601"/>
                    </a:ext>
                  </a:extLst>
                </a:gridCol>
                <a:gridCol w="506412">
                  <a:extLst>
                    <a:ext uri="{9D8B030D-6E8A-4147-A177-3AD203B41FA5}">
                      <a16:colId xmlns:a16="http://schemas.microsoft.com/office/drawing/2014/main" val="1129346054"/>
                    </a:ext>
                  </a:extLst>
                </a:gridCol>
                <a:gridCol w="508000">
                  <a:extLst>
                    <a:ext uri="{9D8B030D-6E8A-4147-A177-3AD203B41FA5}">
                      <a16:colId xmlns:a16="http://schemas.microsoft.com/office/drawing/2014/main" val="311257130"/>
                    </a:ext>
                  </a:extLst>
                </a:gridCol>
                <a:gridCol w="506413">
                  <a:extLst>
                    <a:ext uri="{9D8B030D-6E8A-4147-A177-3AD203B41FA5}">
                      <a16:colId xmlns:a16="http://schemas.microsoft.com/office/drawing/2014/main" val="4137603486"/>
                    </a:ext>
                  </a:extLst>
                </a:gridCol>
                <a:gridCol w="509587">
                  <a:extLst>
                    <a:ext uri="{9D8B030D-6E8A-4147-A177-3AD203B41FA5}">
                      <a16:colId xmlns:a16="http://schemas.microsoft.com/office/drawing/2014/main" val="2867807528"/>
                    </a:ext>
                  </a:extLst>
                </a:gridCol>
              </a:tblGrid>
              <a:tr h="433388">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3774377"/>
                  </a:ext>
                </a:extLst>
              </a:tr>
            </a:tbl>
          </a:graphicData>
        </a:graphic>
      </p:graphicFrame>
      <p:graphicFrame>
        <p:nvGraphicFramePr>
          <p:cNvPr id="151734" name="Group 182">
            <a:extLst>
              <a:ext uri="{FF2B5EF4-FFF2-40B4-BE49-F238E27FC236}">
                <a16:creationId xmlns:a16="http://schemas.microsoft.com/office/drawing/2014/main" id="{D7CAFA7D-0730-4232-BC3C-2EB1034BE552}"/>
              </a:ext>
            </a:extLst>
          </p:cNvPr>
          <p:cNvGraphicFramePr>
            <a:graphicFrameLocks noGrp="1"/>
          </p:cNvGraphicFramePr>
          <p:nvPr/>
        </p:nvGraphicFramePr>
        <p:xfrm>
          <a:off x="2743200" y="3825875"/>
          <a:ext cx="3581400" cy="518160"/>
        </p:xfrm>
        <a:graphic>
          <a:graphicData uri="http://schemas.openxmlformats.org/drawingml/2006/table">
            <a:tbl>
              <a:tblPr/>
              <a:tblGrid>
                <a:gridCol w="512763">
                  <a:extLst>
                    <a:ext uri="{9D8B030D-6E8A-4147-A177-3AD203B41FA5}">
                      <a16:colId xmlns:a16="http://schemas.microsoft.com/office/drawing/2014/main" val="3406494157"/>
                    </a:ext>
                  </a:extLst>
                </a:gridCol>
                <a:gridCol w="511175">
                  <a:extLst>
                    <a:ext uri="{9D8B030D-6E8A-4147-A177-3AD203B41FA5}">
                      <a16:colId xmlns:a16="http://schemas.microsoft.com/office/drawing/2014/main" val="1732171781"/>
                    </a:ext>
                  </a:extLst>
                </a:gridCol>
                <a:gridCol w="511175">
                  <a:extLst>
                    <a:ext uri="{9D8B030D-6E8A-4147-A177-3AD203B41FA5}">
                      <a16:colId xmlns:a16="http://schemas.microsoft.com/office/drawing/2014/main" val="1824183779"/>
                    </a:ext>
                  </a:extLst>
                </a:gridCol>
                <a:gridCol w="511175">
                  <a:extLst>
                    <a:ext uri="{9D8B030D-6E8A-4147-A177-3AD203B41FA5}">
                      <a16:colId xmlns:a16="http://schemas.microsoft.com/office/drawing/2014/main" val="3883443316"/>
                    </a:ext>
                  </a:extLst>
                </a:gridCol>
                <a:gridCol w="511175">
                  <a:extLst>
                    <a:ext uri="{9D8B030D-6E8A-4147-A177-3AD203B41FA5}">
                      <a16:colId xmlns:a16="http://schemas.microsoft.com/office/drawing/2014/main" val="327623484"/>
                    </a:ext>
                  </a:extLst>
                </a:gridCol>
                <a:gridCol w="511175">
                  <a:extLst>
                    <a:ext uri="{9D8B030D-6E8A-4147-A177-3AD203B41FA5}">
                      <a16:colId xmlns:a16="http://schemas.microsoft.com/office/drawing/2014/main" val="250173993"/>
                    </a:ext>
                  </a:extLst>
                </a:gridCol>
                <a:gridCol w="512762">
                  <a:extLst>
                    <a:ext uri="{9D8B030D-6E8A-4147-A177-3AD203B41FA5}">
                      <a16:colId xmlns:a16="http://schemas.microsoft.com/office/drawing/2014/main" val="3291791808"/>
                    </a:ext>
                  </a:extLst>
                </a:gridCol>
              </a:tblGrid>
              <a:tr h="4572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40047543"/>
                  </a:ext>
                </a:extLst>
              </a:tr>
            </a:tbl>
          </a:graphicData>
        </a:graphic>
      </p:graphicFrame>
      <p:graphicFrame>
        <p:nvGraphicFramePr>
          <p:cNvPr id="151776" name="Group 224">
            <a:extLst>
              <a:ext uri="{FF2B5EF4-FFF2-40B4-BE49-F238E27FC236}">
                <a16:creationId xmlns:a16="http://schemas.microsoft.com/office/drawing/2014/main" id="{1551F84E-5D76-42C6-98CA-570A0C737731}"/>
              </a:ext>
            </a:extLst>
          </p:cNvPr>
          <p:cNvGraphicFramePr>
            <a:graphicFrameLocks noGrp="1"/>
          </p:cNvGraphicFramePr>
          <p:nvPr/>
        </p:nvGraphicFramePr>
        <p:xfrm>
          <a:off x="1828800" y="1676400"/>
          <a:ext cx="3581400" cy="518160"/>
        </p:xfrm>
        <a:graphic>
          <a:graphicData uri="http://schemas.openxmlformats.org/drawingml/2006/table">
            <a:tbl>
              <a:tblPr/>
              <a:tblGrid>
                <a:gridCol w="512763">
                  <a:extLst>
                    <a:ext uri="{9D8B030D-6E8A-4147-A177-3AD203B41FA5}">
                      <a16:colId xmlns:a16="http://schemas.microsoft.com/office/drawing/2014/main" val="744497637"/>
                    </a:ext>
                  </a:extLst>
                </a:gridCol>
                <a:gridCol w="511175">
                  <a:extLst>
                    <a:ext uri="{9D8B030D-6E8A-4147-A177-3AD203B41FA5}">
                      <a16:colId xmlns:a16="http://schemas.microsoft.com/office/drawing/2014/main" val="3261782721"/>
                    </a:ext>
                  </a:extLst>
                </a:gridCol>
                <a:gridCol w="511175">
                  <a:extLst>
                    <a:ext uri="{9D8B030D-6E8A-4147-A177-3AD203B41FA5}">
                      <a16:colId xmlns:a16="http://schemas.microsoft.com/office/drawing/2014/main" val="83006624"/>
                    </a:ext>
                  </a:extLst>
                </a:gridCol>
                <a:gridCol w="511175">
                  <a:extLst>
                    <a:ext uri="{9D8B030D-6E8A-4147-A177-3AD203B41FA5}">
                      <a16:colId xmlns:a16="http://schemas.microsoft.com/office/drawing/2014/main" val="295350653"/>
                    </a:ext>
                  </a:extLst>
                </a:gridCol>
                <a:gridCol w="511175">
                  <a:extLst>
                    <a:ext uri="{9D8B030D-6E8A-4147-A177-3AD203B41FA5}">
                      <a16:colId xmlns:a16="http://schemas.microsoft.com/office/drawing/2014/main" val="2042069207"/>
                    </a:ext>
                  </a:extLst>
                </a:gridCol>
                <a:gridCol w="511175">
                  <a:extLst>
                    <a:ext uri="{9D8B030D-6E8A-4147-A177-3AD203B41FA5}">
                      <a16:colId xmlns:a16="http://schemas.microsoft.com/office/drawing/2014/main" val="3760269954"/>
                    </a:ext>
                  </a:extLst>
                </a:gridCol>
                <a:gridCol w="512762">
                  <a:extLst>
                    <a:ext uri="{9D8B030D-6E8A-4147-A177-3AD203B41FA5}">
                      <a16:colId xmlns:a16="http://schemas.microsoft.com/office/drawing/2014/main" val="1274997416"/>
                    </a:ext>
                  </a:extLst>
                </a:gridCol>
              </a:tblGrid>
              <a:tr h="481013">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2659019"/>
                  </a:ext>
                </a:extLst>
              </a:tr>
            </a:tbl>
          </a:graphicData>
        </a:graphic>
      </p:graphicFrame>
      <p:sp>
        <p:nvSpPr>
          <p:cNvPr id="151723" name="Text Box 171">
            <a:extLst>
              <a:ext uri="{FF2B5EF4-FFF2-40B4-BE49-F238E27FC236}">
                <a16:creationId xmlns:a16="http://schemas.microsoft.com/office/drawing/2014/main" id="{3265F0D2-3C85-451F-BF3B-91DD67D63BCF}"/>
              </a:ext>
            </a:extLst>
          </p:cNvPr>
          <p:cNvSpPr txBox="1">
            <a:spLocks noChangeArrowheads="1"/>
          </p:cNvSpPr>
          <p:nvPr/>
        </p:nvSpPr>
        <p:spPr bwMode="auto">
          <a:xfrm>
            <a:off x="531813" y="1614488"/>
            <a:ext cx="3825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t>p</a:t>
            </a:r>
          </a:p>
        </p:txBody>
      </p:sp>
      <p:sp>
        <p:nvSpPr>
          <p:cNvPr id="151724" name="Text Box 172">
            <a:extLst>
              <a:ext uri="{FF2B5EF4-FFF2-40B4-BE49-F238E27FC236}">
                <a16:creationId xmlns:a16="http://schemas.microsoft.com/office/drawing/2014/main" id="{D2FCC2DB-4B86-4639-B910-6C678BC99C63}"/>
              </a:ext>
            </a:extLst>
          </p:cNvPr>
          <p:cNvSpPr txBox="1">
            <a:spLocks noChangeArrowheads="1"/>
          </p:cNvSpPr>
          <p:nvPr/>
        </p:nvSpPr>
        <p:spPr bwMode="auto">
          <a:xfrm>
            <a:off x="609600" y="3014663"/>
            <a:ext cx="4206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t>S</a:t>
            </a:r>
          </a:p>
        </p:txBody>
      </p:sp>
      <p:sp>
        <p:nvSpPr>
          <p:cNvPr id="151725" name="Text Box 173">
            <a:extLst>
              <a:ext uri="{FF2B5EF4-FFF2-40B4-BE49-F238E27FC236}">
                <a16:creationId xmlns:a16="http://schemas.microsoft.com/office/drawing/2014/main" id="{AC00C42E-0B68-40C2-BC36-E13D715F1F16}"/>
              </a:ext>
            </a:extLst>
          </p:cNvPr>
          <p:cNvSpPr txBox="1">
            <a:spLocks noChangeArrowheads="1"/>
          </p:cNvSpPr>
          <p:nvPr/>
        </p:nvSpPr>
        <p:spPr bwMode="auto">
          <a:xfrm>
            <a:off x="593725" y="3748088"/>
            <a:ext cx="3825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t>p</a:t>
            </a:r>
          </a:p>
        </p:txBody>
      </p:sp>
      <p:sp>
        <p:nvSpPr>
          <p:cNvPr id="151726" name="Text Box 174">
            <a:extLst>
              <a:ext uri="{FF2B5EF4-FFF2-40B4-BE49-F238E27FC236}">
                <a16:creationId xmlns:a16="http://schemas.microsoft.com/office/drawing/2014/main" id="{2E943267-0188-4F2E-86E6-FA8E9DDEB538}"/>
              </a:ext>
            </a:extLst>
          </p:cNvPr>
          <p:cNvSpPr txBox="1">
            <a:spLocks noChangeArrowheads="1"/>
          </p:cNvSpPr>
          <p:nvPr/>
        </p:nvSpPr>
        <p:spPr bwMode="auto">
          <a:xfrm>
            <a:off x="593725" y="4967288"/>
            <a:ext cx="4206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t>S</a:t>
            </a:r>
          </a:p>
        </p:txBody>
      </p:sp>
      <p:sp>
        <p:nvSpPr>
          <p:cNvPr id="151727" name="Text Box 175">
            <a:extLst>
              <a:ext uri="{FF2B5EF4-FFF2-40B4-BE49-F238E27FC236}">
                <a16:creationId xmlns:a16="http://schemas.microsoft.com/office/drawing/2014/main" id="{4548FE56-4213-4510-BB01-D14FD8DEABC1}"/>
              </a:ext>
            </a:extLst>
          </p:cNvPr>
          <p:cNvSpPr txBox="1">
            <a:spLocks noChangeArrowheads="1"/>
          </p:cNvSpPr>
          <p:nvPr/>
        </p:nvSpPr>
        <p:spPr bwMode="auto">
          <a:xfrm>
            <a:off x="609600" y="5653088"/>
            <a:ext cx="3825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t>p</a:t>
            </a:r>
          </a:p>
        </p:txBody>
      </p:sp>
      <p:sp>
        <p:nvSpPr>
          <p:cNvPr id="151729" name="Line 177">
            <a:extLst>
              <a:ext uri="{FF2B5EF4-FFF2-40B4-BE49-F238E27FC236}">
                <a16:creationId xmlns:a16="http://schemas.microsoft.com/office/drawing/2014/main" id="{81000BBB-B879-4345-837B-54617FF82028}"/>
              </a:ext>
            </a:extLst>
          </p:cNvPr>
          <p:cNvSpPr>
            <a:spLocks noChangeShapeType="1"/>
          </p:cNvSpPr>
          <p:nvPr/>
        </p:nvSpPr>
        <p:spPr bwMode="auto">
          <a:xfrm flipV="1">
            <a:off x="2590800" y="12954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1730" name="Text Box 178">
            <a:extLst>
              <a:ext uri="{FF2B5EF4-FFF2-40B4-BE49-F238E27FC236}">
                <a16:creationId xmlns:a16="http://schemas.microsoft.com/office/drawing/2014/main" id="{807903B7-7592-47AD-A6DF-7829905426CB}"/>
              </a:ext>
            </a:extLst>
          </p:cNvPr>
          <p:cNvSpPr txBox="1">
            <a:spLocks noChangeArrowheads="1"/>
          </p:cNvSpPr>
          <p:nvPr/>
        </p:nvSpPr>
        <p:spPr bwMode="auto">
          <a:xfrm>
            <a:off x="4184650" y="457200"/>
            <a:ext cx="3130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t>p[2] does not match with S[3]</a:t>
            </a:r>
          </a:p>
        </p:txBody>
      </p:sp>
      <p:sp>
        <p:nvSpPr>
          <p:cNvPr id="151731" name="Text Box 179">
            <a:extLst>
              <a:ext uri="{FF2B5EF4-FFF2-40B4-BE49-F238E27FC236}">
                <a16:creationId xmlns:a16="http://schemas.microsoft.com/office/drawing/2014/main" id="{C105DB53-994F-472B-B579-B4481D139498}"/>
              </a:ext>
            </a:extLst>
          </p:cNvPr>
          <p:cNvSpPr txBox="1">
            <a:spLocks noChangeArrowheads="1"/>
          </p:cNvSpPr>
          <p:nvPr/>
        </p:nvSpPr>
        <p:spPr bwMode="auto">
          <a:xfrm>
            <a:off x="1238250" y="2209800"/>
            <a:ext cx="455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t>Backtracking on p, comparing p[1] and S[3]</a:t>
            </a:r>
          </a:p>
        </p:txBody>
      </p:sp>
      <p:sp>
        <p:nvSpPr>
          <p:cNvPr id="151732" name="Text Box 180">
            <a:extLst>
              <a:ext uri="{FF2B5EF4-FFF2-40B4-BE49-F238E27FC236}">
                <a16:creationId xmlns:a16="http://schemas.microsoft.com/office/drawing/2014/main" id="{F6E149FA-39BC-43B8-AE62-8DE0647A9CF3}"/>
              </a:ext>
            </a:extLst>
          </p:cNvPr>
          <p:cNvSpPr txBox="1">
            <a:spLocks noChangeArrowheads="1"/>
          </p:cNvSpPr>
          <p:nvPr/>
        </p:nvSpPr>
        <p:spPr bwMode="auto">
          <a:xfrm>
            <a:off x="609600" y="2551113"/>
            <a:ext cx="2114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a:t>Step 4: i = 4, q = 0 </a:t>
            </a:r>
          </a:p>
        </p:txBody>
      </p:sp>
      <p:sp>
        <p:nvSpPr>
          <p:cNvPr id="151735" name="Text Box 183">
            <a:extLst>
              <a:ext uri="{FF2B5EF4-FFF2-40B4-BE49-F238E27FC236}">
                <a16:creationId xmlns:a16="http://schemas.microsoft.com/office/drawing/2014/main" id="{35FCE74F-C597-484E-A1A5-880533AB9A49}"/>
              </a:ext>
            </a:extLst>
          </p:cNvPr>
          <p:cNvSpPr txBox="1">
            <a:spLocks noChangeArrowheads="1"/>
          </p:cNvSpPr>
          <p:nvPr/>
        </p:nvSpPr>
        <p:spPr bwMode="auto">
          <a:xfrm>
            <a:off x="2165350" y="2681288"/>
            <a:ext cx="2635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a:t>comparing p[1] with S[4]</a:t>
            </a:r>
          </a:p>
        </p:txBody>
      </p:sp>
      <p:sp>
        <p:nvSpPr>
          <p:cNvPr id="151736" name="Line 184">
            <a:extLst>
              <a:ext uri="{FF2B5EF4-FFF2-40B4-BE49-F238E27FC236}">
                <a16:creationId xmlns:a16="http://schemas.microsoft.com/office/drawing/2014/main" id="{A12AD374-4057-46A7-BBE3-B11527A7010A}"/>
              </a:ext>
            </a:extLst>
          </p:cNvPr>
          <p:cNvSpPr>
            <a:spLocks noChangeShapeType="1"/>
          </p:cNvSpPr>
          <p:nvPr/>
        </p:nvSpPr>
        <p:spPr bwMode="auto">
          <a:xfrm flipV="1">
            <a:off x="2971800" y="35052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1737" name="Text Box 185">
            <a:extLst>
              <a:ext uri="{FF2B5EF4-FFF2-40B4-BE49-F238E27FC236}">
                <a16:creationId xmlns:a16="http://schemas.microsoft.com/office/drawing/2014/main" id="{34384774-4D73-4587-B71E-F78DCA843000}"/>
              </a:ext>
            </a:extLst>
          </p:cNvPr>
          <p:cNvSpPr txBox="1">
            <a:spLocks noChangeArrowheads="1"/>
          </p:cNvSpPr>
          <p:nvPr/>
        </p:nvSpPr>
        <p:spPr bwMode="auto">
          <a:xfrm>
            <a:off x="4876800" y="2681288"/>
            <a:ext cx="3130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t>p[1] does not match with S[4]</a:t>
            </a:r>
          </a:p>
        </p:txBody>
      </p:sp>
      <p:sp>
        <p:nvSpPr>
          <p:cNvPr id="151738" name="Text Box 186">
            <a:extLst>
              <a:ext uri="{FF2B5EF4-FFF2-40B4-BE49-F238E27FC236}">
                <a16:creationId xmlns:a16="http://schemas.microsoft.com/office/drawing/2014/main" id="{0A0E4168-C99B-4410-B83B-947B31C81449}"/>
              </a:ext>
            </a:extLst>
          </p:cNvPr>
          <p:cNvSpPr txBox="1">
            <a:spLocks noChangeArrowheads="1"/>
          </p:cNvSpPr>
          <p:nvPr/>
        </p:nvSpPr>
        <p:spPr bwMode="auto">
          <a:xfrm>
            <a:off x="685800" y="4433888"/>
            <a:ext cx="2114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a:t>Step 5: i = 5, q = 0 </a:t>
            </a:r>
          </a:p>
        </p:txBody>
      </p:sp>
      <p:sp>
        <p:nvSpPr>
          <p:cNvPr id="151739" name="Line 187">
            <a:extLst>
              <a:ext uri="{FF2B5EF4-FFF2-40B4-BE49-F238E27FC236}">
                <a16:creationId xmlns:a16="http://schemas.microsoft.com/office/drawing/2014/main" id="{74F1CCCB-8E6A-4BE4-87DE-EB78186DE15C}"/>
              </a:ext>
            </a:extLst>
          </p:cNvPr>
          <p:cNvSpPr>
            <a:spLocks noChangeShapeType="1"/>
          </p:cNvSpPr>
          <p:nvPr/>
        </p:nvSpPr>
        <p:spPr bwMode="auto">
          <a:xfrm flipV="1">
            <a:off x="3581400" y="54102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1740" name="Text Box 188">
            <a:extLst>
              <a:ext uri="{FF2B5EF4-FFF2-40B4-BE49-F238E27FC236}">
                <a16:creationId xmlns:a16="http://schemas.microsoft.com/office/drawing/2014/main" id="{DACB3312-9F26-4CD0-9A97-5C6185DFD7AF}"/>
              </a:ext>
            </a:extLst>
          </p:cNvPr>
          <p:cNvSpPr txBox="1">
            <a:spLocks noChangeArrowheads="1"/>
          </p:cNvSpPr>
          <p:nvPr/>
        </p:nvSpPr>
        <p:spPr bwMode="auto">
          <a:xfrm>
            <a:off x="2209800" y="4586288"/>
            <a:ext cx="2635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t>comparing p[1] with S[5]</a:t>
            </a:r>
          </a:p>
        </p:txBody>
      </p:sp>
      <p:sp>
        <p:nvSpPr>
          <p:cNvPr id="151741" name="Text Box 189">
            <a:extLst>
              <a:ext uri="{FF2B5EF4-FFF2-40B4-BE49-F238E27FC236}">
                <a16:creationId xmlns:a16="http://schemas.microsoft.com/office/drawing/2014/main" id="{811E7A26-121A-47BC-B113-81DCE009223D}"/>
              </a:ext>
            </a:extLst>
          </p:cNvPr>
          <p:cNvSpPr txBox="1">
            <a:spLocks noChangeArrowheads="1"/>
          </p:cNvSpPr>
          <p:nvPr/>
        </p:nvSpPr>
        <p:spPr bwMode="auto">
          <a:xfrm>
            <a:off x="5105400" y="4572000"/>
            <a:ext cx="2432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t>p[1] matches with S[5]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172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173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173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xit" presetSubtype="0" fill="hold" nodeType="clickEffect">
                                  <p:stCondLst>
                                    <p:cond delay="0"/>
                                  </p:stCondLst>
                                  <p:childTnLst>
                                    <p:animEffect transition="out" filter="fade">
                                      <p:cBhvr>
                                        <p:cTn id="20" dur="2000"/>
                                        <p:tgtEl>
                                          <p:spTgt spid="151729"/>
                                        </p:tgtEl>
                                      </p:cBhvr>
                                    </p:animEffect>
                                    <p:set>
                                      <p:cBhvr>
                                        <p:cTn id="21" dur="1" fill="hold">
                                          <p:stCondLst>
                                            <p:cond delay="1999"/>
                                          </p:stCondLst>
                                        </p:cTn>
                                        <p:tgtEl>
                                          <p:spTgt spid="151729"/>
                                        </p:tgtEl>
                                        <p:attrNameLst>
                                          <p:attrName>style.visibility</p:attrName>
                                        </p:attrNameLst>
                                      </p:cBhvr>
                                      <p:to>
                                        <p:strVal val="hidden"/>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63" presetClass="path" presetSubtype="0" accel="50000" decel="50000" fill="hold" nodeType="clickEffect">
                                  <p:stCondLst>
                                    <p:cond delay="0"/>
                                  </p:stCondLst>
                                  <p:childTnLst>
                                    <p:animMotion origin="layout" path="M -0.02083 2.89017E-7 L 0.05417 -0.00439 " pathEditMode="relative" rAng="0" ptsTypes="AA">
                                      <p:cBhvr>
                                        <p:cTn id="25" dur="2000" fill="hold"/>
                                        <p:tgtEl>
                                          <p:spTgt spid="151776"/>
                                        </p:tgtEl>
                                        <p:attrNameLst>
                                          <p:attrName>ppt_x</p:attrName>
                                          <p:attrName>ppt_y</p:attrName>
                                        </p:attrNameLst>
                                      </p:cBhvr>
                                      <p:rCtr x="3750" y="-231"/>
                                    </p:animMotion>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151729"/>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5173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5172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51725"/>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51619"/>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51734"/>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51735"/>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151736"/>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51737"/>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51738"/>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51726"/>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51727"/>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51770"/>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151772"/>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51740"/>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151739"/>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517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6" grpId="0"/>
      <p:bldP spid="151724" grpId="0"/>
      <p:bldP spid="151725" grpId="0"/>
      <p:bldP spid="151726" grpId="0"/>
      <p:bldP spid="151727" grpId="0"/>
      <p:bldP spid="151730" grpId="0"/>
      <p:bldP spid="151731" grpId="0"/>
      <p:bldP spid="151732" grpId="0"/>
      <p:bldP spid="151735" grpId="0"/>
      <p:bldP spid="151737" grpId="0"/>
      <p:bldP spid="151738" grpId="0"/>
      <p:bldP spid="151740" grpId="0"/>
      <p:bldP spid="151741"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58964" name="Group 244">
            <a:extLst>
              <a:ext uri="{FF2B5EF4-FFF2-40B4-BE49-F238E27FC236}">
                <a16:creationId xmlns:a16="http://schemas.microsoft.com/office/drawing/2014/main" id="{0A8651D5-0F27-4D93-8582-8578B691D07E}"/>
              </a:ext>
            </a:extLst>
          </p:cNvPr>
          <p:cNvGraphicFramePr>
            <a:graphicFrameLocks noGrp="1"/>
          </p:cNvGraphicFramePr>
          <p:nvPr>
            <p:ph sz="quarter" idx="1"/>
          </p:nvPr>
        </p:nvGraphicFramePr>
        <p:xfrm>
          <a:off x="1371600" y="2971800"/>
          <a:ext cx="7620000" cy="518160"/>
        </p:xfrm>
        <a:graphic>
          <a:graphicData uri="http://schemas.openxmlformats.org/drawingml/2006/table">
            <a:tbl>
              <a:tblPr/>
              <a:tblGrid>
                <a:gridCol w="508000">
                  <a:extLst>
                    <a:ext uri="{9D8B030D-6E8A-4147-A177-3AD203B41FA5}">
                      <a16:colId xmlns:a16="http://schemas.microsoft.com/office/drawing/2014/main" val="3909615802"/>
                    </a:ext>
                  </a:extLst>
                </a:gridCol>
                <a:gridCol w="508000">
                  <a:extLst>
                    <a:ext uri="{9D8B030D-6E8A-4147-A177-3AD203B41FA5}">
                      <a16:colId xmlns:a16="http://schemas.microsoft.com/office/drawing/2014/main" val="2463713215"/>
                    </a:ext>
                  </a:extLst>
                </a:gridCol>
                <a:gridCol w="508000">
                  <a:extLst>
                    <a:ext uri="{9D8B030D-6E8A-4147-A177-3AD203B41FA5}">
                      <a16:colId xmlns:a16="http://schemas.microsoft.com/office/drawing/2014/main" val="1194447727"/>
                    </a:ext>
                  </a:extLst>
                </a:gridCol>
                <a:gridCol w="508000">
                  <a:extLst>
                    <a:ext uri="{9D8B030D-6E8A-4147-A177-3AD203B41FA5}">
                      <a16:colId xmlns:a16="http://schemas.microsoft.com/office/drawing/2014/main" val="3235015768"/>
                    </a:ext>
                  </a:extLst>
                </a:gridCol>
                <a:gridCol w="508000">
                  <a:extLst>
                    <a:ext uri="{9D8B030D-6E8A-4147-A177-3AD203B41FA5}">
                      <a16:colId xmlns:a16="http://schemas.microsoft.com/office/drawing/2014/main" val="3088062252"/>
                    </a:ext>
                  </a:extLst>
                </a:gridCol>
                <a:gridCol w="508000">
                  <a:extLst>
                    <a:ext uri="{9D8B030D-6E8A-4147-A177-3AD203B41FA5}">
                      <a16:colId xmlns:a16="http://schemas.microsoft.com/office/drawing/2014/main" val="63601271"/>
                    </a:ext>
                  </a:extLst>
                </a:gridCol>
                <a:gridCol w="508000">
                  <a:extLst>
                    <a:ext uri="{9D8B030D-6E8A-4147-A177-3AD203B41FA5}">
                      <a16:colId xmlns:a16="http://schemas.microsoft.com/office/drawing/2014/main" val="1608258674"/>
                    </a:ext>
                  </a:extLst>
                </a:gridCol>
                <a:gridCol w="508000">
                  <a:extLst>
                    <a:ext uri="{9D8B030D-6E8A-4147-A177-3AD203B41FA5}">
                      <a16:colId xmlns:a16="http://schemas.microsoft.com/office/drawing/2014/main" val="3601484033"/>
                    </a:ext>
                  </a:extLst>
                </a:gridCol>
                <a:gridCol w="508000">
                  <a:extLst>
                    <a:ext uri="{9D8B030D-6E8A-4147-A177-3AD203B41FA5}">
                      <a16:colId xmlns:a16="http://schemas.microsoft.com/office/drawing/2014/main" val="427218620"/>
                    </a:ext>
                  </a:extLst>
                </a:gridCol>
                <a:gridCol w="508000">
                  <a:extLst>
                    <a:ext uri="{9D8B030D-6E8A-4147-A177-3AD203B41FA5}">
                      <a16:colId xmlns:a16="http://schemas.microsoft.com/office/drawing/2014/main" val="3512890626"/>
                    </a:ext>
                  </a:extLst>
                </a:gridCol>
                <a:gridCol w="508000">
                  <a:extLst>
                    <a:ext uri="{9D8B030D-6E8A-4147-A177-3AD203B41FA5}">
                      <a16:colId xmlns:a16="http://schemas.microsoft.com/office/drawing/2014/main" val="3975087096"/>
                    </a:ext>
                  </a:extLst>
                </a:gridCol>
                <a:gridCol w="508000">
                  <a:extLst>
                    <a:ext uri="{9D8B030D-6E8A-4147-A177-3AD203B41FA5}">
                      <a16:colId xmlns:a16="http://schemas.microsoft.com/office/drawing/2014/main" val="3145876287"/>
                    </a:ext>
                  </a:extLst>
                </a:gridCol>
                <a:gridCol w="508000">
                  <a:extLst>
                    <a:ext uri="{9D8B030D-6E8A-4147-A177-3AD203B41FA5}">
                      <a16:colId xmlns:a16="http://schemas.microsoft.com/office/drawing/2014/main" val="2382685604"/>
                    </a:ext>
                  </a:extLst>
                </a:gridCol>
                <a:gridCol w="508000">
                  <a:extLst>
                    <a:ext uri="{9D8B030D-6E8A-4147-A177-3AD203B41FA5}">
                      <a16:colId xmlns:a16="http://schemas.microsoft.com/office/drawing/2014/main" val="1455656949"/>
                    </a:ext>
                  </a:extLst>
                </a:gridCol>
                <a:gridCol w="508000">
                  <a:extLst>
                    <a:ext uri="{9D8B030D-6E8A-4147-A177-3AD203B41FA5}">
                      <a16:colId xmlns:a16="http://schemas.microsoft.com/office/drawing/2014/main" val="1386355998"/>
                    </a:ext>
                  </a:extLst>
                </a:gridCol>
              </a:tblGrid>
              <a:tr h="4572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C0C0C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C0C0C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C0C0C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C0C0C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1635447"/>
                  </a:ext>
                </a:extLst>
              </a:tr>
            </a:tbl>
          </a:graphicData>
        </a:graphic>
      </p:graphicFrame>
      <p:graphicFrame>
        <p:nvGraphicFramePr>
          <p:cNvPr id="158960" name="Group 240">
            <a:extLst>
              <a:ext uri="{FF2B5EF4-FFF2-40B4-BE49-F238E27FC236}">
                <a16:creationId xmlns:a16="http://schemas.microsoft.com/office/drawing/2014/main" id="{E2FB769D-97A4-48DB-92D6-05C2DAAC09F4}"/>
              </a:ext>
            </a:extLst>
          </p:cNvPr>
          <p:cNvGraphicFramePr>
            <a:graphicFrameLocks noGrp="1"/>
          </p:cNvGraphicFramePr>
          <p:nvPr>
            <p:ph sz="quarter" idx="2"/>
          </p:nvPr>
        </p:nvGraphicFramePr>
        <p:xfrm>
          <a:off x="1295400" y="762000"/>
          <a:ext cx="7620000" cy="518160"/>
        </p:xfrm>
        <a:graphic>
          <a:graphicData uri="http://schemas.openxmlformats.org/drawingml/2006/table">
            <a:tbl>
              <a:tblPr/>
              <a:tblGrid>
                <a:gridCol w="509588">
                  <a:extLst>
                    <a:ext uri="{9D8B030D-6E8A-4147-A177-3AD203B41FA5}">
                      <a16:colId xmlns:a16="http://schemas.microsoft.com/office/drawing/2014/main" val="81988489"/>
                    </a:ext>
                  </a:extLst>
                </a:gridCol>
                <a:gridCol w="506412">
                  <a:extLst>
                    <a:ext uri="{9D8B030D-6E8A-4147-A177-3AD203B41FA5}">
                      <a16:colId xmlns:a16="http://schemas.microsoft.com/office/drawing/2014/main" val="4105655476"/>
                    </a:ext>
                  </a:extLst>
                </a:gridCol>
                <a:gridCol w="508000">
                  <a:extLst>
                    <a:ext uri="{9D8B030D-6E8A-4147-A177-3AD203B41FA5}">
                      <a16:colId xmlns:a16="http://schemas.microsoft.com/office/drawing/2014/main" val="291687573"/>
                    </a:ext>
                  </a:extLst>
                </a:gridCol>
                <a:gridCol w="506413">
                  <a:extLst>
                    <a:ext uri="{9D8B030D-6E8A-4147-A177-3AD203B41FA5}">
                      <a16:colId xmlns:a16="http://schemas.microsoft.com/office/drawing/2014/main" val="3342134154"/>
                    </a:ext>
                  </a:extLst>
                </a:gridCol>
                <a:gridCol w="509587">
                  <a:extLst>
                    <a:ext uri="{9D8B030D-6E8A-4147-A177-3AD203B41FA5}">
                      <a16:colId xmlns:a16="http://schemas.microsoft.com/office/drawing/2014/main" val="2621033068"/>
                    </a:ext>
                  </a:extLst>
                </a:gridCol>
                <a:gridCol w="509588">
                  <a:extLst>
                    <a:ext uri="{9D8B030D-6E8A-4147-A177-3AD203B41FA5}">
                      <a16:colId xmlns:a16="http://schemas.microsoft.com/office/drawing/2014/main" val="3702734683"/>
                    </a:ext>
                  </a:extLst>
                </a:gridCol>
                <a:gridCol w="506412">
                  <a:extLst>
                    <a:ext uri="{9D8B030D-6E8A-4147-A177-3AD203B41FA5}">
                      <a16:colId xmlns:a16="http://schemas.microsoft.com/office/drawing/2014/main" val="4282038681"/>
                    </a:ext>
                  </a:extLst>
                </a:gridCol>
                <a:gridCol w="508000">
                  <a:extLst>
                    <a:ext uri="{9D8B030D-6E8A-4147-A177-3AD203B41FA5}">
                      <a16:colId xmlns:a16="http://schemas.microsoft.com/office/drawing/2014/main" val="2661178690"/>
                    </a:ext>
                  </a:extLst>
                </a:gridCol>
                <a:gridCol w="506413">
                  <a:extLst>
                    <a:ext uri="{9D8B030D-6E8A-4147-A177-3AD203B41FA5}">
                      <a16:colId xmlns:a16="http://schemas.microsoft.com/office/drawing/2014/main" val="1378290669"/>
                    </a:ext>
                  </a:extLst>
                </a:gridCol>
                <a:gridCol w="509587">
                  <a:extLst>
                    <a:ext uri="{9D8B030D-6E8A-4147-A177-3AD203B41FA5}">
                      <a16:colId xmlns:a16="http://schemas.microsoft.com/office/drawing/2014/main" val="4268913345"/>
                    </a:ext>
                  </a:extLst>
                </a:gridCol>
                <a:gridCol w="509588">
                  <a:extLst>
                    <a:ext uri="{9D8B030D-6E8A-4147-A177-3AD203B41FA5}">
                      <a16:colId xmlns:a16="http://schemas.microsoft.com/office/drawing/2014/main" val="23369887"/>
                    </a:ext>
                  </a:extLst>
                </a:gridCol>
                <a:gridCol w="506412">
                  <a:extLst>
                    <a:ext uri="{9D8B030D-6E8A-4147-A177-3AD203B41FA5}">
                      <a16:colId xmlns:a16="http://schemas.microsoft.com/office/drawing/2014/main" val="3358940243"/>
                    </a:ext>
                  </a:extLst>
                </a:gridCol>
                <a:gridCol w="508000">
                  <a:extLst>
                    <a:ext uri="{9D8B030D-6E8A-4147-A177-3AD203B41FA5}">
                      <a16:colId xmlns:a16="http://schemas.microsoft.com/office/drawing/2014/main" val="2904955153"/>
                    </a:ext>
                  </a:extLst>
                </a:gridCol>
                <a:gridCol w="506413">
                  <a:extLst>
                    <a:ext uri="{9D8B030D-6E8A-4147-A177-3AD203B41FA5}">
                      <a16:colId xmlns:a16="http://schemas.microsoft.com/office/drawing/2014/main" val="629448871"/>
                    </a:ext>
                  </a:extLst>
                </a:gridCol>
                <a:gridCol w="509587">
                  <a:extLst>
                    <a:ext uri="{9D8B030D-6E8A-4147-A177-3AD203B41FA5}">
                      <a16:colId xmlns:a16="http://schemas.microsoft.com/office/drawing/2014/main" val="956566114"/>
                    </a:ext>
                  </a:extLst>
                </a:gridCol>
              </a:tblGrid>
              <a:tr h="4572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C0C0C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C0C0C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80890676"/>
                  </a:ext>
                </a:extLst>
              </a:tr>
            </a:tbl>
          </a:graphicData>
        </a:graphic>
      </p:graphicFrame>
      <p:graphicFrame>
        <p:nvGraphicFramePr>
          <p:cNvPr id="158968" name="Group 248">
            <a:extLst>
              <a:ext uri="{FF2B5EF4-FFF2-40B4-BE49-F238E27FC236}">
                <a16:creationId xmlns:a16="http://schemas.microsoft.com/office/drawing/2014/main" id="{5C94E3B2-2C15-4F97-9D15-7EEB672BB2E7}"/>
              </a:ext>
            </a:extLst>
          </p:cNvPr>
          <p:cNvGraphicFramePr>
            <a:graphicFrameLocks noGrp="1"/>
          </p:cNvGraphicFramePr>
          <p:nvPr>
            <p:ph sz="quarter" idx="3"/>
          </p:nvPr>
        </p:nvGraphicFramePr>
        <p:xfrm>
          <a:off x="1371600" y="5081588"/>
          <a:ext cx="7620000" cy="557213"/>
        </p:xfrm>
        <a:graphic>
          <a:graphicData uri="http://schemas.openxmlformats.org/drawingml/2006/table">
            <a:tbl>
              <a:tblPr/>
              <a:tblGrid>
                <a:gridCol w="509588">
                  <a:extLst>
                    <a:ext uri="{9D8B030D-6E8A-4147-A177-3AD203B41FA5}">
                      <a16:colId xmlns:a16="http://schemas.microsoft.com/office/drawing/2014/main" val="4133312355"/>
                    </a:ext>
                  </a:extLst>
                </a:gridCol>
                <a:gridCol w="506412">
                  <a:extLst>
                    <a:ext uri="{9D8B030D-6E8A-4147-A177-3AD203B41FA5}">
                      <a16:colId xmlns:a16="http://schemas.microsoft.com/office/drawing/2014/main" val="3368354332"/>
                    </a:ext>
                  </a:extLst>
                </a:gridCol>
                <a:gridCol w="508000">
                  <a:extLst>
                    <a:ext uri="{9D8B030D-6E8A-4147-A177-3AD203B41FA5}">
                      <a16:colId xmlns:a16="http://schemas.microsoft.com/office/drawing/2014/main" val="1540180687"/>
                    </a:ext>
                  </a:extLst>
                </a:gridCol>
                <a:gridCol w="488950">
                  <a:extLst>
                    <a:ext uri="{9D8B030D-6E8A-4147-A177-3AD203B41FA5}">
                      <a16:colId xmlns:a16="http://schemas.microsoft.com/office/drawing/2014/main" val="1167840785"/>
                    </a:ext>
                  </a:extLst>
                </a:gridCol>
                <a:gridCol w="527050">
                  <a:extLst>
                    <a:ext uri="{9D8B030D-6E8A-4147-A177-3AD203B41FA5}">
                      <a16:colId xmlns:a16="http://schemas.microsoft.com/office/drawing/2014/main" val="137620754"/>
                    </a:ext>
                  </a:extLst>
                </a:gridCol>
                <a:gridCol w="509588">
                  <a:extLst>
                    <a:ext uri="{9D8B030D-6E8A-4147-A177-3AD203B41FA5}">
                      <a16:colId xmlns:a16="http://schemas.microsoft.com/office/drawing/2014/main" val="3244127547"/>
                    </a:ext>
                  </a:extLst>
                </a:gridCol>
                <a:gridCol w="506412">
                  <a:extLst>
                    <a:ext uri="{9D8B030D-6E8A-4147-A177-3AD203B41FA5}">
                      <a16:colId xmlns:a16="http://schemas.microsoft.com/office/drawing/2014/main" val="2078862065"/>
                    </a:ext>
                  </a:extLst>
                </a:gridCol>
                <a:gridCol w="508000">
                  <a:extLst>
                    <a:ext uri="{9D8B030D-6E8A-4147-A177-3AD203B41FA5}">
                      <a16:colId xmlns:a16="http://schemas.microsoft.com/office/drawing/2014/main" val="2649526898"/>
                    </a:ext>
                  </a:extLst>
                </a:gridCol>
                <a:gridCol w="506413">
                  <a:extLst>
                    <a:ext uri="{9D8B030D-6E8A-4147-A177-3AD203B41FA5}">
                      <a16:colId xmlns:a16="http://schemas.microsoft.com/office/drawing/2014/main" val="2823339213"/>
                    </a:ext>
                  </a:extLst>
                </a:gridCol>
                <a:gridCol w="509587">
                  <a:extLst>
                    <a:ext uri="{9D8B030D-6E8A-4147-A177-3AD203B41FA5}">
                      <a16:colId xmlns:a16="http://schemas.microsoft.com/office/drawing/2014/main" val="3625925216"/>
                    </a:ext>
                  </a:extLst>
                </a:gridCol>
                <a:gridCol w="509588">
                  <a:extLst>
                    <a:ext uri="{9D8B030D-6E8A-4147-A177-3AD203B41FA5}">
                      <a16:colId xmlns:a16="http://schemas.microsoft.com/office/drawing/2014/main" val="3759244983"/>
                    </a:ext>
                  </a:extLst>
                </a:gridCol>
                <a:gridCol w="506412">
                  <a:extLst>
                    <a:ext uri="{9D8B030D-6E8A-4147-A177-3AD203B41FA5}">
                      <a16:colId xmlns:a16="http://schemas.microsoft.com/office/drawing/2014/main" val="3830328673"/>
                    </a:ext>
                  </a:extLst>
                </a:gridCol>
                <a:gridCol w="508000">
                  <a:extLst>
                    <a:ext uri="{9D8B030D-6E8A-4147-A177-3AD203B41FA5}">
                      <a16:colId xmlns:a16="http://schemas.microsoft.com/office/drawing/2014/main" val="1474279569"/>
                    </a:ext>
                  </a:extLst>
                </a:gridCol>
                <a:gridCol w="506413">
                  <a:extLst>
                    <a:ext uri="{9D8B030D-6E8A-4147-A177-3AD203B41FA5}">
                      <a16:colId xmlns:a16="http://schemas.microsoft.com/office/drawing/2014/main" val="738014357"/>
                    </a:ext>
                  </a:extLst>
                </a:gridCol>
                <a:gridCol w="509587">
                  <a:extLst>
                    <a:ext uri="{9D8B030D-6E8A-4147-A177-3AD203B41FA5}">
                      <a16:colId xmlns:a16="http://schemas.microsoft.com/office/drawing/2014/main" val="2093568470"/>
                    </a:ext>
                  </a:extLst>
                </a:gridCol>
              </a:tblGrid>
              <a:tr h="557213">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C0C0C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C0C0C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C0C0C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C0C0C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C0C0C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C0C0C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10018191"/>
                  </a:ext>
                </a:extLst>
              </a:tr>
            </a:tbl>
          </a:graphicData>
        </a:graphic>
      </p:graphicFrame>
      <p:graphicFrame>
        <p:nvGraphicFramePr>
          <p:cNvPr id="158962" name="Group 242">
            <a:extLst>
              <a:ext uri="{FF2B5EF4-FFF2-40B4-BE49-F238E27FC236}">
                <a16:creationId xmlns:a16="http://schemas.microsoft.com/office/drawing/2014/main" id="{EC904EC9-A932-4744-86BA-105BA3AE8599}"/>
              </a:ext>
            </a:extLst>
          </p:cNvPr>
          <p:cNvGraphicFramePr>
            <a:graphicFrameLocks noGrp="1"/>
          </p:cNvGraphicFramePr>
          <p:nvPr>
            <p:ph sz="quarter" idx="4"/>
          </p:nvPr>
        </p:nvGraphicFramePr>
        <p:xfrm>
          <a:off x="3352800" y="1600200"/>
          <a:ext cx="3505200" cy="518160"/>
        </p:xfrm>
        <a:graphic>
          <a:graphicData uri="http://schemas.openxmlformats.org/drawingml/2006/table">
            <a:tbl>
              <a:tblPr/>
              <a:tblGrid>
                <a:gridCol w="501650">
                  <a:extLst>
                    <a:ext uri="{9D8B030D-6E8A-4147-A177-3AD203B41FA5}">
                      <a16:colId xmlns:a16="http://schemas.microsoft.com/office/drawing/2014/main" val="1534711952"/>
                    </a:ext>
                  </a:extLst>
                </a:gridCol>
                <a:gridCol w="500063">
                  <a:extLst>
                    <a:ext uri="{9D8B030D-6E8A-4147-A177-3AD203B41FA5}">
                      <a16:colId xmlns:a16="http://schemas.microsoft.com/office/drawing/2014/main" val="1388718686"/>
                    </a:ext>
                  </a:extLst>
                </a:gridCol>
                <a:gridCol w="500062">
                  <a:extLst>
                    <a:ext uri="{9D8B030D-6E8A-4147-A177-3AD203B41FA5}">
                      <a16:colId xmlns:a16="http://schemas.microsoft.com/office/drawing/2014/main" val="1089439979"/>
                    </a:ext>
                  </a:extLst>
                </a:gridCol>
                <a:gridCol w="501650">
                  <a:extLst>
                    <a:ext uri="{9D8B030D-6E8A-4147-A177-3AD203B41FA5}">
                      <a16:colId xmlns:a16="http://schemas.microsoft.com/office/drawing/2014/main" val="494266770"/>
                    </a:ext>
                  </a:extLst>
                </a:gridCol>
                <a:gridCol w="500063">
                  <a:extLst>
                    <a:ext uri="{9D8B030D-6E8A-4147-A177-3AD203B41FA5}">
                      <a16:colId xmlns:a16="http://schemas.microsoft.com/office/drawing/2014/main" val="447878234"/>
                    </a:ext>
                  </a:extLst>
                </a:gridCol>
                <a:gridCol w="500062">
                  <a:extLst>
                    <a:ext uri="{9D8B030D-6E8A-4147-A177-3AD203B41FA5}">
                      <a16:colId xmlns:a16="http://schemas.microsoft.com/office/drawing/2014/main" val="3630128970"/>
                    </a:ext>
                  </a:extLst>
                </a:gridCol>
                <a:gridCol w="501650">
                  <a:extLst>
                    <a:ext uri="{9D8B030D-6E8A-4147-A177-3AD203B41FA5}">
                      <a16:colId xmlns:a16="http://schemas.microsoft.com/office/drawing/2014/main" val="3242598607"/>
                    </a:ext>
                  </a:extLst>
                </a:gridCol>
              </a:tblGrid>
              <a:tr h="4572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C0C0C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C0C0C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85905268"/>
                  </a:ext>
                </a:extLst>
              </a:tr>
            </a:tbl>
          </a:graphicData>
        </a:graphic>
      </p:graphicFrame>
      <p:graphicFrame>
        <p:nvGraphicFramePr>
          <p:cNvPr id="158966" name="Group 246">
            <a:extLst>
              <a:ext uri="{FF2B5EF4-FFF2-40B4-BE49-F238E27FC236}">
                <a16:creationId xmlns:a16="http://schemas.microsoft.com/office/drawing/2014/main" id="{8DF9CC6E-B4B0-4E18-9141-C32FC347B928}"/>
              </a:ext>
            </a:extLst>
          </p:cNvPr>
          <p:cNvGraphicFramePr>
            <a:graphicFrameLocks noGrp="1"/>
          </p:cNvGraphicFramePr>
          <p:nvPr/>
        </p:nvGraphicFramePr>
        <p:xfrm>
          <a:off x="3429000" y="3810000"/>
          <a:ext cx="3581400" cy="518160"/>
        </p:xfrm>
        <a:graphic>
          <a:graphicData uri="http://schemas.openxmlformats.org/drawingml/2006/table">
            <a:tbl>
              <a:tblPr/>
              <a:tblGrid>
                <a:gridCol w="512763">
                  <a:extLst>
                    <a:ext uri="{9D8B030D-6E8A-4147-A177-3AD203B41FA5}">
                      <a16:colId xmlns:a16="http://schemas.microsoft.com/office/drawing/2014/main" val="2882631623"/>
                    </a:ext>
                  </a:extLst>
                </a:gridCol>
                <a:gridCol w="511175">
                  <a:extLst>
                    <a:ext uri="{9D8B030D-6E8A-4147-A177-3AD203B41FA5}">
                      <a16:colId xmlns:a16="http://schemas.microsoft.com/office/drawing/2014/main" val="1886617218"/>
                    </a:ext>
                  </a:extLst>
                </a:gridCol>
                <a:gridCol w="511175">
                  <a:extLst>
                    <a:ext uri="{9D8B030D-6E8A-4147-A177-3AD203B41FA5}">
                      <a16:colId xmlns:a16="http://schemas.microsoft.com/office/drawing/2014/main" val="3842972999"/>
                    </a:ext>
                  </a:extLst>
                </a:gridCol>
                <a:gridCol w="511175">
                  <a:extLst>
                    <a:ext uri="{9D8B030D-6E8A-4147-A177-3AD203B41FA5}">
                      <a16:colId xmlns:a16="http://schemas.microsoft.com/office/drawing/2014/main" val="3310339513"/>
                    </a:ext>
                  </a:extLst>
                </a:gridCol>
                <a:gridCol w="511175">
                  <a:extLst>
                    <a:ext uri="{9D8B030D-6E8A-4147-A177-3AD203B41FA5}">
                      <a16:colId xmlns:a16="http://schemas.microsoft.com/office/drawing/2014/main" val="2165219514"/>
                    </a:ext>
                  </a:extLst>
                </a:gridCol>
                <a:gridCol w="511175">
                  <a:extLst>
                    <a:ext uri="{9D8B030D-6E8A-4147-A177-3AD203B41FA5}">
                      <a16:colId xmlns:a16="http://schemas.microsoft.com/office/drawing/2014/main" val="2843775726"/>
                    </a:ext>
                  </a:extLst>
                </a:gridCol>
                <a:gridCol w="512762">
                  <a:extLst>
                    <a:ext uri="{9D8B030D-6E8A-4147-A177-3AD203B41FA5}">
                      <a16:colId xmlns:a16="http://schemas.microsoft.com/office/drawing/2014/main" val="3929271606"/>
                    </a:ext>
                  </a:extLst>
                </a:gridCol>
              </a:tblGrid>
              <a:tr h="481013">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C0C0C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C0C0C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C0C0C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C0C0C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48844989"/>
                  </a:ext>
                </a:extLst>
              </a:tr>
            </a:tbl>
          </a:graphicData>
        </a:graphic>
      </p:graphicFrame>
      <p:graphicFrame>
        <p:nvGraphicFramePr>
          <p:cNvPr id="158970" name="Group 250">
            <a:extLst>
              <a:ext uri="{FF2B5EF4-FFF2-40B4-BE49-F238E27FC236}">
                <a16:creationId xmlns:a16="http://schemas.microsoft.com/office/drawing/2014/main" id="{19E1ED11-6D99-4301-8E32-18A0DA22B598}"/>
              </a:ext>
            </a:extLst>
          </p:cNvPr>
          <p:cNvGraphicFramePr>
            <a:graphicFrameLocks noGrp="1"/>
          </p:cNvGraphicFramePr>
          <p:nvPr/>
        </p:nvGraphicFramePr>
        <p:xfrm>
          <a:off x="3429000" y="5959475"/>
          <a:ext cx="3581400" cy="518160"/>
        </p:xfrm>
        <a:graphic>
          <a:graphicData uri="http://schemas.openxmlformats.org/drawingml/2006/table">
            <a:tbl>
              <a:tblPr/>
              <a:tblGrid>
                <a:gridCol w="512763">
                  <a:extLst>
                    <a:ext uri="{9D8B030D-6E8A-4147-A177-3AD203B41FA5}">
                      <a16:colId xmlns:a16="http://schemas.microsoft.com/office/drawing/2014/main" val="1807615296"/>
                    </a:ext>
                  </a:extLst>
                </a:gridCol>
                <a:gridCol w="511175">
                  <a:extLst>
                    <a:ext uri="{9D8B030D-6E8A-4147-A177-3AD203B41FA5}">
                      <a16:colId xmlns:a16="http://schemas.microsoft.com/office/drawing/2014/main" val="1423995926"/>
                    </a:ext>
                  </a:extLst>
                </a:gridCol>
                <a:gridCol w="511175">
                  <a:extLst>
                    <a:ext uri="{9D8B030D-6E8A-4147-A177-3AD203B41FA5}">
                      <a16:colId xmlns:a16="http://schemas.microsoft.com/office/drawing/2014/main" val="1561122390"/>
                    </a:ext>
                  </a:extLst>
                </a:gridCol>
                <a:gridCol w="511175">
                  <a:extLst>
                    <a:ext uri="{9D8B030D-6E8A-4147-A177-3AD203B41FA5}">
                      <a16:colId xmlns:a16="http://schemas.microsoft.com/office/drawing/2014/main" val="1853737950"/>
                    </a:ext>
                  </a:extLst>
                </a:gridCol>
                <a:gridCol w="511175">
                  <a:extLst>
                    <a:ext uri="{9D8B030D-6E8A-4147-A177-3AD203B41FA5}">
                      <a16:colId xmlns:a16="http://schemas.microsoft.com/office/drawing/2014/main" val="2271649864"/>
                    </a:ext>
                  </a:extLst>
                </a:gridCol>
                <a:gridCol w="511175">
                  <a:extLst>
                    <a:ext uri="{9D8B030D-6E8A-4147-A177-3AD203B41FA5}">
                      <a16:colId xmlns:a16="http://schemas.microsoft.com/office/drawing/2014/main" val="3629449954"/>
                    </a:ext>
                  </a:extLst>
                </a:gridCol>
                <a:gridCol w="512762">
                  <a:extLst>
                    <a:ext uri="{9D8B030D-6E8A-4147-A177-3AD203B41FA5}">
                      <a16:colId xmlns:a16="http://schemas.microsoft.com/office/drawing/2014/main" val="2752547131"/>
                    </a:ext>
                  </a:extLst>
                </a:gridCol>
              </a:tblGrid>
              <a:tr h="481013">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C0C0C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C0C0C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C0C0C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C0C0C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C0C0C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C0C0C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61003651"/>
                  </a:ext>
                </a:extLst>
              </a:tr>
            </a:tbl>
          </a:graphicData>
        </a:graphic>
      </p:graphicFrame>
      <p:sp>
        <p:nvSpPr>
          <p:cNvPr id="158912" name="Rectangle 192">
            <a:extLst>
              <a:ext uri="{FF2B5EF4-FFF2-40B4-BE49-F238E27FC236}">
                <a16:creationId xmlns:a16="http://schemas.microsoft.com/office/drawing/2014/main" id="{9762DC0D-A948-496F-A171-48CC3FE13524}"/>
              </a:ext>
            </a:extLst>
          </p:cNvPr>
          <p:cNvSpPr>
            <a:spLocks noChangeArrowheads="1"/>
          </p:cNvSpPr>
          <p:nvPr/>
        </p:nvSpPr>
        <p:spPr bwMode="auto">
          <a:xfrm>
            <a:off x="457200" y="228600"/>
            <a:ext cx="2286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80000"/>
              <a:buFont typeface="Wingdings" panose="05000000000000000000" pitchFamily="2" charset="2"/>
              <a:buChar char="Ø"/>
              <a:defRPr sz="2800">
                <a:solidFill>
                  <a:schemeClr val="tx1"/>
                </a:solidFill>
                <a:effectLst>
                  <a:outerShdw blurRad="38100" dist="38100" dir="2700000" algn="tl">
                    <a:srgbClr val="000000"/>
                  </a:outerShdw>
                </a:effectLst>
                <a:latin typeface="Arial" panose="020B0604020202020204" pitchFamily="34" charset="0"/>
              </a:defRPr>
            </a:lvl1pPr>
            <a:lvl2pPr marL="742950" indent="-285750">
              <a:spcBef>
                <a:spcPct val="20000"/>
              </a:spcBef>
              <a:buClr>
                <a:schemeClr val="tx2"/>
              </a:buClr>
              <a:buSzPct val="50000"/>
              <a:buFont typeface="Wingdings" panose="05000000000000000000" pitchFamily="2" charset="2"/>
              <a:buChar char="l"/>
              <a:defRPr sz="2400">
                <a:solidFill>
                  <a:schemeClr val="tx1"/>
                </a:solidFill>
                <a:effectLst>
                  <a:outerShdw blurRad="38100" dist="38100" dir="2700000" algn="tl">
                    <a:srgbClr val="000000"/>
                  </a:outerShdw>
                </a:effectLst>
                <a:latin typeface="Arial" panose="020B0604020202020204" pitchFamily="34" charset="0"/>
              </a:defRPr>
            </a:lvl2pPr>
            <a:lvl3pPr marL="1143000" indent="-228600">
              <a:spcBef>
                <a:spcPct val="20000"/>
              </a:spcBef>
              <a:buClr>
                <a:schemeClr val="accent2"/>
              </a:buClr>
              <a:buChar char="•"/>
              <a:defRPr sz="2000">
                <a:solidFill>
                  <a:schemeClr val="tx1"/>
                </a:solidFill>
                <a:effectLst>
                  <a:outerShdw blurRad="38100" dist="38100" dir="2700000" algn="tl">
                    <a:srgbClr val="000000"/>
                  </a:outerShdw>
                </a:effectLst>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l"/>
              <a:defRPr>
                <a:solidFill>
                  <a:schemeClr val="tx1"/>
                </a:solidFill>
                <a:effectLst>
                  <a:outerShdw blurRad="38100" dist="38100" dir="2700000" algn="tl">
                    <a:srgbClr val="000000"/>
                  </a:outerShdw>
                </a:effectLst>
                <a:latin typeface="Arial" panose="020B0604020202020204" pitchFamily="34" charset="0"/>
              </a:defRPr>
            </a:lvl4pPr>
            <a:lvl5pPr marL="2057400" indent="-228600">
              <a:spcBef>
                <a:spcPct val="20000"/>
              </a:spcBef>
              <a:buClr>
                <a:schemeClr val="hlink"/>
              </a:buClr>
              <a:buChar char="•"/>
              <a:defRPr>
                <a:solidFill>
                  <a:schemeClr val="tx1"/>
                </a:solidFill>
                <a:effectLst>
                  <a:outerShdw blurRad="38100" dist="38100" dir="2700000" algn="tl">
                    <a:srgbClr val="000000"/>
                  </a:outerShdw>
                </a:effectLst>
                <a:latin typeface="Arial" panose="020B0604020202020204" pitchFamily="34" charset="0"/>
              </a:defRPr>
            </a:lvl5pPr>
            <a:lvl6pPr marL="2514600" indent="-228600" fontAlgn="base">
              <a:spcBef>
                <a:spcPct val="20000"/>
              </a:spcBef>
              <a:spcAft>
                <a:spcPct val="0"/>
              </a:spcAft>
              <a:buClr>
                <a:schemeClr val="hlink"/>
              </a:buClr>
              <a:buChar char="•"/>
              <a:defRPr>
                <a:solidFill>
                  <a:schemeClr val="tx1"/>
                </a:solidFill>
                <a:effectLst>
                  <a:outerShdw blurRad="38100" dist="38100" dir="2700000" algn="tl">
                    <a:srgbClr val="000000"/>
                  </a:outerShdw>
                </a:effectLst>
                <a:latin typeface="Arial" panose="020B0604020202020204" pitchFamily="34" charset="0"/>
              </a:defRPr>
            </a:lvl6pPr>
            <a:lvl7pPr marL="2971800" indent="-228600" fontAlgn="base">
              <a:spcBef>
                <a:spcPct val="20000"/>
              </a:spcBef>
              <a:spcAft>
                <a:spcPct val="0"/>
              </a:spcAft>
              <a:buClr>
                <a:schemeClr val="hlink"/>
              </a:buClr>
              <a:buChar char="•"/>
              <a:defRPr>
                <a:solidFill>
                  <a:schemeClr val="tx1"/>
                </a:solidFill>
                <a:effectLst>
                  <a:outerShdw blurRad="38100" dist="38100" dir="2700000" algn="tl">
                    <a:srgbClr val="000000"/>
                  </a:outerShdw>
                </a:effectLst>
                <a:latin typeface="Arial" panose="020B0604020202020204" pitchFamily="34" charset="0"/>
              </a:defRPr>
            </a:lvl7pPr>
            <a:lvl8pPr marL="3429000" indent="-228600" fontAlgn="base">
              <a:spcBef>
                <a:spcPct val="20000"/>
              </a:spcBef>
              <a:spcAft>
                <a:spcPct val="0"/>
              </a:spcAft>
              <a:buClr>
                <a:schemeClr val="hlink"/>
              </a:buClr>
              <a:buChar char="•"/>
              <a:defRPr>
                <a:solidFill>
                  <a:schemeClr val="tx1"/>
                </a:solidFill>
                <a:effectLst>
                  <a:outerShdw blurRad="38100" dist="38100" dir="2700000" algn="tl">
                    <a:srgbClr val="000000"/>
                  </a:outerShdw>
                </a:effectLst>
                <a:latin typeface="Arial" panose="020B0604020202020204" pitchFamily="34" charset="0"/>
              </a:defRPr>
            </a:lvl8pPr>
            <a:lvl9pPr marL="3886200" indent="-228600" fontAlgn="base">
              <a:spcBef>
                <a:spcPct val="20000"/>
              </a:spcBef>
              <a:spcAft>
                <a:spcPct val="0"/>
              </a:spcAft>
              <a:buClr>
                <a:schemeClr val="hlink"/>
              </a:buClr>
              <a:buChar char="•"/>
              <a:defRPr>
                <a:solidFill>
                  <a:schemeClr val="tx1"/>
                </a:solidFill>
                <a:effectLst>
                  <a:outerShdw blurRad="38100" dist="38100" dir="2700000" algn="tl">
                    <a:srgbClr val="000000"/>
                  </a:outerShdw>
                </a:effectLst>
                <a:latin typeface="Arial" panose="020B0604020202020204" pitchFamily="34" charset="0"/>
              </a:defRPr>
            </a:lvl9pPr>
          </a:lstStyle>
          <a:p>
            <a:pPr eaLnBrk="1" hangingPunct="1">
              <a:lnSpc>
                <a:spcPct val="90000"/>
              </a:lnSpc>
              <a:buFont typeface="Wingdings" panose="05000000000000000000" pitchFamily="2" charset="2"/>
              <a:buNone/>
            </a:pPr>
            <a:r>
              <a:rPr lang="en-US" altLang="en-US" sz="1800"/>
              <a:t>Step 6: i = 6, q = 1</a:t>
            </a:r>
          </a:p>
        </p:txBody>
      </p:sp>
      <p:sp>
        <p:nvSpPr>
          <p:cNvPr id="158913" name="Text Box 193">
            <a:extLst>
              <a:ext uri="{FF2B5EF4-FFF2-40B4-BE49-F238E27FC236}">
                <a16:creationId xmlns:a16="http://schemas.microsoft.com/office/drawing/2014/main" id="{5386C253-AC28-4BC1-947A-7F6395C3E5D0}"/>
              </a:ext>
            </a:extLst>
          </p:cNvPr>
          <p:cNvSpPr txBox="1">
            <a:spLocks noChangeArrowheads="1"/>
          </p:cNvSpPr>
          <p:nvPr/>
        </p:nvSpPr>
        <p:spPr bwMode="auto">
          <a:xfrm>
            <a:off x="517525" y="750888"/>
            <a:ext cx="4206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t>S</a:t>
            </a:r>
          </a:p>
        </p:txBody>
      </p:sp>
      <p:sp>
        <p:nvSpPr>
          <p:cNvPr id="158914" name="Text Box 194">
            <a:extLst>
              <a:ext uri="{FF2B5EF4-FFF2-40B4-BE49-F238E27FC236}">
                <a16:creationId xmlns:a16="http://schemas.microsoft.com/office/drawing/2014/main" id="{020426B2-9374-459B-9DCA-36F8DB5E07D7}"/>
              </a:ext>
            </a:extLst>
          </p:cNvPr>
          <p:cNvSpPr txBox="1">
            <a:spLocks noChangeArrowheads="1"/>
          </p:cNvSpPr>
          <p:nvPr/>
        </p:nvSpPr>
        <p:spPr bwMode="auto">
          <a:xfrm>
            <a:off x="531813" y="1614488"/>
            <a:ext cx="3825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t>p</a:t>
            </a:r>
          </a:p>
        </p:txBody>
      </p:sp>
      <p:sp>
        <p:nvSpPr>
          <p:cNvPr id="158915" name="Line 195">
            <a:extLst>
              <a:ext uri="{FF2B5EF4-FFF2-40B4-BE49-F238E27FC236}">
                <a16:creationId xmlns:a16="http://schemas.microsoft.com/office/drawing/2014/main" id="{64264CA5-CC0E-4AE5-9539-468E2879AFDE}"/>
              </a:ext>
            </a:extLst>
          </p:cNvPr>
          <p:cNvSpPr>
            <a:spLocks noChangeShapeType="1"/>
          </p:cNvSpPr>
          <p:nvPr/>
        </p:nvSpPr>
        <p:spPr bwMode="auto">
          <a:xfrm flipV="1">
            <a:off x="4114800" y="12954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8916" name="Text Box 196">
            <a:extLst>
              <a:ext uri="{FF2B5EF4-FFF2-40B4-BE49-F238E27FC236}">
                <a16:creationId xmlns:a16="http://schemas.microsoft.com/office/drawing/2014/main" id="{CD8DFDD2-F6F2-4965-A27E-48ABE0F354BF}"/>
              </a:ext>
            </a:extLst>
          </p:cNvPr>
          <p:cNvSpPr txBox="1">
            <a:spLocks noChangeArrowheads="1"/>
          </p:cNvSpPr>
          <p:nvPr/>
        </p:nvSpPr>
        <p:spPr bwMode="auto">
          <a:xfrm>
            <a:off x="1581150" y="457200"/>
            <a:ext cx="2686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t>Comparing p[2] with S[6]</a:t>
            </a:r>
          </a:p>
        </p:txBody>
      </p:sp>
      <p:sp>
        <p:nvSpPr>
          <p:cNvPr id="158917" name="Text Box 197">
            <a:extLst>
              <a:ext uri="{FF2B5EF4-FFF2-40B4-BE49-F238E27FC236}">
                <a16:creationId xmlns:a16="http://schemas.microsoft.com/office/drawing/2014/main" id="{857C4578-665A-4FD1-9764-1004F2850656}"/>
              </a:ext>
            </a:extLst>
          </p:cNvPr>
          <p:cNvSpPr txBox="1">
            <a:spLocks noChangeArrowheads="1"/>
          </p:cNvSpPr>
          <p:nvPr/>
        </p:nvSpPr>
        <p:spPr bwMode="auto">
          <a:xfrm>
            <a:off x="4343400" y="457200"/>
            <a:ext cx="2432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t>p[2] matches with S[6]</a:t>
            </a:r>
          </a:p>
        </p:txBody>
      </p:sp>
      <p:sp>
        <p:nvSpPr>
          <p:cNvPr id="158923" name="Text Box 203">
            <a:extLst>
              <a:ext uri="{FF2B5EF4-FFF2-40B4-BE49-F238E27FC236}">
                <a16:creationId xmlns:a16="http://schemas.microsoft.com/office/drawing/2014/main" id="{8B1866C8-F90C-4FEB-A0AE-2F5BC466A4ED}"/>
              </a:ext>
            </a:extLst>
          </p:cNvPr>
          <p:cNvSpPr txBox="1">
            <a:spLocks noChangeArrowheads="1"/>
          </p:cNvSpPr>
          <p:nvPr/>
        </p:nvSpPr>
        <p:spPr bwMode="auto">
          <a:xfrm>
            <a:off x="533400" y="3062288"/>
            <a:ext cx="4206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t>S</a:t>
            </a:r>
          </a:p>
        </p:txBody>
      </p:sp>
      <p:sp>
        <p:nvSpPr>
          <p:cNvPr id="158924" name="Text Box 204">
            <a:extLst>
              <a:ext uri="{FF2B5EF4-FFF2-40B4-BE49-F238E27FC236}">
                <a16:creationId xmlns:a16="http://schemas.microsoft.com/office/drawing/2014/main" id="{0D0E593F-8189-4B9A-94D1-998BC2564C20}"/>
              </a:ext>
            </a:extLst>
          </p:cNvPr>
          <p:cNvSpPr txBox="1">
            <a:spLocks noChangeArrowheads="1"/>
          </p:cNvSpPr>
          <p:nvPr/>
        </p:nvSpPr>
        <p:spPr bwMode="auto">
          <a:xfrm>
            <a:off x="609600" y="3810000"/>
            <a:ext cx="382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t>p</a:t>
            </a:r>
          </a:p>
        </p:txBody>
      </p:sp>
      <p:sp>
        <p:nvSpPr>
          <p:cNvPr id="158926" name="Line 206">
            <a:extLst>
              <a:ext uri="{FF2B5EF4-FFF2-40B4-BE49-F238E27FC236}">
                <a16:creationId xmlns:a16="http://schemas.microsoft.com/office/drawing/2014/main" id="{17259A1F-D805-43EE-9EF5-99BD2B0496D7}"/>
              </a:ext>
            </a:extLst>
          </p:cNvPr>
          <p:cNvSpPr>
            <a:spLocks noChangeShapeType="1"/>
          </p:cNvSpPr>
          <p:nvPr/>
        </p:nvSpPr>
        <p:spPr bwMode="auto">
          <a:xfrm flipV="1">
            <a:off x="4724400" y="35052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8927" name="Rectangle 207">
            <a:extLst>
              <a:ext uri="{FF2B5EF4-FFF2-40B4-BE49-F238E27FC236}">
                <a16:creationId xmlns:a16="http://schemas.microsoft.com/office/drawing/2014/main" id="{77C81CA0-3EFD-4F27-A922-005A80B88272}"/>
              </a:ext>
            </a:extLst>
          </p:cNvPr>
          <p:cNvSpPr>
            <a:spLocks noChangeArrowheads="1"/>
          </p:cNvSpPr>
          <p:nvPr/>
        </p:nvSpPr>
        <p:spPr bwMode="auto">
          <a:xfrm>
            <a:off x="609600" y="2438400"/>
            <a:ext cx="2286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80000"/>
              <a:buFont typeface="Wingdings" panose="05000000000000000000" pitchFamily="2" charset="2"/>
              <a:buChar char="Ø"/>
              <a:defRPr sz="2800">
                <a:solidFill>
                  <a:schemeClr val="tx1"/>
                </a:solidFill>
                <a:effectLst>
                  <a:outerShdw blurRad="38100" dist="38100" dir="2700000" algn="tl">
                    <a:srgbClr val="000000"/>
                  </a:outerShdw>
                </a:effectLst>
                <a:latin typeface="Arial" panose="020B0604020202020204" pitchFamily="34" charset="0"/>
              </a:defRPr>
            </a:lvl1pPr>
            <a:lvl2pPr marL="742950" indent="-285750">
              <a:spcBef>
                <a:spcPct val="20000"/>
              </a:spcBef>
              <a:buClr>
                <a:schemeClr val="tx2"/>
              </a:buClr>
              <a:buSzPct val="50000"/>
              <a:buFont typeface="Wingdings" panose="05000000000000000000" pitchFamily="2" charset="2"/>
              <a:buChar char="l"/>
              <a:defRPr sz="2400">
                <a:solidFill>
                  <a:schemeClr val="tx1"/>
                </a:solidFill>
                <a:effectLst>
                  <a:outerShdw blurRad="38100" dist="38100" dir="2700000" algn="tl">
                    <a:srgbClr val="000000"/>
                  </a:outerShdw>
                </a:effectLst>
                <a:latin typeface="Arial" panose="020B0604020202020204" pitchFamily="34" charset="0"/>
              </a:defRPr>
            </a:lvl2pPr>
            <a:lvl3pPr marL="1143000" indent="-228600">
              <a:spcBef>
                <a:spcPct val="20000"/>
              </a:spcBef>
              <a:buClr>
                <a:schemeClr val="accent2"/>
              </a:buClr>
              <a:buChar char="•"/>
              <a:defRPr sz="2000">
                <a:solidFill>
                  <a:schemeClr val="tx1"/>
                </a:solidFill>
                <a:effectLst>
                  <a:outerShdw blurRad="38100" dist="38100" dir="2700000" algn="tl">
                    <a:srgbClr val="000000"/>
                  </a:outerShdw>
                </a:effectLst>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l"/>
              <a:defRPr>
                <a:solidFill>
                  <a:schemeClr val="tx1"/>
                </a:solidFill>
                <a:effectLst>
                  <a:outerShdw blurRad="38100" dist="38100" dir="2700000" algn="tl">
                    <a:srgbClr val="000000"/>
                  </a:outerShdw>
                </a:effectLst>
                <a:latin typeface="Arial" panose="020B0604020202020204" pitchFamily="34" charset="0"/>
              </a:defRPr>
            </a:lvl4pPr>
            <a:lvl5pPr marL="2057400" indent="-228600">
              <a:spcBef>
                <a:spcPct val="20000"/>
              </a:spcBef>
              <a:buClr>
                <a:schemeClr val="hlink"/>
              </a:buClr>
              <a:buChar char="•"/>
              <a:defRPr>
                <a:solidFill>
                  <a:schemeClr val="tx1"/>
                </a:solidFill>
                <a:effectLst>
                  <a:outerShdw blurRad="38100" dist="38100" dir="2700000" algn="tl">
                    <a:srgbClr val="000000"/>
                  </a:outerShdw>
                </a:effectLst>
                <a:latin typeface="Arial" panose="020B0604020202020204" pitchFamily="34" charset="0"/>
              </a:defRPr>
            </a:lvl5pPr>
            <a:lvl6pPr marL="2514600" indent="-228600" fontAlgn="base">
              <a:spcBef>
                <a:spcPct val="20000"/>
              </a:spcBef>
              <a:spcAft>
                <a:spcPct val="0"/>
              </a:spcAft>
              <a:buClr>
                <a:schemeClr val="hlink"/>
              </a:buClr>
              <a:buChar char="•"/>
              <a:defRPr>
                <a:solidFill>
                  <a:schemeClr val="tx1"/>
                </a:solidFill>
                <a:effectLst>
                  <a:outerShdw blurRad="38100" dist="38100" dir="2700000" algn="tl">
                    <a:srgbClr val="000000"/>
                  </a:outerShdw>
                </a:effectLst>
                <a:latin typeface="Arial" panose="020B0604020202020204" pitchFamily="34" charset="0"/>
              </a:defRPr>
            </a:lvl6pPr>
            <a:lvl7pPr marL="2971800" indent="-228600" fontAlgn="base">
              <a:spcBef>
                <a:spcPct val="20000"/>
              </a:spcBef>
              <a:spcAft>
                <a:spcPct val="0"/>
              </a:spcAft>
              <a:buClr>
                <a:schemeClr val="hlink"/>
              </a:buClr>
              <a:buChar char="•"/>
              <a:defRPr>
                <a:solidFill>
                  <a:schemeClr val="tx1"/>
                </a:solidFill>
                <a:effectLst>
                  <a:outerShdw blurRad="38100" dist="38100" dir="2700000" algn="tl">
                    <a:srgbClr val="000000"/>
                  </a:outerShdw>
                </a:effectLst>
                <a:latin typeface="Arial" panose="020B0604020202020204" pitchFamily="34" charset="0"/>
              </a:defRPr>
            </a:lvl7pPr>
            <a:lvl8pPr marL="3429000" indent="-228600" fontAlgn="base">
              <a:spcBef>
                <a:spcPct val="20000"/>
              </a:spcBef>
              <a:spcAft>
                <a:spcPct val="0"/>
              </a:spcAft>
              <a:buClr>
                <a:schemeClr val="hlink"/>
              </a:buClr>
              <a:buChar char="•"/>
              <a:defRPr>
                <a:solidFill>
                  <a:schemeClr val="tx1"/>
                </a:solidFill>
                <a:effectLst>
                  <a:outerShdw blurRad="38100" dist="38100" dir="2700000" algn="tl">
                    <a:srgbClr val="000000"/>
                  </a:outerShdw>
                </a:effectLst>
                <a:latin typeface="Arial" panose="020B0604020202020204" pitchFamily="34" charset="0"/>
              </a:defRPr>
            </a:lvl8pPr>
            <a:lvl9pPr marL="3886200" indent="-228600" fontAlgn="base">
              <a:spcBef>
                <a:spcPct val="20000"/>
              </a:spcBef>
              <a:spcAft>
                <a:spcPct val="0"/>
              </a:spcAft>
              <a:buClr>
                <a:schemeClr val="hlink"/>
              </a:buClr>
              <a:buChar char="•"/>
              <a:defRPr>
                <a:solidFill>
                  <a:schemeClr val="tx1"/>
                </a:solidFill>
                <a:effectLst>
                  <a:outerShdw blurRad="38100" dist="38100" dir="2700000" algn="tl">
                    <a:srgbClr val="000000"/>
                  </a:outerShdw>
                </a:effectLst>
                <a:latin typeface="Arial" panose="020B0604020202020204" pitchFamily="34" charset="0"/>
              </a:defRPr>
            </a:lvl9pPr>
          </a:lstStyle>
          <a:p>
            <a:pPr eaLnBrk="1" hangingPunct="1">
              <a:lnSpc>
                <a:spcPct val="90000"/>
              </a:lnSpc>
              <a:buFont typeface="Wingdings" panose="05000000000000000000" pitchFamily="2" charset="2"/>
              <a:buNone/>
            </a:pPr>
            <a:r>
              <a:rPr lang="en-US" altLang="en-US" sz="1800"/>
              <a:t>Step 7: i = 7, q = 2</a:t>
            </a:r>
          </a:p>
        </p:txBody>
      </p:sp>
      <p:sp>
        <p:nvSpPr>
          <p:cNvPr id="158928" name="Text Box 208">
            <a:extLst>
              <a:ext uri="{FF2B5EF4-FFF2-40B4-BE49-F238E27FC236}">
                <a16:creationId xmlns:a16="http://schemas.microsoft.com/office/drawing/2014/main" id="{B354FC1F-DFE5-4B44-9503-695FDF8C3F6A}"/>
              </a:ext>
            </a:extLst>
          </p:cNvPr>
          <p:cNvSpPr txBox="1">
            <a:spLocks noChangeArrowheads="1"/>
          </p:cNvSpPr>
          <p:nvPr/>
        </p:nvSpPr>
        <p:spPr bwMode="auto">
          <a:xfrm>
            <a:off x="1733550" y="2667000"/>
            <a:ext cx="2686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t>Comparing p[3] with S[7]</a:t>
            </a:r>
          </a:p>
        </p:txBody>
      </p:sp>
      <p:sp>
        <p:nvSpPr>
          <p:cNvPr id="158929" name="Text Box 209">
            <a:extLst>
              <a:ext uri="{FF2B5EF4-FFF2-40B4-BE49-F238E27FC236}">
                <a16:creationId xmlns:a16="http://schemas.microsoft.com/office/drawing/2014/main" id="{71F71D52-7539-43A8-9A1E-658F4B77FA7C}"/>
              </a:ext>
            </a:extLst>
          </p:cNvPr>
          <p:cNvSpPr txBox="1">
            <a:spLocks noChangeArrowheads="1"/>
          </p:cNvSpPr>
          <p:nvPr/>
        </p:nvSpPr>
        <p:spPr bwMode="auto">
          <a:xfrm>
            <a:off x="4495800" y="2667000"/>
            <a:ext cx="2432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t>p[3] matches with S[7]</a:t>
            </a:r>
          </a:p>
        </p:txBody>
      </p:sp>
      <p:sp>
        <p:nvSpPr>
          <p:cNvPr id="158930" name="Rectangle 210">
            <a:extLst>
              <a:ext uri="{FF2B5EF4-FFF2-40B4-BE49-F238E27FC236}">
                <a16:creationId xmlns:a16="http://schemas.microsoft.com/office/drawing/2014/main" id="{BCC3220C-ED44-4BF7-B698-E15F4A8BD96C}"/>
              </a:ext>
            </a:extLst>
          </p:cNvPr>
          <p:cNvSpPr>
            <a:spLocks noChangeArrowheads="1"/>
          </p:cNvSpPr>
          <p:nvPr/>
        </p:nvSpPr>
        <p:spPr bwMode="auto">
          <a:xfrm>
            <a:off x="762000" y="4495800"/>
            <a:ext cx="2286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80000"/>
              <a:buFont typeface="Wingdings" panose="05000000000000000000" pitchFamily="2" charset="2"/>
              <a:buChar char="Ø"/>
              <a:defRPr sz="2800">
                <a:solidFill>
                  <a:schemeClr val="tx1"/>
                </a:solidFill>
                <a:effectLst>
                  <a:outerShdw blurRad="38100" dist="38100" dir="2700000" algn="tl">
                    <a:srgbClr val="000000"/>
                  </a:outerShdw>
                </a:effectLst>
                <a:latin typeface="Arial" panose="020B0604020202020204" pitchFamily="34" charset="0"/>
              </a:defRPr>
            </a:lvl1pPr>
            <a:lvl2pPr marL="742950" indent="-285750">
              <a:spcBef>
                <a:spcPct val="20000"/>
              </a:spcBef>
              <a:buClr>
                <a:schemeClr val="tx2"/>
              </a:buClr>
              <a:buSzPct val="50000"/>
              <a:buFont typeface="Wingdings" panose="05000000000000000000" pitchFamily="2" charset="2"/>
              <a:buChar char="l"/>
              <a:defRPr sz="2400">
                <a:solidFill>
                  <a:schemeClr val="tx1"/>
                </a:solidFill>
                <a:effectLst>
                  <a:outerShdw blurRad="38100" dist="38100" dir="2700000" algn="tl">
                    <a:srgbClr val="000000"/>
                  </a:outerShdw>
                </a:effectLst>
                <a:latin typeface="Arial" panose="020B0604020202020204" pitchFamily="34" charset="0"/>
              </a:defRPr>
            </a:lvl2pPr>
            <a:lvl3pPr marL="1143000" indent="-228600">
              <a:spcBef>
                <a:spcPct val="20000"/>
              </a:spcBef>
              <a:buClr>
                <a:schemeClr val="accent2"/>
              </a:buClr>
              <a:buChar char="•"/>
              <a:defRPr sz="2000">
                <a:solidFill>
                  <a:schemeClr val="tx1"/>
                </a:solidFill>
                <a:effectLst>
                  <a:outerShdw blurRad="38100" dist="38100" dir="2700000" algn="tl">
                    <a:srgbClr val="000000"/>
                  </a:outerShdw>
                </a:effectLst>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l"/>
              <a:defRPr>
                <a:solidFill>
                  <a:schemeClr val="tx1"/>
                </a:solidFill>
                <a:effectLst>
                  <a:outerShdw blurRad="38100" dist="38100" dir="2700000" algn="tl">
                    <a:srgbClr val="000000"/>
                  </a:outerShdw>
                </a:effectLst>
                <a:latin typeface="Arial" panose="020B0604020202020204" pitchFamily="34" charset="0"/>
              </a:defRPr>
            </a:lvl4pPr>
            <a:lvl5pPr marL="2057400" indent="-228600">
              <a:spcBef>
                <a:spcPct val="20000"/>
              </a:spcBef>
              <a:buClr>
                <a:schemeClr val="hlink"/>
              </a:buClr>
              <a:buChar char="•"/>
              <a:defRPr>
                <a:solidFill>
                  <a:schemeClr val="tx1"/>
                </a:solidFill>
                <a:effectLst>
                  <a:outerShdw blurRad="38100" dist="38100" dir="2700000" algn="tl">
                    <a:srgbClr val="000000"/>
                  </a:outerShdw>
                </a:effectLst>
                <a:latin typeface="Arial" panose="020B0604020202020204" pitchFamily="34" charset="0"/>
              </a:defRPr>
            </a:lvl5pPr>
            <a:lvl6pPr marL="2514600" indent="-228600" fontAlgn="base">
              <a:spcBef>
                <a:spcPct val="20000"/>
              </a:spcBef>
              <a:spcAft>
                <a:spcPct val="0"/>
              </a:spcAft>
              <a:buClr>
                <a:schemeClr val="hlink"/>
              </a:buClr>
              <a:buChar char="•"/>
              <a:defRPr>
                <a:solidFill>
                  <a:schemeClr val="tx1"/>
                </a:solidFill>
                <a:effectLst>
                  <a:outerShdw blurRad="38100" dist="38100" dir="2700000" algn="tl">
                    <a:srgbClr val="000000"/>
                  </a:outerShdw>
                </a:effectLst>
                <a:latin typeface="Arial" panose="020B0604020202020204" pitchFamily="34" charset="0"/>
              </a:defRPr>
            </a:lvl6pPr>
            <a:lvl7pPr marL="2971800" indent="-228600" fontAlgn="base">
              <a:spcBef>
                <a:spcPct val="20000"/>
              </a:spcBef>
              <a:spcAft>
                <a:spcPct val="0"/>
              </a:spcAft>
              <a:buClr>
                <a:schemeClr val="hlink"/>
              </a:buClr>
              <a:buChar char="•"/>
              <a:defRPr>
                <a:solidFill>
                  <a:schemeClr val="tx1"/>
                </a:solidFill>
                <a:effectLst>
                  <a:outerShdw blurRad="38100" dist="38100" dir="2700000" algn="tl">
                    <a:srgbClr val="000000"/>
                  </a:outerShdw>
                </a:effectLst>
                <a:latin typeface="Arial" panose="020B0604020202020204" pitchFamily="34" charset="0"/>
              </a:defRPr>
            </a:lvl7pPr>
            <a:lvl8pPr marL="3429000" indent="-228600" fontAlgn="base">
              <a:spcBef>
                <a:spcPct val="20000"/>
              </a:spcBef>
              <a:spcAft>
                <a:spcPct val="0"/>
              </a:spcAft>
              <a:buClr>
                <a:schemeClr val="hlink"/>
              </a:buClr>
              <a:buChar char="•"/>
              <a:defRPr>
                <a:solidFill>
                  <a:schemeClr val="tx1"/>
                </a:solidFill>
                <a:effectLst>
                  <a:outerShdw blurRad="38100" dist="38100" dir="2700000" algn="tl">
                    <a:srgbClr val="000000"/>
                  </a:outerShdw>
                </a:effectLst>
                <a:latin typeface="Arial" panose="020B0604020202020204" pitchFamily="34" charset="0"/>
              </a:defRPr>
            </a:lvl8pPr>
            <a:lvl9pPr marL="3886200" indent="-228600" fontAlgn="base">
              <a:spcBef>
                <a:spcPct val="20000"/>
              </a:spcBef>
              <a:spcAft>
                <a:spcPct val="0"/>
              </a:spcAft>
              <a:buClr>
                <a:schemeClr val="hlink"/>
              </a:buClr>
              <a:buChar char="•"/>
              <a:defRPr>
                <a:solidFill>
                  <a:schemeClr val="tx1"/>
                </a:solidFill>
                <a:effectLst>
                  <a:outerShdw blurRad="38100" dist="38100" dir="2700000" algn="tl">
                    <a:srgbClr val="000000"/>
                  </a:outerShdw>
                </a:effectLst>
                <a:latin typeface="Arial" panose="020B0604020202020204" pitchFamily="34" charset="0"/>
              </a:defRPr>
            </a:lvl9pPr>
          </a:lstStyle>
          <a:p>
            <a:pPr eaLnBrk="1" hangingPunct="1">
              <a:lnSpc>
                <a:spcPct val="90000"/>
              </a:lnSpc>
              <a:buFont typeface="Wingdings" panose="05000000000000000000" pitchFamily="2" charset="2"/>
              <a:buNone/>
            </a:pPr>
            <a:r>
              <a:rPr lang="en-US" altLang="en-US" sz="1800"/>
              <a:t>Step 8: i = 8, q = 3</a:t>
            </a:r>
          </a:p>
        </p:txBody>
      </p:sp>
      <p:sp>
        <p:nvSpPr>
          <p:cNvPr id="158931" name="Text Box 211">
            <a:extLst>
              <a:ext uri="{FF2B5EF4-FFF2-40B4-BE49-F238E27FC236}">
                <a16:creationId xmlns:a16="http://schemas.microsoft.com/office/drawing/2014/main" id="{D77F8F7A-87F6-47AC-9518-10128DA3C386}"/>
              </a:ext>
            </a:extLst>
          </p:cNvPr>
          <p:cNvSpPr txBox="1">
            <a:spLocks noChangeArrowheads="1"/>
          </p:cNvSpPr>
          <p:nvPr/>
        </p:nvSpPr>
        <p:spPr bwMode="auto">
          <a:xfrm>
            <a:off x="1885950" y="4738688"/>
            <a:ext cx="2686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t>Comparing p[4] with S[8]</a:t>
            </a:r>
          </a:p>
        </p:txBody>
      </p:sp>
      <p:sp>
        <p:nvSpPr>
          <p:cNvPr id="158932" name="Text Box 212">
            <a:extLst>
              <a:ext uri="{FF2B5EF4-FFF2-40B4-BE49-F238E27FC236}">
                <a16:creationId xmlns:a16="http://schemas.microsoft.com/office/drawing/2014/main" id="{00DDCB69-FD85-439F-B5BA-869A010F48A2}"/>
              </a:ext>
            </a:extLst>
          </p:cNvPr>
          <p:cNvSpPr txBox="1">
            <a:spLocks noChangeArrowheads="1"/>
          </p:cNvSpPr>
          <p:nvPr/>
        </p:nvSpPr>
        <p:spPr bwMode="auto">
          <a:xfrm>
            <a:off x="4648200" y="4738688"/>
            <a:ext cx="2432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t>p[4] matches with S[8]</a:t>
            </a:r>
          </a:p>
        </p:txBody>
      </p:sp>
      <p:sp>
        <p:nvSpPr>
          <p:cNvPr id="158933" name="Line 213">
            <a:extLst>
              <a:ext uri="{FF2B5EF4-FFF2-40B4-BE49-F238E27FC236}">
                <a16:creationId xmlns:a16="http://schemas.microsoft.com/office/drawing/2014/main" id="{4167FA19-49F8-445A-9653-86FD062FB4CA}"/>
              </a:ext>
            </a:extLst>
          </p:cNvPr>
          <p:cNvSpPr>
            <a:spLocks noChangeShapeType="1"/>
          </p:cNvSpPr>
          <p:nvPr/>
        </p:nvSpPr>
        <p:spPr bwMode="auto">
          <a:xfrm flipV="1">
            <a:off x="5181600" y="56388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8934" name="Text Box 214">
            <a:extLst>
              <a:ext uri="{FF2B5EF4-FFF2-40B4-BE49-F238E27FC236}">
                <a16:creationId xmlns:a16="http://schemas.microsoft.com/office/drawing/2014/main" id="{2C09DD97-09BC-4FEA-AD77-54AA3D9D9DFC}"/>
              </a:ext>
            </a:extLst>
          </p:cNvPr>
          <p:cNvSpPr txBox="1">
            <a:spLocks noChangeArrowheads="1"/>
          </p:cNvSpPr>
          <p:nvPr/>
        </p:nvSpPr>
        <p:spPr bwMode="auto">
          <a:xfrm>
            <a:off x="533400" y="5119688"/>
            <a:ext cx="4206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t>S</a:t>
            </a:r>
          </a:p>
        </p:txBody>
      </p:sp>
      <p:sp>
        <p:nvSpPr>
          <p:cNvPr id="158935" name="Text Box 215">
            <a:extLst>
              <a:ext uri="{FF2B5EF4-FFF2-40B4-BE49-F238E27FC236}">
                <a16:creationId xmlns:a16="http://schemas.microsoft.com/office/drawing/2014/main" id="{F9F1F8C0-444C-435D-B2D4-69F7626234C5}"/>
              </a:ext>
            </a:extLst>
          </p:cNvPr>
          <p:cNvSpPr txBox="1">
            <a:spLocks noChangeArrowheads="1"/>
          </p:cNvSpPr>
          <p:nvPr/>
        </p:nvSpPr>
        <p:spPr bwMode="auto">
          <a:xfrm>
            <a:off x="609600" y="5881688"/>
            <a:ext cx="3825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t>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8916"/>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158915"/>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58917"/>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58927"/>
                                        </p:tgtEl>
                                        <p:attrNameLst>
                                          <p:attrName>style.visibility</p:attrName>
                                        </p:attrNameLst>
                                      </p:cBhvr>
                                      <p:to>
                                        <p:strVal val="visible"/>
                                      </p:to>
                                    </p:set>
                                  </p:childTnLst>
                                </p:cTn>
                              </p:par>
                            </p:childTnLst>
                          </p:cTn>
                        </p:par>
                        <p:par>
                          <p:cTn id="18" fill="hold" nodeType="afterGroup">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158923"/>
                                        </p:tgtEl>
                                        <p:attrNameLst>
                                          <p:attrName>style.visibility</p:attrName>
                                        </p:attrNameLst>
                                      </p:cBhvr>
                                      <p:to>
                                        <p:strVal val="visible"/>
                                      </p:to>
                                    </p:set>
                                  </p:childTnLst>
                                </p:cTn>
                              </p:par>
                            </p:childTnLst>
                          </p:cTn>
                        </p:par>
                        <p:par>
                          <p:cTn id="21" fill="hold" nodeType="afterGroup">
                            <p:stCondLst>
                              <p:cond delay="1000"/>
                            </p:stCondLst>
                            <p:childTnLst>
                              <p:par>
                                <p:cTn id="22" presetID="1" presetClass="entr" presetSubtype="0" fill="hold" grpId="0" nodeType="afterEffect">
                                  <p:stCondLst>
                                    <p:cond delay="0"/>
                                  </p:stCondLst>
                                  <p:childTnLst>
                                    <p:set>
                                      <p:cBhvr>
                                        <p:cTn id="23" dur="1" fill="hold">
                                          <p:stCondLst>
                                            <p:cond delay="499"/>
                                          </p:stCondLst>
                                        </p:cTn>
                                        <p:tgtEl>
                                          <p:spTgt spid="158924"/>
                                        </p:tgtEl>
                                        <p:attrNameLst>
                                          <p:attrName>style.visibility</p:attrName>
                                        </p:attrNameLst>
                                      </p:cBhvr>
                                      <p:to>
                                        <p:strVal val="visible"/>
                                      </p:to>
                                    </p:set>
                                  </p:childTnLst>
                                </p:cTn>
                              </p:par>
                            </p:childTnLst>
                          </p:cTn>
                        </p:par>
                        <p:par>
                          <p:cTn id="24" fill="hold" nodeType="afterGroup">
                            <p:stCondLst>
                              <p:cond delay="1500"/>
                            </p:stCondLst>
                            <p:childTnLst>
                              <p:par>
                                <p:cTn id="25" presetID="1" presetClass="entr" presetSubtype="0" fill="hold" nodeType="afterEffect">
                                  <p:stCondLst>
                                    <p:cond delay="0"/>
                                  </p:stCondLst>
                                  <p:childTnLst>
                                    <p:set>
                                      <p:cBhvr>
                                        <p:cTn id="26" dur="1" fill="hold">
                                          <p:stCondLst>
                                            <p:cond delay="499"/>
                                          </p:stCondLst>
                                        </p:cTn>
                                        <p:tgtEl>
                                          <p:spTgt spid="158964"/>
                                        </p:tgtEl>
                                        <p:attrNameLst>
                                          <p:attrName>style.visibility</p:attrName>
                                        </p:attrNameLst>
                                      </p:cBhvr>
                                      <p:to>
                                        <p:strVal val="visible"/>
                                      </p:to>
                                    </p:set>
                                  </p:childTnLst>
                                </p:cTn>
                              </p:par>
                            </p:childTnLst>
                          </p:cTn>
                        </p:par>
                        <p:par>
                          <p:cTn id="27" fill="hold" nodeType="afterGroup">
                            <p:stCondLst>
                              <p:cond delay="2000"/>
                            </p:stCondLst>
                            <p:childTnLst>
                              <p:par>
                                <p:cTn id="28" presetID="1" presetClass="entr" presetSubtype="0" fill="hold" nodeType="afterEffect">
                                  <p:stCondLst>
                                    <p:cond delay="0"/>
                                  </p:stCondLst>
                                  <p:childTnLst>
                                    <p:set>
                                      <p:cBhvr>
                                        <p:cTn id="29" dur="1" fill="hold">
                                          <p:stCondLst>
                                            <p:cond delay="499"/>
                                          </p:stCondLst>
                                        </p:cTn>
                                        <p:tgtEl>
                                          <p:spTgt spid="158966"/>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158928"/>
                                        </p:tgtEl>
                                        <p:attrNameLst>
                                          <p:attrName>style.visibility</p:attrName>
                                        </p:attrNameLst>
                                      </p:cBhvr>
                                      <p:to>
                                        <p:strVal val="visible"/>
                                      </p:to>
                                    </p:set>
                                  </p:childTnLst>
                                </p:cTn>
                              </p:par>
                            </p:childTnLst>
                          </p:cTn>
                        </p:par>
                        <p:par>
                          <p:cTn id="34" fill="hold" nodeType="afterGroup">
                            <p:stCondLst>
                              <p:cond delay="500"/>
                            </p:stCondLst>
                            <p:childTnLst>
                              <p:par>
                                <p:cTn id="35" presetID="1" presetClass="entr" presetSubtype="0" fill="hold" nodeType="afterEffect">
                                  <p:stCondLst>
                                    <p:cond delay="0"/>
                                  </p:stCondLst>
                                  <p:childTnLst>
                                    <p:set>
                                      <p:cBhvr>
                                        <p:cTn id="36" dur="1" fill="hold">
                                          <p:stCondLst>
                                            <p:cond delay="499"/>
                                          </p:stCondLst>
                                        </p:cTn>
                                        <p:tgtEl>
                                          <p:spTgt spid="158926"/>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58929"/>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58930"/>
                                        </p:tgtEl>
                                        <p:attrNameLst>
                                          <p:attrName>style.visibility</p:attrName>
                                        </p:attrNameLst>
                                      </p:cBhvr>
                                      <p:to>
                                        <p:strVal val="visible"/>
                                      </p:to>
                                    </p:set>
                                  </p:childTnLst>
                                </p:cTn>
                              </p:par>
                            </p:childTnLst>
                          </p:cTn>
                        </p:par>
                        <p:par>
                          <p:cTn id="45" fill="hold" nodeType="afterGroup">
                            <p:stCondLst>
                              <p:cond delay="500"/>
                            </p:stCondLst>
                            <p:childTnLst>
                              <p:par>
                                <p:cTn id="46" presetID="1" presetClass="entr" presetSubtype="0" fill="hold" grpId="0" nodeType="afterEffect">
                                  <p:stCondLst>
                                    <p:cond delay="0"/>
                                  </p:stCondLst>
                                  <p:childTnLst>
                                    <p:set>
                                      <p:cBhvr>
                                        <p:cTn id="47" dur="1" fill="hold">
                                          <p:stCondLst>
                                            <p:cond delay="499"/>
                                          </p:stCondLst>
                                        </p:cTn>
                                        <p:tgtEl>
                                          <p:spTgt spid="158934"/>
                                        </p:tgtEl>
                                        <p:attrNameLst>
                                          <p:attrName>style.visibility</p:attrName>
                                        </p:attrNameLst>
                                      </p:cBhvr>
                                      <p:to>
                                        <p:strVal val="visible"/>
                                      </p:to>
                                    </p:set>
                                  </p:childTnLst>
                                </p:cTn>
                              </p:par>
                            </p:childTnLst>
                          </p:cTn>
                        </p:par>
                        <p:par>
                          <p:cTn id="48" fill="hold" nodeType="afterGroup">
                            <p:stCondLst>
                              <p:cond delay="1000"/>
                            </p:stCondLst>
                            <p:childTnLst>
                              <p:par>
                                <p:cTn id="49" presetID="1" presetClass="entr" presetSubtype="0" fill="hold" grpId="0" nodeType="afterEffect">
                                  <p:stCondLst>
                                    <p:cond delay="0"/>
                                  </p:stCondLst>
                                  <p:childTnLst>
                                    <p:set>
                                      <p:cBhvr>
                                        <p:cTn id="50" dur="1" fill="hold">
                                          <p:stCondLst>
                                            <p:cond delay="499"/>
                                          </p:stCondLst>
                                        </p:cTn>
                                        <p:tgtEl>
                                          <p:spTgt spid="158935"/>
                                        </p:tgtEl>
                                        <p:attrNameLst>
                                          <p:attrName>style.visibility</p:attrName>
                                        </p:attrNameLst>
                                      </p:cBhvr>
                                      <p:to>
                                        <p:strVal val="visible"/>
                                      </p:to>
                                    </p:set>
                                  </p:childTnLst>
                                </p:cTn>
                              </p:par>
                            </p:childTnLst>
                          </p:cTn>
                        </p:par>
                        <p:par>
                          <p:cTn id="51" fill="hold" nodeType="afterGroup">
                            <p:stCondLst>
                              <p:cond delay="1500"/>
                            </p:stCondLst>
                            <p:childTnLst>
                              <p:par>
                                <p:cTn id="52" presetID="1" presetClass="entr" presetSubtype="0" fill="hold" nodeType="afterEffect">
                                  <p:stCondLst>
                                    <p:cond delay="0"/>
                                  </p:stCondLst>
                                  <p:childTnLst>
                                    <p:set>
                                      <p:cBhvr>
                                        <p:cTn id="53" dur="1" fill="hold">
                                          <p:stCondLst>
                                            <p:cond delay="499"/>
                                          </p:stCondLst>
                                        </p:cTn>
                                        <p:tgtEl>
                                          <p:spTgt spid="158968"/>
                                        </p:tgtEl>
                                        <p:attrNameLst>
                                          <p:attrName>style.visibility</p:attrName>
                                        </p:attrNameLst>
                                      </p:cBhvr>
                                      <p:to>
                                        <p:strVal val="visible"/>
                                      </p:to>
                                    </p:set>
                                  </p:childTnLst>
                                </p:cTn>
                              </p:par>
                            </p:childTnLst>
                          </p:cTn>
                        </p:par>
                        <p:par>
                          <p:cTn id="54" fill="hold" nodeType="afterGroup">
                            <p:stCondLst>
                              <p:cond delay="2000"/>
                            </p:stCondLst>
                            <p:childTnLst>
                              <p:par>
                                <p:cTn id="55" presetID="1" presetClass="entr" presetSubtype="0" fill="hold" nodeType="afterEffect">
                                  <p:stCondLst>
                                    <p:cond delay="0"/>
                                  </p:stCondLst>
                                  <p:childTnLst>
                                    <p:set>
                                      <p:cBhvr>
                                        <p:cTn id="56" dur="1" fill="hold">
                                          <p:stCondLst>
                                            <p:cond delay="499"/>
                                          </p:stCondLst>
                                        </p:cTn>
                                        <p:tgtEl>
                                          <p:spTgt spid="158970"/>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158931"/>
                                        </p:tgtEl>
                                        <p:attrNameLst>
                                          <p:attrName>style.visibility</p:attrName>
                                        </p:attrNameLst>
                                      </p:cBhvr>
                                      <p:to>
                                        <p:strVal val="visible"/>
                                      </p:to>
                                    </p:set>
                                  </p:childTnLst>
                                </p:cTn>
                              </p:par>
                            </p:childTnLst>
                          </p:cTn>
                        </p:par>
                        <p:par>
                          <p:cTn id="61" fill="hold" nodeType="afterGroup">
                            <p:stCondLst>
                              <p:cond delay="500"/>
                            </p:stCondLst>
                            <p:childTnLst>
                              <p:par>
                                <p:cTn id="62" presetID="1" presetClass="entr" presetSubtype="0" fill="hold" nodeType="afterEffect">
                                  <p:stCondLst>
                                    <p:cond delay="0"/>
                                  </p:stCondLst>
                                  <p:childTnLst>
                                    <p:set>
                                      <p:cBhvr>
                                        <p:cTn id="63" dur="1" fill="hold">
                                          <p:stCondLst>
                                            <p:cond delay="499"/>
                                          </p:stCondLst>
                                        </p:cTn>
                                        <p:tgtEl>
                                          <p:spTgt spid="158933"/>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grpId="0" nodeType="clickEffect">
                                  <p:stCondLst>
                                    <p:cond delay="0"/>
                                  </p:stCondLst>
                                  <p:childTnLst>
                                    <p:set>
                                      <p:cBhvr>
                                        <p:cTn id="67" dur="1" fill="hold">
                                          <p:stCondLst>
                                            <p:cond delay="499"/>
                                          </p:stCondLst>
                                        </p:cTn>
                                        <p:tgtEl>
                                          <p:spTgt spid="1589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916" grpId="0" autoUpdateAnimBg="0"/>
      <p:bldP spid="158917" grpId="0" autoUpdateAnimBg="0"/>
      <p:bldP spid="158923" grpId="0" autoUpdateAnimBg="0"/>
      <p:bldP spid="158924" grpId="0" autoUpdateAnimBg="0"/>
      <p:bldP spid="158927" grpId="0" autoUpdateAnimBg="0"/>
      <p:bldP spid="158928" grpId="0" autoUpdateAnimBg="0"/>
      <p:bldP spid="158929" grpId="0" autoUpdateAnimBg="0"/>
      <p:bldP spid="158930" grpId="0" autoUpdateAnimBg="0"/>
      <p:bldP spid="158931" grpId="0" autoUpdateAnimBg="0"/>
      <p:bldP spid="158932" grpId="0" autoUpdateAnimBg="0"/>
      <p:bldP spid="158934" grpId="0" autoUpdateAnimBg="0"/>
      <p:bldP spid="158935"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4" name="Rectangle 4">
            <a:extLst>
              <a:ext uri="{FF2B5EF4-FFF2-40B4-BE49-F238E27FC236}">
                <a16:creationId xmlns:a16="http://schemas.microsoft.com/office/drawing/2014/main" id="{C7F86ADE-D851-4D85-90E5-07485D2F0439}"/>
              </a:ext>
            </a:extLst>
          </p:cNvPr>
          <p:cNvSpPr>
            <a:spLocks noChangeArrowheads="1"/>
          </p:cNvSpPr>
          <p:nvPr/>
        </p:nvSpPr>
        <p:spPr bwMode="auto">
          <a:xfrm>
            <a:off x="457200" y="152400"/>
            <a:ext cx="2286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80000"/>
              <a:buFont typeface="Wingdings" panose="05000000000000000000" pitchFamily="2" charset="2"/>
              <a:buChar char="Ø"/>
              <a:defRPr sz="2800">
                <a:solidFill>
                  <a:schemeClr val="tx1"/>
                </a:solidFill>
                <a:effectLst>
                  <a:outerShdw blurRad="38100" dist="38100" dir="2700000" algn="tl">
                    <a:srgbClr val="000000"/>
                  </a:outerShdw>
                </a:effectLst>
                <a:latin typeface="Arial" panose="020B0604020202020204" pitchFamily="34" charset="0"/>
              </a:defRPr>
            </a:lvl1pPr>
            <a:lvl2pPr marL="742950" indent="-285750">
              <a:spcBef>
                <a:spcPct val="20000"/>
              </a:spcBef>
              <a:buClr>
                <a:schemeClr val="tx2"/>
              </a:buClr>
              <a:buSzPct val="50000"/>
              <a:buFont typeface="Wingdings" panose="05000000000000000000" pitchFamily="2" charset="2"/>
              <a:buChar char="l"/>
              <a:defRPr sz="2400">
                <a:solidFill>
                  <a:schemeClr val="tx1"/>
                </a:solidFill>
                <a:effectLst>
                  <a:outerShdw blurRad="38100" dist="38100" dir="2700000" algn="tl">
                    <a:srgbClr val="000000"/>
                  </a:outerShdw>
                </a:effectLst>
                <a:latin typeface="Arial" panose="020B0604020202020204" pitchFamily="34" charset="0"/>
              </a:defRPr>
            </a:lvl2pPr>
            <a:lvl3pPr marL="1143000" indent="-228600">
              <a:spcBef>
                <a:spcPct val="20000"/>
              </a:spcBef>
              <a:buClr>
                <a:schemeClr val="accent2"/>
              </a:buClr>
              <a:buChar char="•"/>
              <a:defRPr sz="2000">
                <a:solidFill>
                  <a:schemeClr val="tx1"/>
                </a:solidFill>
                <a:effectLst>
                  <a:outerShdw blurRad="38100" dist="38100" dir="2700000" algn="tl">
                    <a:srgbClr val="000000"/>
                  </a:outerShdw>
                </a:effectLst>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l"/>
              <a:defRPr>
                <a:solidFill>
                  <a:schemeClr val="tx1"/>
                </a:solidFill>
                <a:effectLst>
                  <a:outerShdw blurRad="38100" dist="38100" dir="2700000" algn="tl">
                    <a:srgbClr val="000000"/>
                  </a:outerShdw>
                </a:effectLst>
                <a:latin typeface="Arial" panose="020B0604020202020204" pitchFamily="34" charset="0"/>
              </a:defRPr>
            </a:lvl4pPr>
            <a:lvl5pPr marL="2057400" indent="-228600">
              <a:spcBef>
                <a:spcPct val="20000"/>
              </a:spcBef>
              <a:buClr>
                <a:schemeClr val="hlink"/>
              </a:buClr>
              <a:buChar char="•"/>
              <a:defRPr>
                <a:solidFill>
                  <a:schemeClr val="tx1"/>
                </a:solidFill>
                <a:effectLst>
                  <a:outerShdw blurRad="38100" dist="38100" dir="2700000" algn="tl">
                    <a:srgbClr val="000000"/>
                  </a:outerShdw>
                </a:effectLst>
                <a:latin typeface="Arial" panose="020B0604020202020204" pitchFamily="34" charset="0"/>
              </a:defRPr>
            </a:lvl5pPr>
            <a:lvl6pPr marL="2514600" indent="-228600" fontAlgn="base">
              <a:spcBef>
                <a:spcPct val="20000"/>
              </a:spcBef>
              <a:spcAft>
                <a:spcPct val="0"/>
              </a:spcAft>
              <a:buClr>
                <a:schemeClr val="hlink"/>
              </a:buClr>
              <a:buChar char="•"/>
              <a:defRPr>
                <a:solidFill>
                  <a:schemeClr val="tx1"/>
                </a:solidFill>
                <a:effectLst>
                  <a:outerShdw blurRad="38100" dist="38100" dir="2700000" algn="tl">
                    <a:srgbClr val="000000"/>
                  </a:outerShdw>
                </a:effectLst>
                <a:latin typeface="Arial" panose="020B0604020202020204" pitchFamily="34" charset="0"/>
              </a:defRPr>
            </a:lvl6pPr>
            <a:lvl7pPr marL="2971800" indent="-228600" fontAlgn="base">
              <a:spcBef>
                <a:spcPct val="20000"/>
              </a:spcBef>
              <a:spcAft>
                <a:spcPct val="0"/>
              </a:spcAft>
              <a:buClr>
                <a:schemeClr val="hlink"/>
              </a:buClr>
              <a:buChar char="•"/>
              <a:defRPr>
                <a:solidFill>
                  <a:schemeClr val="tx1"/>
                </a:solidFill>
                <a:effectLst>
                  <a:outerShdw blurRad="38100" dist="38100" dir="2700000" algn="tl">
                    <a:srgbClr val="000000"/>
                  </a:outerShdw>
                </a:effectLst>
                <a:latin typeface="Arial" panose="020B0604020202020204" pitchFamily="34" charset="0"/>
              </a:defRPr>
            </a:lvl7pPr>
            <a:lvl8pPr marL="3429000" indent="-228600" fontAlgn="base">
              <a:spcBef>
                <a:spcPct val="20000"/>
              </a:spcBef>
              <a:spcAft>
                <a:spcPct val="0"/>
              </a:spcAft>
              <a:buClr>
                <a:schemeClr val="hlink"/>
              </a:buClr>
              <a:buChar char="•"/>
              <a:defRPr>
                <a:solidFill>
                  <a:schemeClr val="tx1"/>
                </a:solidFill>
                <a:effectLst>
                  <a:outerShdw blurRad="38100" dist="38100" dir="2700000" algn="tl">
                    <a:srgbClr val="000000"/>
                  </a:outerShdw>
                </a:effectLst>
                <a:latin typeface="Arial" panose="020B0604020202020204" pitchFamily="34" charset="0"/>
              </a:defRPr>
            </a:lvl8pPr>
            <a:lvl9pPr marL="3886200" indent="-228600" fontAlgn="base">
              <a:spcBef>
                <a:spcPct val="20000"/>
              </a:spcBef>
              <a:spcAft>
                <a:spcPct val="0"/>
              </a:spcAft>
              <a:buClr>
                <a:schemeClr val="hlink"/>
              </a:buClr>
              <a:buChar char="•"/>
              <a:defRPr>
                <a:solidFill>
                  <a:schemeClr val="tx1"/>
                </a:solidFill>
                <a:effectLst>
                  <a:outerShdw blurRad="38100" dist="38100" dir="2700000" algn="tl">
                    <a:srgbClr val="000000"/>
                  </a:outerShdw>
                </a:effectLst>
                <a:latin typeface="Arial" panose="020B0604020202020204" pitchFamily="34" charset="0"/>
              </a:defRPr>
            </a:lvl9pPr>
          </a:lstStyle>
          <a:p>
            <a:pPr eaLnBrk="1" hangingPunct="1">
              <a:lnSpc>
                <a:spcPct val="90000"/>
              </a:lnSpc>
              <a:buFont typeface="Wingdings" panose="05000000000000000000" pitchFamily="2" charset="2"/>
              <a:buNone/>
            </a:pPr>
            <a:r>
              <a:rPr lang="en-US" altLang="en-US" sz="1800"/>
              <a:t>Step 9: i = 9, q = 4</a:t>
            </a:r>
          </a:p>
        </p:txBody>
      </p:sp>
      <p:sp>
        <p:nvSpPr>
          <p:cNvPr id="163845" name="Text Box 5">
            <a:extLst>
              <a:ext uri="{FF2B5EF4-FFF2-40B4-BE49-F238E27FC236}">
                <a16:creationId xmlns:a16="http://schemas.microsoft.com/office/drawing/2014/main" id="{3CCF5305-3644-4EA7-8488-1B86A98D0BDF}"/>
              </a:ext>
            </a:extLst>
          </p:cNvPr>
          <p:cNvSpPr txBox="1">
            <a:spLocks noChangeArrowheads="1"/>
          </p:cNvSpPr>
          <p:nvPr/>
        </p:nvSpPr>
        <p:spPr bwMode="auto">
          <a:xfrm>
            <a:off x="1581150" y="457200"/>
            <a:ext cx="2686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t>Comparing p[5] with S[9]</a:t>
            </a:r>
          </a:p>
        </p:txBody>
      </p:sp>
      <p:sp>
        <p:nvSpPr>
          <p:cNvPr id="163846" name="Text Box 6">
            <a:extLst>
              <a:ext uri="{FF2B5EF4-FFF2-40B4-BE49-F238E27FC236}">
                <a16:creationId xmlns:a16="http://schemas.microsoft.com/office/drawing/2014/main" id="{7445E9BD-FDFF-40E0-8FE2-A3C5E383A90E}"/>
              </a:ext>
            </a:extLst>
          </p:cNvPr>
          <p:cNvSpPr txBox="1">
            <a:spLocks noChangeArrowheads="1"/>
          </p:cNvSpPr>
          <p:nvPr/>
        </p:nvSpPr>
        <p:spPr bwMode="auto">
          <a:xfrm>
            <a:off x="1733550" y="2757488"/>
            <a:ext cx="281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t>Comparing p[6] with S[10]</a:t>
            </a:r>
          </a:p>
        </p:txBody>
      </p:sp>
      <p:sp>
        <p:nvSpPr>
          <p:cNvPr id="163847" name="Text Box 7">
            <a:extLst>
              <a:ext uri="{FF2B5EF4-FFF2-40B4-BE49-F238E27FC236}">
                <a16:creationId xmlns:a16="http://schemas.microsoft.com/office/drawing/2014/main" id="{A3D591B3-2B2B-4F24-B014-9A7651D49769}"/>
              </a:ext>
            </a:extLst>
          </p:cNvPr>
          <p:cNvSpPr txBox="1">
            <a:spLocks noChangeArrowheads="1"/>
          </p:cNvSpPr>
          <p:nvPr/>
        </p:nvSpPr>
        <p:spPr bwMode="auto">
          <a:xfrm>
            <a:off x="1885950" y="5029200"/>
            <a:ext cx="2813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t>Comparing p[5] with S[11]</a:t>
            </a:r>
          </a:p>
        </p:txBody>
      </p:sp>
      <p:sp>
        <p:nvSpPr>
          <p:cNvPr id="163848" name="Rectangle 8">
            <a:extLst>
              <a:ext uri="{FF2B5EF4-FFF2-40B4-BE49-F238E27FC236}">
                <a16:creationId xmlns:a16="http://schemas.microsoft.com/office/drawing/2014/main" id="{1AD5CB6A-5F3C-424F-8F08-8B1F51F22775}"/>
              </a:ext>
            </a:extLst>
          </p:cNvPr>
          <p:cNvSpPr>
            <a:spLocks noChangeArrowheads="1"/>
          </p:cNvSpPr>
          <p:nvPr/>
        </p:nvSpPr>
        <p:spPr bwMode="auto">
          <a:xfrm>
            <a:off x="609600" y="2514600"/>
            <a:ext cx="2590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80000"/>
              <a:buFont typeface="Wingdings" panose="05000000000000000000" pitchFamily="2" charset="2"/>
              <a:buChar char="Ø"/>
              <a:defRPr sz="2800">
                <a:solidFill>
                  <a:schemeClr val="tx1"/>
                </a:solidFill>
                <a:effectLst>
                  <a:outerShdw blurRad="38100" dist="38100" dir="2700000" algn="tl">
                    <a:srgbClr val="000000"/>
                  </a:outerShdw>
                </a:effectLst>
                <a:latin typeface="Arial" panose="020B0604020202020204" pitchFamily="34" charset="0"/>
              </a:defRPr>
            </a:lvl1pPr>
            <a:lvl2pPr marL="742950" indent="-285750">
              <a:spcBef>
                <a:spcPct val="20000"/>
              </a:spcBef>
              <a:buClr>
                <a:schemeClr val="tx2"/>
              </a:buClr>
              <a:buSzPct val="50000"/>
              <a:buFont typeface="Wingdings" panose="05000000000000000000" pitchFamily="2" charset="2"/>
              <a:buChar char="l"/>
              <a:defRPr sz="2400">
                <a:solidFill>
                  <a:schemeClr val="tx1"/>
                </a:solidFill>
                <a:effectLst>
                  <a:outerShdw blurRad="38100" dist="38100" dir="2700000" algn="tl">
                    <a:srgbClr val="000000"/>
                  </a:outerShdw>
                </a:effectLst>
                <a:latin typeface="Arial" panose="020B0604020202020204" pitchFamily="34" charset="0"/>
              </a:defRPr>
            </a:lvl2pPr>
            <a:lvl3pPr marL="1143000" indent="-228600">
              <a:spcBef>
                <a:spcPct val="20000"/>
              </a:spcBef>
              <a:buClr>
                <a:schemeClr val="accent2"/>
              </a:buClr>
              <a:buChar char="•"/>
              <a:defRPr sz="2000">
                <a:solidFill>
                  <a:schemeClr val="tx1"/>
                </a:solidFill>
                <a:effectLst>
                  <a:outerShdw blurRad="38100" dist="38100" dir="2700000" algn="tl">
                    <a:srgbClr val="000000"/>
                  </a:outerShdw>
                </a:effectLst>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l"/>
              <a:defRPr>
                <a:solidFill>
                  <a:schemeClr val="tx1"/>
                </a:solidFill>
                <a:effectLst>
                  <a:outerShdw blurRad="38100" dist="38100" dir="2700000" algn="tl">
                    <a:srgbClr val="000000"/>
                  </a:outerShdw>
                </a:effectLst>
                <a:latin typeface="Arial" panose="020B0604020202020204" pitchFamily="34" charset="0"/>
              </a:defRPr>
            </a:lvl4pPr>
            <a:lvl5pPr marL="2057400" indent="-228600">
              <a:spcBef>
                <a:spcPct val="20000"/>
              </a:spcBef>
              <a:buClr>
                <a:schemeClr val="hlink"/>
              </a:buClr>
              <a:buChar char="•"/>
              <a:defRPr>
                <a:solidFill>
                  <a:schemeClr val="tx1"/>
                </a:solidFill>
                <a:effectLst>
                  <a:outerShdw blurRad="38100" dist="38100" dir="2700000" algn="tl">
                    <a:srgbClr val="000000"/>
                  </a:outerShdw>
                </a:effectLst>
                <a:latin typeface="Arial" panose="020B0604020202020204" pitchFamily="34" charset="0"/>
              </a:defRPr>
            </a:lvl5pPr>
            <a:lvl6pPr marL="2514600" indent="-228600" fontAlgn="base">
              <a:spcBef>
                <a:spcPct val="20000"/>
              </a:spcBef>
              <a:spcAft>
                <a:spcPct val="0"/>
              </a:spcAft>
              <a:buClr>
                <a:schemeClr val="hlink"/>
              </a:buClr>
              <a:buChar char="•"/>
              <a:defRPr>
                <a:solidFill>
                  <a:schemeClr val="tx1"/>
                </a:solidFill>
                <a:effectLst>
                  <a:outerShdw blurRad="38100" dist="38100" dir="2700000" algn="tl">
                    <a:srgbClr val="000000"/>
                  </a:outerShdw>
                </a:effectLst>
                <a:latin typeface="Arial" panose="020B0604020202020204" pitchFamily="34" charset="0"/>
              </a:defRPr>
            </a:lvl6pPr>
            <a:lvl7pPr marL="2971800" indent="-228600" fontAlgn="base">
              <a:spcBef>
                <a:spcPct val="20000"/>
              </a:spcBef>
              <a:spcAft>
                <a:spcPct val="0"/>
              </a:spcAft>
              <a:buClr>
                <a:schemeClr val="hlink"/>
              </a:buClr>
              <a:buChar char="•"/>
              <a:defRPr>
                <a:solidFill>
                  <a:schemeClr val="tx1"/>
                </a:solidFill>
                <a:effectLst>
                  <a:outerShdw blurRad="38100" dist="38100" dir="2700000" algn="tl">
                    <a:srgbClr val="000000"/>
                  </a:outerShdw>
                </a:effectLst>
                <a:latin typeface="Arial" panose="020B0604020202020204" pitchFamily="34" charset="0"/>
              </a:defRPr>
            </a:lvl7pPr>
            <a:lvl8pPr marL="3429000" indent="-228600" fontAlgn="base">
              <a:spcBef>
                <a:spcPct val="20000"/>
              </a:spcBef>
              <a:spcAft>
                <a:spcPct val="0"/>
              </a:spcAft>
              <a:buClr>
                <a:schemeClr val="hlink"/>
              </a:buClr>
              <a:buChar char="•"/>
              <a:defRPr>
                <a:solidFill>
                  <a:schemeClr val="tx1"/>
                </a:solidFill>
                <a:effectLst>
                  <a:outerShdw blurRad="38100" dist="38100" dir="2700000" algn="tl">
                    <a:srgbClr val="000000"/>
                  </a:outerShdw>
                </a:effectLst>
                <a:latin typeface="Arial" panose="020B0604020202020204" pitchFamily="34" charset="0"/>
              </a:defRPr>
            </a:lvl8pPr>
            <a:lvl9pPr marL="3886200" indent="-228600" fontAlgn="base">
              <a:spcBef>
                <a:spcPct val="20000"/>
              </a:spcBef>
              <a:spcAft>
                <a:spcPct val="0"/>
              </a:spcAft>
              <a:buClr>
                <a:schemeClr val="hlink"/>
              </a:buClr>
              <a:buChar char="•"/>
              <a:defRPr>
                <a:solidFill>
                  <a:schemeClr val="tx1"/>
                </a:solidFill>
                <a:effectLst>
                  <a:outerShdw blurRad="38100" dist="38100" dir="2700000" algn="tl">
                    <a:srgbClr val="000000"/>
                  </a:outerShdw>
                </a:effectLst>
                <a:latin typeface="Arial" panose="020B0604020202020204" pitchFamily="34" charset="0"/>
              </a:defRPr>
            </a:lvl9pPr>
          </a:lstStyle>
          <a:p>
            <a:pPr eaLnBrk="1" hangingPunct="1">
              <a:lnSpc>
                <a:spcPct val="90000"/>
              </a:lnSpc>
              <a:buFont typeface="Wingdings" panose="05000000000000000000" pitchFamily="2" charset="2"/>
              <a:buNone/>
            </a:pPr>
            <a:r>
              <a:rPr lang="en-US" altLang="en-US" sz="1800"/>
              <a:t>Step 10: i = 10, q = 5</a:t>
            </a:r>
          </a:p>
        </p:txBody>
      </p:sp>
      <p:sp>
        <p:nvSpPr>
          <p:cNvPr id="163849" name="Rectangle 9">
            <a:extLst>
              <a:ext uri="{FF2B5EF4-FFF2-40B4-BE49-F238E27FC236}">
                <a16:creationId xmlns:a16="http://schemas.microsoft.com/office/drawing/2014/main" id="{6BC88ABD-7391-4DDC-A00F-E690F71E8AA9}"/>
              </a:ext>
            </a:extLst>
          </p:cNvPr>
          <p:cNvSpPr>
            <a:spLocks noChangeArrowheads="1"/>
          </p:cNvSpPr>
          <p:nvPr/>
        </p:nvSpPr>
        <p:spPr bwMode="auto">
          <a:xfrm>
            <a:off x="685800" y="4800600"/>
            <a:ext cx="3505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80000"/>
              <a:buFont typeface="Wingdings" panose="05000000000000000000" pitchFamily="2" charset="2"/>
              <a:buChar char="Ø"/>
              <a:defRPr sz="2800">
                <a:solidFill>
                  <a:schemeClr val="tx1"/>
                </a:solidFill>
                <a:effectLst>
                  <a:outerShdw blurRad="38100" dist="38100" dir="2700000" algn="tl">
                    <a:srgbClr val="000000"/>
                  </a:outerShdw>
                </a:effectLst>
                <a:latin typeface="Arial" panose="020B0604020202020204" pitchFamily="34" charset="0"/>
              </a:defRPr>
            </a:lvl1pPr>
            <a:lvl2pPr marL="742950" indent="-285750">
              <a:spcBef>
                <a:spcPct val="20000"/>
              </a:spcBef>
              <a:buClr>
                <a:schemeClr val="tx2"/>
              </a:buClr>
              <a:buSzPct val="50000"/>
              <a:buFont typeface="Wingdings" panose="05000000000000000000" pitchFamily="2" charset="2"/>
              <a:buChar char="l"/>
              <a:defRPr sz="2400">
                <a:solidFill>
                  <a:schemeClr val="tx1"/>
                </a:solidFill>
                <a:effectLst>
                  <a:outerShdw blurRad="38100" dist="38100" dir="2700000" algn="tl">
                    <a:srgbClr val="000000"/>
                  </a:outerShdw>
                </a:effectLst>
                <a:latin typeface="Arial" panose="020B0604020202020204" pitchFamily="34" charset="0"/>
              </a:defRPr>
            </a:lvl2pPr>
            <a:lvl3pPr marL="1143000" indent="-228600">
              <a:spcBef>
                <a:spcPct val="20000"/>
              </a:spcBef>
              <a:buClr>
                <a:schemeClr val="accent2"/>
              </a:buClr>
              <a:buChar char="•"/>
              <a:defRPr sz="2000">
                <a:solidFill>
                  <a:schemeClr val="tx1"/>
                </a:solidFill>
                <a:effectLst>
                  <a:outerShdw blurRad="38100" dist="38100" dir="2700000" algn="tl">
                    <a:srgbClr val="000000"/>
                  </a:outerShdw>
                </a:effectLst>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l"/>
              <a:defRPr>
                <a:solidFill>
                  <a:schemeClr val="tx1"/>
                </a:solidFill>
                <a:effectLst>
                  <a:outerShdw blurRad="38100" dist="38100" dir="2700000" algn="tl">
                    <a:srgbClr val="000000"/>
                  </a:outerShdw>
                </a:effectLst>
                <a:latin typeface="Arial" panose="020B0604020202020204" pitchFamily="34" charset="0"/>
              </a:defRPr>
            </a:lvl4pPr>
            <a:lvl5pPr marL="2057400" indent="-228600">
              <a:spcBef>
                <a:spcPct val="20000"/>
              </a:spcBef>
              <a:buClr>
                <a:schemeClr val="hlink"/>
              </a:buClr>
              <a:buChar char="•"/>
              <a:defRPr>
                <a:solidFill>
                  <a:schemeClr val="tx1"/>
                </a:solidFill>
                <a:effectLst>
                  <a:outerShdw blurRad="38100" dist="38100" dir="2700000" algn="tl">
                    <a:srgbClr val="000000"/>
                  </a:outerShdw>
                </a:effectLst>
                <a:latin typeface="Arial" panose="020B0604020202020204" pitchFamily="34" charset="0"/>
              </a:defRPr>
            </a:lvl5pPr>
            <a:lvl6pPr marL="2514600" indent="-228600" fontAlgn="base">
              <a:spcBef>
                <a:spcPct val="20000"/>
              </a:spcBef>
              <a:spcAft>
                <a:spcPct val="0"/>
              </a:spcAft>
              <a:buClr>
                <a:schemeClr val="hlink"/>
              </a:buClr>
              <a:buChar char="•"/>
              <a:defRPr>
                <a:solidFill>
                  <a:schemeClr val="tx1"/>
                </a:solidFill>
                <a:effectLst>
                  <a:outerShdw blurRad="38100" dist="38100" dir="2700000" algn="tl">
                    <a:srgbClr val="000000"/>
                  </a:outerShdw>
                </a:effectLst>
                <a:latin typeface="Arial" panose="020B0604020202020204" pitchFamily="34" charset="0"/>
              </a:defRPr>
            </a:lvl6pPr>
            <a:lvl7pPr marL="2971800" indent="-228600" fontAlgn="base">
              <a:spcBef>
                <a:spcPct val="20000"/>
              </a:spcBef>
              <a:spcAft>
                <a:spcPct val="0"/>
              </a:spcAft>
              <a:buClr>
                <a:schemeClr val="hlink"/>
              </a:buClr>
              <a:buChar char="•"/>
              <a:defRPr>
                <a:solidFill>
                  <a:schemeClr val="tx1"/>
                </a:solidFill>
                <a:effectLst>
                  <a:outerShdw blurRad="38100" dist="38100" dir="2700000" algn="tl">
                    <a:srgbClr val="000000"/>
                  </a:outerShdw>
                </a:effectLst>
                <a:latin typeface="Arial" panose="020B0604020202020204" pitchFamily="34" charset="0"/>
              </a:defRPr>
            </a:lvl7pPr>
            <a:lvl8pPr marL="3429000" indent="-228600" fontAlgn="base">
              <a:spcBef>
                <a:spcPct val="20000"/>
              </a:spcBef>
              <a:spcAft>
                <a:spcPct val="0"/>
              </a:spcAft>
              <a:buClr>
                <a:schemeClr val="hlink"/>
              </a:buClr>
              <a:buChar char="•"/>
              <a:defRPr>
                <a:solidFill>
                  <a:schemeClr val="tx1"/>
                </a:solidFill>
                <a:effectLst>
                  <a:outerShdw blurRad="38100" dist="38100" dir="2700000" algn="tl">
                    <a:srgbClr val="000000"/>
                  </a:outerShdw>
                </a:effectLst>
                <a:latin typeface="Arial" panose="020B0604020202020204" pitchFamily="34" charset="0"/>
              </a:defRPr>
            </a:lvl8pPr>
            <a:lvl9pPr marL="3886200" indent="-228600" fontAlgn="base">
              <a:spcBef>
                <a:spcPct val="20000"/>
              </a:spcBef>
              <a:spcAft>
                <a:spcPct val="0"/>
              </a:spcAft>
              <a:buClr>
                <a:schemeClr val="hlink"/>
              </a:buClr>
              <a:buChar char="•"/>
              <a:defRPr>
                <a:solidFill>
                  <a:schemeClr val="tx1"/>
                </a:solidFill>
                <a:effectLst>
                  <a:outerShdw blurRad="38100" dist="38100" dir="2700000" algn="tl">
                    <a:srgbClr val="000000"/>
                  </a:outerShdw>
                </a:effectLst>
                <a:latin typeface="Arial" panose="020B0604020202020204" pitchFamily="34" charset="0"/>
              </a:defRPr>
            </a:lvl9pPr>
          </a:lstStyle>
          <a:p>
            <a:pPr eaLnBrk="1" hangingPunct="1">
              <a:lnSpc>
                <a:spcPct val="90000"/>
              </a:lnSpc>
              <a:buFont typeface="Wingdings" panose="05000000000000000000" pitchFamily="2" charset="2"/>
              <a:buNone/>
            </a:pPr>
            <a:r>
              <a:rPr lang="en-US" altLang="en-US" sz="1800"/>
              <a:t>Step 11: i = 11, q = 4</a:t>
            </a:r>
          </a:p>
        </p:txBody>
      </p:sp>
      <p:sp>
        <p:nvSpPr>
          <p:cNvPr id="163850" name="Text Box 10">
            <a:extLst>
              <a:ext uri="{FF2B5EF4-FFF2-40B4-BE49-F238E27FC236}">
                <a16:creationId xmlns:a16="http://schemas.microsoft.com/office/drawing/2014/main" id="{8ADB0F77-C09E-4007-8063-25753D6D322A}"/>
              </a:ext>
            </a:extLst>
          </p:cNvPr>
          <p:cNvSpPr txBox="1">
            <a:spLocks noChangeArrowheads="1"/>
          </p:cNvSpPr>
          <p:nvPr/>
        </p:nvSpPr>
        <p:spPr bwMode="auto">
          <a:xfrm>
            <a:off x="517525" y="750888"/>
            <a:ext cx="4206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t>S</a:t>
            </a:r>
          </a:p>
        </p:txBody>
      </p:sp>
      <p:sp>
        <p:nvSpPr>
          <p:cNvPr id="163851" name="Text Box 11">
            <a:extLst>
              <a:ext uri="{FF2B5EF4-FFF2-40B4-BE49-F238E27FC236}">
                <a16:creationId xmlns:a16="http://schemas.microsoft.com/office/drawing/2014/main" id="{ABB089A2-4C50-4CAB-9708-B47E1F1DC992}"/>
              </a:ext>
            </a:extLst>
          </p:cNvPr>
          <p:cNvSpPr txBox="1">
            <a:spLocks noChangeArrowheads="1"/>
          </p:cNvSpPr>
          <p:nvPr/>
        </p:nvSpPr>
        <p:spPr bwMode="auto">
          <a:xfrm>
            <a:off x="493713" y="3138488"/>
            <a:ext cx="4206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t>S</a:t>
            </a:r>
          </a:p>
        </p:txBody>
      </p:sp>
      <p:sp>
        <p:nvSpPr>
          <p:cNvPr id="163852" name="Text Box 12">
            <a:extLst>
              <a:ext uri="{FF2B5EF4-FFF2-40B4-BE49-F238E27FC236}">
                <a16:creationId xmlns:a16="http://schemas.microsoft.com/office/drawing/2014/main" id="{AAE2F4A6-866C-46C3-BE71-24C236AA3D81}"/>
              </a:ext>
            </a:extLst>
          </p:cNvPr>
          <p:cNvSpPr txBox="1">
            <a:spLocks noChangeArrowheads="1"/>
          </p:cNvSpPr>
          <p:nvPr/>
        </p:nvSpPr>
        <p:spPr bwMode="auto">
          <a:xfrm>
            <a:off x="533400" y="5500688"/>
            <a:ext cx="4206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t>S</a:t>
            </a:r>
          </a:p>
        </p:txBody>
      </p:sp>
      <p:sp>
        <p:nvSpPr>
          <p:cNvPr id="163853" name="Text Box 13">
            <a:extLst>
              <a:ext uri="{FF2B5EF4-FFF2-40B4-BE49-F238E27FC236}">
                <a16:creationId xmlns:a16="http://schemas.microsoft.com/office/drawing/2014/main" id="{E6343F08-84EF-41F5-AB15-3A467AD2EDAB}"/>
              </a:ext>
            </a:extLst>
          </p:cNvPr>
          <p:cNvSpPr txBox="1">
            <a:spLocks noChangeArrowheads="1"/>
          </p:cNvSpPr>
          <p:nvPr/>
        </p:nvSpPr>
        <p:spPr bwMode="auto">
          <a:xfrm>
            <a:off x="531813" y="1538288"/>
            <a:ext cx="3825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t>p</a:t>
            </a:r>
          </a:p>
        </p:txBody>
      </p:sp>
      <p:sp>
        <p:nvSpPr>
          <p:cNvPr id="163854" name="Text Box 14">
            <a:extLst>
              <a:ext uri="{FF2B5EF4-FFF2-40B4-BE49-F238E27FC236}">
                <a16:creationId xmlns:a16="http://schemas.microsoft.com/office/drawing/2014/main" id="{2DED01AA-05B8-4E7B-8B14-00EDCE4BA52E}"/>
              </a:ext>
            </a:extLst>
          </p:cNvPr>
          <p:cNvSpPr txBox="1">
            <a:spLocks noChangeArrowheads="1"/>
          </p:cNvSpPr>
          <p:nvPr/>
        </p:nvSpPr>
        <p:spPr bwMode="auto">
          <a:xfrm>
            <a:off x="531813" y="3900488"/>
            <a:ext cx="3825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t>p</a:t>
            </a:r>
          </a:p>
        </p:txBody>
      </p:sp>
      <p:sp>
        <p:nvSpPr>
          <p:cNvPr id="163855" name="Text Box 15">
            <a:extLst>
              <a:ext uri="{FF2B5EF4-FFF2-40B4-BE49-F238E27FC236}">
                <a16:creationId xmlns:a16="http://schemas.microsoft.com/office/drawing/2014/main" id="{72D39875-C8DD-4264-A302-84359E4BCFE6}"/>
              </a:ext>
            </a:extLst>
          </p:cNvPr>
          <p:cNvSpPr txBox="1">
            <a:spLocks noChangeArrowheads="1"/>
          </p:cNvSpPr>
          <p:nvPr/>
        </p:nvSpPr>
        <p:spPr bwMode="auto">
          <a:xfrm>
            <a:off x="533400" y="6110288"/>
            <a:ext cx="3825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t>p</a:t>
            </a:r>
          </a:p>
        </p:txBody>
      </p:sp>
      <p:graphicFrame>
        <p:nvGraphicFramePr>
          <p:cNvPr id="164057" name="Group 217">
            <a:extLst>
              <a:ext uri="{FF2B5EF4-FFF2-40B4-BE49-F238E27FC236}">
                <a16:creationId xmlns:a16="http://schemas.microsoft.com/office/drawing/2014/main" id="{0EE26384-E419-4AB0-9019-8E86B677D988}"/>
              </a:ext>
            </a:extLst>
          </p:cNvPr>
          <p:cNvGraphicFramePr>
            <a:graphicFrameLocks noGrp="1"/>
          </p:cNvGraphicFramePr>
          <p:nvPr>
            <p:ph sz="quarter" idx="1"/>
          </p:nvPr>
        </p:nvGraphicFramePr>
        <p:xfrm>
          <a:off x="1371600" y="762000"/>
          <a:ext cx="7620000" cy="518160"/>
        </p:xfrm>
        <a:graphic>
          <a:graphicData uri="http://schemas.openxmlformats.org/drawingml/2006/table">
            <a:tbl>
              <a:tblPr/>
              <a:tblGrid>
                <a:gridCol w="509588">
                  <a:extLst>
                    <a:ext uri="{9D8B030D-6E8A-4147-A177-3AD203B41FA5}">
                      <a16:colId xmlns:a16="http://schemas.microsoft.com/office/drawing/2014/main" val="2737389204"/>
                    </a:ext>
                  </a:extLst>
                </a:gridCol>
                <a:gridCol w="506412">
                  <a:extLst>
                    <a:ext uri="{9D8B030D-6E8A-4147-A177-3AD203B41FA5}">
                      <a16:colId xmlns:a16="http://schemas.microsoft.com/office/drawing/2014/main" val="1853001256"/>
                    </a:ext>
                  </a:extLst>
                </a:gridCol>
                <a:gridCol w="508000">
                  <a:extLst>
                    <a:ext uri="{9D8B030D-6E8A-4147-A177-3AD203B41FA5}">
                      <a16:colId xmlns:a16="http://schemas.microsoft.com/office/drawing/2014/main" val="225191088"/>
                    </a:ext>
                  </a:extLst>
                </a:gridCol>
                <a:gridCol w="506413">
                  <a:extLst>
                    <a:ext uri="{9D8B030D-6E8A-4147-A177-3AD203B41FA5}">
                      <a16:colId xmlns:a16="http://schemas.microsoft.com/office/drawing/2014/main" val="2047615786"/>
                    </a:ext>
                  </a:extLst>
                </a:gridCol>
                <a:gridCol w="509587">
                  <a:extLst>
                    <a:ext uri="{9D8B030D-6E8A-4147-A177-3AD203B41FA5}">
                      <a16:colId xmlns:a16="http://schemas.microsoft.com/office/drawing/2014/main" val="1684884522"/>
                    </a:ext>
                  </a:extLst>
                </a:gridCol>
                <a:gridCol w="509588">
                  <a:extLst>
                    <a:ext uri="{9D8B030D-6E8A-4147-A177-3AD203B41FA5}">
                      <a16:colId xmlns:a16="http://schemas.microsoft.com/office/drawing/2014/main" val="2488679116"/>
                    </a:ext>
                  </a:extLst>
                </a:gridCol>
                <a:gridCol w="506412">
                  <a:extLst>
                    <a:ext uri="{9D8B030D-6E8A-4147-A177-3AD203B41FA5}">
                      <a16:colId xmlns:a16="http://schemas.microsoft.com/office/drawing/2014/main" val="102821668"/>
                    </a:ext>
                  </a:extLst>
                </a:gridCol>
                <a:gridCol w="508000">
                  <a:extLst>
                    <a:ext uri="{9D8B030D-6E8A-4147-A177-3AD203B41FA5}">
                      <a16:colId xmlns:a16="http://schemas.microsoft.com/office/drawing/2014/main" val="1110090427"/>
                    </a:ext>
                  </a:extLst>
                </a:gridCol>
                <a:gridCol w="506413">
                  <a:extLst>
                    <a:ext uri="{9D8B030D-6E8A-4147-A177-3AD203B41FA5}">
                      <a16:colId xmlns:a16="http://schemas.microsoft.com/office/drawing/2014/main" val="1445869496"/>
                    </a:ext>
                  </a:extLst>
                </a:gridCol>
                <a:gridCol w="509587">
                  <a:extLst>
                    <a:ext uri="{9D8B030D-6E8A-4147-A177-3AD203B41FA5}">
                      <a16:colId xmlns:a16="http://schemas.microsoft.com/office/drawing/2014/main" val="177685392"/>
                    </a:ext>
                  </a:extLst>
                </a:gridCol>
                <a:gridCol w="509588">
                  <a:extLst>
                    <a:ext uri="{9D8B030D-6E8A-4147-A177-3AD203B41FA5}">
                      <a16:colId xmlns:a16="http://schemas.microsoft.com/office/drawing/2014/main" val="3359677027"/>
                    </a:ext>
                  </a:extLst>
                </a:gridCol>
                <a:gridCol w="506412">
                  <a:extLst>
                    <a:ext uri="{9D8B030D-6E8A-4147-A177-3AD203B41FA5}">
                      <a16:colId xmlns:a16="http://schemas.microsoft.com/office/drawing/2014/main" val="2947057389"/>
                    </a:ext>
                  </a:extLst>
                </a:gridCol>
                <a:gridCol w="508000">
                  <a:extLst>
                    <a:ext uri="{9D8B030D-6E8A-4147-A177-3AD203B41FA5}">
                      <a16:colId xmlns:a16="http://schemas.microsoft.com/office/drawing/2014/main" val="3599890186"/>
                    </a:ext>
                  </a:extLst>
                </a:gridCol>
                <a:gridCol w="506413">
                  <a:extLst>
                    <a:ext uri="{9D8B030D-6E8A-4147-A177-3AD203B41FA5}">
                      <a16:colId xmlns:a16="http://schemas.microsoft.com/office/drawing/2014/main" val="939161950"/>
                    </a:ext>
                  </a:extLst>
                </a:gridCol>
                <a:gridCol w="509587">
                  <a:extLst>
                    <a:ext uri="{9D8B030D-6E8A-4147-A177-3AD203B41FA5}">
                      <a16:colId xmlns:a16="http://schemas.microsoft.com/office/drawing/2014/main" val="2906420908"/>
                    </a:ext>
                  </a:extLst>
                </a:gridCol>
              </a:tblGrid>
              <a:tr h="4572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C0C0C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C0C0C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C0C0C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C0C0C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C0C0C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C0C0C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C0C0C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C0C0C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93560327"/>
                  </a:ext>
                </a:extLst>
              </a:tr>
            </a:tbl>
          </a:graphicData>
        </a:graphic>
      </p:graphicFrame>
      <p:graphicFrame>
        <p:nvGraphicFramePr>
          <p:cNvPr id="164039" name="Group 199">
            <a:extLst>
              <a:ext uri="{FF2B5EF4-FFF2-40B4-BE49-F238E27FC236}">
                <a16:creationId xmlns:a16="http://schemas.microsoft.com/office/drawing/2014/main" id="{257F605B-90AF-4AB3-876F-BC822F26366B}"/>
              </a:ext>
            </a:extLst>
          </p:cNvPr>
          <p:cNvGraphicFramePr>
            <a:graphicFrameLocks noGrp="1"/>
          </p:cNvGraphicFramePr>
          <p:nvPr>
            <p:ph sz="quarter" idx="2"/>
          </p:nvPr>
        </p:nvGraphicFramePr>
        <p:xfrm>
          <a:off x="1447800" y="3063875"/>
          <a:ext cx="7543800" cy="518160"/>
        </p:xfrm>
        <a:graphic>
          <a:graphicData uri="http://schemas.openxmlformats.org/drawingml/2006/table">
            <a:tbl>
              <a:tblPr/>
              <a:tblGrid>
                <a:gridCol w="504825">
                  <a:extLst>
                    <a:ext uri="{9D8B030D-6E8A-4147-A177-3AD203B41FA5}">
                      <a16:colId xmlns:a16="http://schemas.microsoft.com/office/drawing/2014/main" val="1991047891"/>
                    </a:ext>
                  </a:extLst>
                </a:gridCol>
                <a:gridCol w="500063">
                  <a:extLst>
                    <a:ext uri="{9D8B030D-6E8A-4147-A177-3AD203B41FA5}">
                      <a16:colId xmlns:a16="http://schemas.microsoft.com/office/drawing/2014/main" val="3696174451"/>
                    </a:ext>
                  </a:extLst>
                </a:gridCol>
                <a:gridCol w="504825">
                  <a:extLst>
                    <a:ext uri="{9D8B030D-6E8A-4147-A177-3AD203B41FA5}">
                      <a16:colId xmlns:a16="http://schemas.microsoft.com/office/drawing/2014/main" val="3517565293"/>
                    </a:ext>
                  </a:extLst>
                </a:gridCol>
                <a:gridCol w="500062">
                  <a:extLst>
                    <a:ext uri="{9D8B030D-6E8A-4147-A177-3AD203B41FA5}">
                      <a16:colId xmlns:a16="http://schemas.microsoft.com/office/drawing/2014/main" val="376369475"/>
                    </a:ext>
                  </a:extLst>
                </a:gridCol>
                <a:gridCol w="504825">
                  <a:extLst>
                    <a:ext uri="{9D8B030D-6E8A-4147-A177-3AD203B41FA5}">
                      <a16:colId xmlns:a16="http://schemas.microsoft.com/office/drawing/2014/main" val="3700261972"/>
                    </a:ext>
                  </a:extLst>
                </a:gridCol>
                <a:gridCol w="504825">
                  <a:extLst>
                    <a:ext uri="{9D8B030D-6E8A-4147-A177-3AD203B41FA5}">
                      <a16:colId xmlns:a16="http://schemas.microsoft.com/office/drawing/2014/main" val="3816221635"/>
                    </a:ext>
                  </a:extLst>
                </a:gridCol>
                <a:gridCol w="500063">
                  <a:extLst>
                    <a:ext uri="{9D8B030D-6E8A-4147-A177-3AD203B41FA5}">
                      <a16:colId xmlns:a16="http://schemas.microsoft.com/office/drawing/2014/main" val="4246264971"/>
                    </a:ext>
                  </a:extLst>
                </a:gridCol>
                <a:gridCol w="504825">
                  <a:extLst>
                    <a:ext uri="{9D8B030D-6E8A-4147-A177-3AD203B41FA5}">
                      <a16:colId xmlns:a16="http://schemas.microsoft.com/office/drawing/2014/main" val="844738198"/>
                    </a:ext>
                  </a:extLst>
                </a:gridCol>
                <a:gridCol w="500062">
                  <a:extLst>
                    <a:ext uri="{9D8B030D-6E8A-4147-A177-3AD203B41FA5}">
                      <a16:colId xmlns:a16="http://schemas.microsoft.com/office/drawing/2014/main" val="3841133153"/>
                    </a:ext>
                  </a:extLst>
                </a:gridCol>
                <a:gridCol w="504825">
                  <a:extLst>
                    <a:ext uri="{9D8B030D-6E8A-4147-A177-3AD203B41FA5}">
                      <a16:colId xmlns:a16="http://schemas.microsoft.com/office/drawing/2014/main" val="3357502134"/>
                    </a:ext>
                  </a:extLst>
                </a:gridCol>
                <a:gridCol w="504825">
                  <a:extLst>
                    <a:ext uri="{9D8B030D-6E8A-4147-A177-3AD203B41FA5}">
                      <a16:colId xmlns:a16="http://schemas.microsoft.com/office/drawing/2014/main" val="1133454473"/>
                    </a:ext>
                  </a:extLst>
                </a:gridCol>
                <a:gridCol w="500063">
                  <a:extLst>
                    <a:ext uri="{9D8B030D-6E8A-4147-A177-3AD203B41FA5}">
                      <a16:colId xmlns:a16="http://schemas.microsoft.com/office/drawing/2014/main" val="1018070279"/>
                    </a:ext>
                  </a:extLst>
                </a:gridCol>
                <a:gridCol w="504825">
                  <a:extLst>
                    <a:ext uri="{9D8B030D-6E8A-4147-A177-3AD203B41FA5}">
                      <a16:colId xmlns:a16="http://schemas.microsoft.com/office/drawing/2014/main" val="4022854572"/>
                    </a:ext>
                  </a:extLst>
                </a:gridCol>
                <a:gridCol w="500062">
                  <a:extLst>
                    <a:ext uri="{9D8B030D-6E8A-4147-A177-3AD203B41FA5}">
                      <a16:colId xmlns:a16="http://schemas.microsoft.com/office/drawing/2014/main" val="1289599733"/>
                    </a:ext>
                  </a:extLst>
                </a:gridCol>
                <a:gridCol w="504825">
                  <a:extLst>
                    <a:ext uri="{9D8B030D-6E8A-4147-A177-3AD203B41FA5}">
                      <a16:colId xmlns:a16="http://schemas.microsoft.com/office/drawing/2014/main" val="2379796711"/>
                    </a:ext>
                  </a:extLst>
                </a:gridCol>
              </a:tblGrid>
              <a:tr h="4572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63271139"/>
                  </a:ext>
                </a:extLst>
              </a:tr>
            </a:tbl>
          </a:graphicData>
        </a:graphic>
      </p:graphicFrame>
      <p:graphicFrame>
        <p:nvGraphicFramePr>
          <p:cNvPr id="164061" name="Group 221">
            <a:extLst>
              <a:ext uri="{FF2B5EF4-FFF2-40B4-BE49-F238E27FC236}">
                <a16:creationId xmlns:a16="http://schemas.microsoft.com/office/drawing/2014/main" id="{87DD67EF-6879-4634-817F-D716E455C173}"/>
              </a:ext>
            </a:extLst>
          </p:cNvPr>
          <p:cNvGraphicFramePr>
            <a:graphicFrameLocks noGrp="1"/>
          </p:cNvGraphicFramePr>
          <p:nvPr>
            <p:ph sz="quarter" idx="3"/>
          </p:nvPr>
        </p:nvGraphicFramePr>
        <p:xfrm>
          <a:off x="1524000" y="5334000"/>
          <a:ext cx="7467600" cy="518160"/>
        </p:xfrm>
        <a:graphic>
          <a:graphicData uri="http://schemas.openxmlformats.org/drawingml/2006/table">
            <a:tbl>
              <a:tblPr/>
              <a:tblGrid>
                <a:gridCol w="498475">
                  <a:extLst>
                    <a:ext uri="{9D8B030D-6E8A-4147-A177-3AD203B41FA5}">
                      <a16:colId xmlns:a16="http://schemas.microsoft.com/office/drawing/2014/main" val="3740022355"/>
                    </a:ext>
                  </a:extLst>
                </a:gridCol>
                <a:gridCol w="496888">
                  <a:extLst>
                    <a:ext uri="{9D8B030D-6E8A-4147-A177-3AD203B41FA5}">
                      <a16:colId xmlns:a16="http://schemas.microsoft.com/office/drawing/2014/main" val="4124253597"/>
                    </a:ext>
                  </a:extLst>
                </a:gridCol>
                <a:gridCol w="498475">
                  <a:extLst>
                    <a:ext uri="{9D8B030D-6E8A-4147-A177-3AD203B41FA5}">
                      <a16:colId xmlns:a16="http://schemas.microsoft.com/office/drawing/2014/main" val="2759519216"/>
                    </a:ext>
                  </a:extLst>
                </a:gridCol>
                <a:gridCol w="496887">
                  <a:extLst>
                    <a:ext uri="{9D8B030D-6E8A-4147-A177-3AD203B41FA5}">
                      <a16:colId xmlns:a16="http://schemas.microsoft.com/office/drawing/2014/main" val="3862862260"/>
                    </a:ext>
                  </a:extLst>
                </a:gridCol>
                <a:gridCol w="498475">
                  <a:extLst>
                    <a:ext uri="{9D8B030D-6E8A-4147-A177-3AD203B41FA5}">
                      <a16:colId xmlns:a16="http://schemas.microsoft.com/office/drawing/2014/main" val="3166555599"/>
                    </a:ext>
                  </a:extLst>
                </a:gridCol>
                <a:gridCol w="498475">
                  <a:extLst>
                    <a:ext uri="{9D8B030D-6E8A-4147-A177-3AD203B41FA5}">
                      <a16:colId xmlns:a16="http://schemas.microsoft.com/office/drawing/2014/main" val="198788930"/>
                    </a:ext>
                  </a:extLst>
                </a:gridCol>
                <a:gridCol w="496888">
                  <a:extLst>
                    <a:ext uri="{9D8B030D-6E8A-4147-A177-3AD203B41FA5}">
                      <a16:colId xmlns:a16="http://schemas.microsoft.com/office/drawing/2014/main" val="1364911136"/>
                    </a:ext>
                  </a:extLst>
                </a:gridCol>
                <a:gridCol w="498475">
                  <a:extLst>
                    <a:ext uri="{9D8B030D-6E8A-4147-A177-3AD203B41FA5}">
                      <a16:colId xmlns:a16="http://schemas.microsoft.com/office/drawing/2014/main" val="1558534290"/>
                    </a:ext>
                  </a:extLst>
                </a:gridCol>
                <a:gridCol w="496887">
                  <a:extLst>
                    <a:ext uri="{9D8B030D-6E8A-4147-A177-3AD203B41FA5}">
                      <a16:colId xmlns:a16="http://schemas.microsoft.com/office/drawing/2014/main" val="399918861"/>
                    </a:ext>
                  </a:extLst>
                </a:gridCol>
                <a:gridCol w="498475">
                  <a:extLst>
                    <a:ext uri="{9D8B030D-6E8A-4147-A177-3AD203B41FA5}">
                      <a16:colId xmlns:a16="http://schemas.microsoft.com/office/drawing/2014/main" val="3968017247"/>
                    </a:ext>
                  </a:extLst>
                </a:gridCol>
                <a:gridCol w="498475">
                  <a:extLst>
                    <a:ext uri="{9D8B030D-6E8A-4147-A177-3AD203B41FA5}">
                      <a16:colId xmlns:a16="http://schemas.microsoft.com/office/drawing/2014/main" val="984294331"/>
                    </a:ext>
                  </a:extLst>
                </a:gridCol>
                <a:gridCol w="496888">
                  <a:extLst>
                    <a:ext uri="{9D8B030D-6E8A-4147-A177-3AD203B41FA5}">
                      <a16:colId xmlns:a16="http://schemas.microsoft.com/office/drawing/2014/main" val="214715248"/>
                    </a:ext>
                  </a:extLst>
                </a:gridCol>
                <a:gridCol w="498475">
                  <a:extLst>
                    <a:ext uri="{9D8B030D-6E8A-4147-A177-3AD203B41FA5}">
                      <a16:colId xmlns:a16="http://schemas.microsoft.com/office/drawing/2014/main" val="1420806845"/>
                    </a:ext>
                  </a:extLst>
                </a:gridCol>
                <a:gridCol w="496887">
                  <a:extLst>
                    <a:ext uri="{9D8B030D-6E8A-4147-A177-3AD203B41FA5}">
                      <a16:colId xmlns:a16="http://schemas.microsoft.com/office/drawing/2014/main" val="1506159856"/>
                    </a:ext>
                  </a:extLst>
                </a:gridCol>
                <a:gridCol w="498475">
                  <a:extLst>
                    <a:ext uri="{9D8B030D-6E8A-4147-A177-3AD203B41FA5}">
                      <a16:colId xmlns:a16="http://schemas.microsoft.com/office/drawing/2014/main" val="1982661737"/>
                    </a:ext>
                  </a:extLst>
                </a:gridCol>
              </a:tblGrid>
              <a:tr h="481013">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C0C0C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C0C0C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C0C0C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C0C0C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C0C0C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C0C0C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C0C0C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C0C0C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16921013"/>
                  </a:ext>
                </a:extLst>
              </a:tr>
            </a:tbl>
          </a:graphicData>
        </a:graphic>
      </p:graphicFrame>
      <p:graphicFrame>
        <p:nvGraphicFramePr>
          <p:cNvPr id="164063" name="Group 223">
            <a:extLst>
              <a:ext uri="{FF2B5EF4-FFF2-40B4-BE49-F238E27FC236}">
                <a16:creationId xmlns:a16="http://schemas.microsoft.com/office/drawing/2014/main" id="{E9185586-AD73-4A8E-ACAB-AEDF28AEA002}"/>
              </a:ext>
            </a:extLst>
          </p:cNvPr>
          <p:cNvGraphicFramePr>
            <a:graphicFrameLocks noGrp="1"/>
          </p:cNvGraphicFramePr>
          <p:nvPr>
            <p:ph sz="quarter" idx="4"/>
          </p:nvPr>
        </p:nvGraphicFramePr>
        <p:xfrm>
          <a:off x="4495800" y="6172200"/>
          <a:ext cx="3505200" cy="518160"/>
        </p:xfrm>
        <a:graphic>
          <a:graphicData uri="http://schemas.openxmlformats.org/drawingml/2006/table">
            <a:tbl>
              <a:tblPr/>
              <a:tblGrid>
                <a:gridCol w="501650">
                  <a:extLst>
                    <a:ext uri="{9D8B030D-6E8A-4147-A177-3AD203B41FA5}">
                      <a16:colId xmlns:a16="http://schemas.microsoft.com/office/drawing/2014/main" val="2385020111"/>
                    </a:ext>
                  </a:extLst>
                </a:gridCol>
                <a:gridCol w="500063">
                  <a:extLst>
                    <a:ext uri="{9D8B030D-6E8A-4147-A177-3AD203B41FA5}">
                      <a16:colId xmlns:a16="http://schemas.microsoft.com/office/drawing/2014/main" val="139676174"/>
                    </a:ext>
                  </a:extLst>
                </a:gridCol>
                <a:gridCol w="500062">
                  <a:extLst>
                    <a:ext uri="{9D8B030D-6E8A-4147-A177-3AD203B41FA5}">
                      <a16:colId xmlns:a16="http://schemas.microsoft.com/office/drawing/2014/main" val="3267598169"/>
                    </a:ext>
                  </a:extLst>
                </a:gridCol>
                <a:gridCol w="501650">
                  <a:extLst>
                    <a:ext uri="{9D8B030D-6E8A-4147-A177-3AD203B41FA5}">
                      <a16:colId xmlns:a16="http://schemas.microsoft.com/office/drawing/2014/main" val="4170011830"/>
                    </a:ext>
                  </a:extLst>
                </a:gridCol>
                <a:gridCol w="500063">
                  <a:extLst>
                    <a:ext uri="{9D8B030D-6E8A-4147-A177-3AD203B41FA5}">
                      <a16:colId xmlns:a16="http://schemas.microsoft.com/office/drawing/2014/main" val="1585586622"/>
                    </a:ext>
                  </a:extLst>
                </a:gridCol>
                <a:gridCol w="500062">
                  <a:extLst>
                    <a:ext uri="{9D8B030D-6E8A-4147-A177-3AD203B41FA5}">
                      <a16:colId xmlns:a16="http://schemas.microsoft.com/office/drawing/2014/main" val="2432931006"/>
                    </a:ext>
                  </a:extLst>
                </a:gridCol>
                <a:gridCol w="501650">
                  <a:extLst>
                    <a:ext uri="{9D8B030D-6E8A-4147-A177-3AD203B41FA5}">
                      <a16:colId xmlns:a16="http://schemas.microsoft.com/office/drawing/2014/main" val="1606109424"/>
                    </a:ext>
                  </a:extLst>
                </a:gridCol>
              </a:tblGrid>
              <a:tr h="481013">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C0C0C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C0C0C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C0C0C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C0C0C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C0C0C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C0C0C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C0C0C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C0C0C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60040781"/>
                  </a:ext>
                </a:extLst>
              </a:tr>
            </a:tbl>
          </a:graphicData>
        </a:graphic>
      </p:graphicFrame>
      <p:graphicFrame>
        <p:nvGraphicFramePr>
          <p:cNvPr id="164040" name="Group 200">
            <a:extLst>
              <a:ext uri="{FF2B5EF4-FFF2-40B4-BE49-F238E27FC236}">
                <a16:creationId xmlns:a16="http://schemas.microsoft.com/office/drawing/2014/main" id="{067B64D3-5AD8-43DB-A4CE-41FCE21C945B}"/>
              </a:ext>
            </a:extLst>
          </p:cNvPr>
          <p:cNvGraphicFramePr>
            <a:graphicFrameLocks noGrp="1"/>
          </p:cNvGraphicFramePr>
          <p:nvPr/>
        </p:nvGraphicFramePr>
        <p:xfrm>
          <a:off x="3505200" y="3902075"/>
          <a:ext cx="3505200" cy="518160"/>
        </p:xfrm>
        <a:graphic>
          <a:graphicData uri="http://schemas.openxmlformats.org/drawingml/2006/table">
            <a:tbl>
              <a:tblPr/>
              <a:tblGrid>
                <a:gridCol w="501650">
                  <a:extLst>
                    <a:ext uri="{9D8B030D-6E8A-4147-A177-3AD203B41FA5}">
                      <a16:colId xmlns:a16="http://schemas.microsoft.com/office/drawing/2014/main" val="1957979202"/>
                    </a:ext>
                  </a:extLst>
                </a:gridCol>
                <a:gridCol w="500063">
                  <a:extLst>
                    <a:ext uri="{9D8B030D-6E8A-4147-A177-3AD203B41FA5}">
                      <a16:colId xmlns:a16="http://schemas.microsoft.com/office/drawing/2014/main" val="3303820713"/>
                    </a:ext>
                  </a:extLst>
                </a:gridCol>
                <a:gridCol w="500062">
                  <a:extLst>
                    <a:ext uri="{9D8B030D-6E8A-4147-A177-3AD203B41FA5}">
                      <a16:colId xmlns:a16="http://schemas.microsoft.com/office/drawing/2014/main" val="2388972932"/>
                    </a:ext>
                  </a:extLst>
                </a:gridCol>
                <a:gridCol w="501650">
                  <a:extLst>
                    <a:ext uri="{9D8B030D-6E8A-4147-A177-3AD203B41FA5}">
                      <a16:colId xmlns:a16="http://schemas.microsoft.com/office/drawing/2014/main" val="2309678247"/>
                    </a:ext>
                  </a:extLst>
                </a:gridCol>
                <a:gridCol w="500063">
                  <a:extLst>
                    <a:ext uri="{9D8B030D-6E8A-4147-A177-3AD203B41FA5}">
                      <a16:colId xmlns:a16="http://schemas.microsoft.com/office/drawing/2014/main" val="343900689"/>
                    </a:ext>
                  </a:extLst>
                </a:gridCol>
                <a:gridCol w="500062">
                  <a:extLst>
                    <a:ext uri="{9D8B030D-6E8A-4147-A177-3AD203B41FA5}">
                      <a16:colId xmlns:a16="http://schemas.microsoft.com/office/drawing/2014/main" val="1958637335"/>
                    </a:ext>
                  </a:extLst>
                </a:gridCol>
                <a:gridCol w="501650">
                  <a:extLst>
                    <a:ext uri="{9D8B030D-6E8A-4147-A177-3AD203B41FA5}">
                      <a16:colId xmlns:a16="http://schemas.microsoft.com/office/drawing/2014/main" val="3922367778"/>
                    </a:ext>
                  </a:extLst>
                </a:gridCol>
              </a:tblGrid>
              <a:tr h="4572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68671598"/>
                  </a:ext>
                </a:extLst>
              </a:tr>
            </a:tbl>
          </a:graphicData>
        </a:graphic>
      </p:graphicFrame>
      <p:graphicFrame>
        <p:nvGraphicFramePr>
          <p:cNvPr id="164059" name="Group 219">
            <a:extLst>
              <a:ext uri="{FF2B5EF4-FFF2-40B4-BE49-F238E27FC236}">
                <a16:creationId xmlns:a16="http://schemas.microsoft.com/office/drawing/2014/main" id="{11DBE12D-67A6-4A8B-AD52-9C557494EF89}"/>
              </a:ext>
            </a:extLst>
          </p:cNvPr>
          <p:cNvGraphicFramePr>
            <a:graphicFrameLocks noGrp="1"/>
          </p:cNvGraphicFramePr>
          <p:nvPr/>
        </p:nvGraphicFramePr>
        <p:xfrm>
          <a:off x="3429000" y="1616075"/>
          <a:ext cx="3581400" cy="518160"/>
        </p:xfrm>
        <a:graphic>
          <a:graphicData uri="http://schemas.openxmlformats.org/drawingml/2006/table">
            <a:tbl>
              <a:tblPr/>
              <a:tblGrid>
                <a:gridCol w="512763">
                  <a:extLst>
                    <a:ext uri="{9D8B030D-6E8A-4147-A177-3AD203B41FA5}">
                      <a16:colId xmlns:a16="http://schemas.microsoft.com/office/drawing/2014/main" val="2760620684"/>
                    </a:ext>
                  </a:extLst>
                </a:gridCol>
                <a:gridCol w="511175">
                  <a:extLst>
                    <a:ext uri="{9D8B030D-6E8A-4147-A177-3AD203B41FA5}">
                      <a16:colId xmlns:a16="http://schemas.microsoft.com/office/drawing/2014/main" val="1139906217"/>
                    </a:ext>
                  </a:extLst>
                </a:gridCol>
                <a:gridCol w="511175">
                  <a:extLst>
                    <a:ext uri="{9D8B030D-6E8A-4147-A177-3AD203B41FA5}">
                      <a16:colId xmlns:a16="http://schemas.microsoft.com/office/drawing/2014/main" val="3479205212"/>
                    </a:ext>
                  </a:extLst>
                </a:gridCol>
                <a:gridCol w="511175">
                  <a:extLst>
                    <a:ext uri="{9D8B030D-6E8A-4147-A177-3AD203B41FA5}">
                      <a16:colId xmlns:a16="http://schemas.microsoft.com/office/drawing/2014/main" val="2858987343"/>
                    </a:ext>
                  </a:extLst>
                </a:gridCol>
                <a:gridCol w="511175">
                  <a:extLst>
                    <a:ext uri="{9D8B030D-6E8A-4147-A177-3AD203B41FA5}">
                      <a16:colId xmlns:a16="http://schemas.microsoft.com/office/drawing/2014/main" val="2637023382"/>
                    </a:ext>
                  </a:extLst>
                </a:gridCol>
                <a:gridCol w="511175">
                  <a:extLst>
                    <a:ext uri="{9D8B030D-6E8A-4147-A177-3AD203B41FA5}">
                      <a16:colId xmlns:a16="http://schemas.microsoft.com/office/drawing/2014/main" val="3455484264"/>
                    </a:ext>
                  </a:extLst>
                </a:gridCol>
                <a:gridCol w="512762">
                  <a:extLst>
                    <a:ext uri="{9D8B030D-6E8A-4147-A177-3AD203B41FA5}">
                      <a16:colId xmlns:a16="http://schemas.microsoft.com/office/drawing/2014/main" val="4148296196"/>
                    </a:ext>
                  </a:extLst>
                </a:gridCol>
              </a:tblGrid>
              <a:tr h="4572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C0C0C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C0C0C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C0C0C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C0C0C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C0C0C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C0C0C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C0C0C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C0C0C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67035926"/>
                  </a:ext>
                </a:extLst>
              </a:tr>
            </a:tbl>
          </a:graphicData>
        </a:graphic>
      </p:graphicFrame>
      <p:sp>
        <p:nvSpPr>
          <p:cNvPr id="164023" name="Line 183">
            <a:extLst>
              <a:ext uri="{FF2B5EF4-FFF2-40B4-BE49-F238E27FC236}">
                <a16:creationId xmlns:a16="http://schemas.microsoft.com/office/drawing/2014/main" id="{87B48B2D-1BB3-4032-8042-E068F811CBAE}"/>
              </a:ext>
            </a:extLst>
          </p:cNvPr>
          <p:cNvSpPr>
            <a:spLocks noChangeShapeType="1"/>
          </p:cNvSpPr>
          <p:nvPr/>
        </p:nvSpPr>
        <p:spPr bwMode="auto">
          <a:xfrm flipV="1">
            <a:off x="5715000" y="12954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4024" name="Line 184">
            <a:extLst>
              <a:ext uri="{FF2B5EF4-FFF2-40B4-BE49-F238E27FC236}">
                <a16:creationId xmlns:a16="http://schemas.microsoft.com/office/drawing/2014/main" id="{EA95DCA5-CF01-4EC1-BA43-D90700DD698D}"/>
              </a:ext>
            </a:extLst>
          </p:cNvPr>
          <p:cNvSpPr>
            <a:spLocks noChangeShapeType="1"/>
          </p:cNvSpPr>
          <p:nvPr/>
        </p:nvSpPr>
        <p:spPr bwMode="auto">
          <a:xfrm flipV="1">
            <a:off x="6248400" y="35814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4025" name="Text Box 185">
            <a:extLst>
              <a:ext uri="{FF2B5EF4-FFF2-40B4-BE49-F238E27FC236}">
                <a16:creationId xmlns:a16="http://schemas.microsoft.com/office/drawing/2014/main" id="{BF50DBC6-43C1-43AA-AEAB-EC6805D60BD8}"/>
              </a:ext>
            </a:extLst>
          </p:cNvPr>
          <p:cNvSpPr txBox="1">
            <a:spLocks noChangeArrowheads="1"/>
          </p:cNvSpPr>
          <p:nvPr/>
        </p:nvSpPr>
        <p:spPr bwMode="auto">
          <a:xfrm>
            <a:off x="4648200" y="2743200"/>
            <a:ext cx="3117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t>p[6] doesn’t match with S[10]</a:t>
            </a:r>
          </a:p>
        </p:txBody>
      </p:sp>
      <p:sp>
        <p:nvSpPr>
          <p:cNvPr id="164026" name="Text Box 186">
            <a:extLst>
              <a:ext uri="{FF2B5EF4-FFF2-40B4-BE49-F238E27FC236}">
                <a16:creationId xmlns:a16="http://schemas.microsoft.com/office/drawing/2014/main" id="{E4F8D189-DECB-44AE-8605-0255CD9A2916}"/>
              </a:ext>
            </a:extLst>
          </p:cNvPr>
          <p:cNvSpPr txBox="1">
            <a:spLocks noChangeArrowheads="1"/>
          </p:cNvSpPr>
          <p:nvPr/>
        </p:nvSpPr>
        <p:spPr bwMode="auto">
          <a:xfrm>
            <a:off x="1371600" y="4387850"/>
            <a:ext cx="77724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1400"/>
              <a:t>Backtracking on p, comparing p[4] with S[10] because after mismatch q = </a:t>
            </a:r>
            <a:r>
              <a:rPr lang="el-GR" altLang="en-US" sz="1400"/>
              <a:t>Π</a:t>
            </a:r>
            <a:r>
              <a:rPr lang="en-US" altLang="en-US" sz="1400"/>
              <a:t>[5] = 3</a:t>
            </a:r>
          </a:p>
          <a:p>
            <a:pPr eaLnBrk="1" hangingPunct="1"/>
            <a:r>
              <a:rPr lang="en-US" altLang="en-US" sz="1400"/>
              <a:t> </a:t>
            </a:r>
          </a:p>
        </p:txBody>
      </p:sp>
      <p:sp>
        <p:nvSpPr>
          <p:cNvPr id="164027" name="Text Box 187">
            <a:extLst>
              <a:ext uri="{FF2B5EF4-FFF2-40B4-BE49-F238E27FC236}">
                <a16:creationId xmlns:a16="http://schemas.microsoft.com/office/drawing/2014/main" id="{19400BD4-F0F5-440D-A450-F277E25044D4}"/>
              </a:ext>
            </a:extLst>
          </p:cNvPr>
          <p:cNvSpPr txBox="1">
            <a:spLocks noChangeArrowheads="1"/>
          </p:cNvSpPr>
          <p:nvPr/>
        </p:nvSpPr>
        <p:spPr bwMode="auto">
          <a:xfrm>
            <a:off x="4343400" y="471488"/>
            <a:ext cx="2432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t>p[5] matches with S[9]</a:t>
            </a:r>
          </a:p>
        </p:txBody>
      </p:sp>
      <p:sp>
        <p:nvSpPr>
          <p:cNvPr id="164028" name="Text Box 188">
            <a:extLst>
              <a:ext uri="{FF2B5EF4-FFF2-40B4-BE49-F238E27FC236}">
                <a16:creationId xmlns:a16="http://schemas.microsoft.com/office/drawing/2014/main" id="{0D4E8E52-68AD-4279-9288-F228864F17C2}"/>
              </a:ext>
            </a:extLst>
          </p:cNvPr>
          <p:cNvSpPr txBox="1">
            <a:spLocks noChangeArrowheads="1"/>
          </p:cNvSpPr>
          <p:nvPr/>
        </p:nvSpPr>
        <p:spPr bwMode="auto">
          <a:xfrm>
            <a:off x="4883150" y="5029200"/>
            <a:ext cx="2559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t>p[5] matches with S[11]</a:t>
            </a:r>
          </a:p>
        </p:txBody>
      </p:sp>
      <p:sp>
        <p:nvSpPr>
          <p:cNvPr id="164030" name="Line 190">
            <a:extLst>
              <a:ext uri="{FF2B5EF4-FFF2-40B4-BE49-F238E27FC236}">
                <a16:creationId xmlns:a16="http://schemas.microsoft.com/office/drawing/2014/main" id="{C8196E8F-44AC-4706-B20A-E97BB9CB993C}"/>
              </a:ext>
            </a:extLst>
          </p:cNvPr>
          <p:cNvSpPr>
            <a:spLocks noChangeShapeType="1"/>
          </p:cNvSpPr>
          <p:nvPr/>
        </p:nvSpPr>
        <p:spPr bwMode="auto">
          <a:xfrm flipV="1">
            <a:off x="6705600" y="58674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45"/>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164023"/>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64027"/>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63848"/>
                                        </p:tgtEl>
                                        <p:attrNameLst>
                                          <p:attrName>style.visibility</p:attrName>
                                        </p:attrNameLst>
                                      </p:cBhvr>
                                      <p:to>
                                        <p:strVal val="visible"/>
                                      </p:to>
                                    </p:set>
                                  </p:childTnLst>
                                </p:cTn>
                              </p:par>
                            </p:childTnLst>
                          </p:cTn>
                        </p:par>
                        <p:par>
                          <p:cTn id="18" fill="hold" nodeType="afterGroup">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163851"/>
                                        </p:tgtEl>
                                        <p:attrNameLst>
                                          <p:attrName>style.visibility</p:attrName>
                                        </p:attrNameLst>
                                      </p:cBhvr>
                                      <p:to>
                                        <p:strVal val="visible"/>
                                      </p:to>
                                    </p:set>
                                  </p:childTnLst>
                                </p:cTn>
                              </p:par>
                            </p:childTnLst>
                          </p:cTn>
                        </p:par>
                        <p:par>
                          <p:cTn id="21" fill="hold" nodeType="afterGroup">
                            <p:stCondLst>
                              <p:cond delay="1000"/>
                            </p:stCondLst>
                            <p:childTnLst>
                              <p:par>
                                <p:cTn id="22" presetID="1" presetClass="entr" presetSubtype="0" fill="hold" grpId="0" nodeType="afterEffect">
                                  <p:stCondLst>
                                    <p:cond delay="0"/>
                                  </p:stCondLst>
                                  <p:childTnLst>
                                    <p:set>
                                      <p:cBhvr>
                                        <p:cTn id="23" dur="1" fill="hold">
                                          <p:stCondLst>
                                            <p:cond delay="499"/>
                                          </p:stCondLst>
                                        </p:cTn>
                                        <p:tgtEl>
                                          <p:spTgt spid="163854"/>
                                        </p:tgtEl>
                                        <p:attrNameLst>
                                          <p:attrName>style.visibility</p:attrName>
                                        </p:attrNameLst>
                                      </p:cBhvr>
                                      <p:to>
                                        <p:strVal val="visible"/>
                                      </p:to>
                                    </p:set>
                                  </p:childTnLst>
                                </p:cTn>
                              </p:par>
                            </p:childTnLst>
                          </p:cTn>
                        </p:par>
                        <p:par>
                          <p:cTn id="24" fill="hold" nodeType="afterGroup">
                            <p:stCondLst>
                              <p:cond delay="1500"/>
                            </p:stCondLst>
                            <p:childTnLst>
                              <p:par>
                                <p:cTn id="25" presetID="1" presetClass="entr" presetSubtype="0" fill="hold" nodeType="afterEffect">
                                  <p:stCondLst>
                                    <p:cond delay="0"/>
                                  </p:stCondLst>
                                  <p:childTnLst>
                                    <p:set>
                                      <p:cBhvr>
                                        <p:cTn id="26" dur="1" fill="hold">
                                          <p:stCondLst>
                                            <p:cond delay="499"/>
                                          </p:stCondLst>
                                        </p:cTn>
                                        <p:tgtEl>
                                          <p:spTgt spid="164039"/>
                                        </p:tgtEl>
                                        <p:attrNameLst>
                                          <p:attrName>style.visibility</p:attrName>
                                        </p:attrNameLst>
                                      </p:cBhvr>
                                      <p:to>
                                        <p:strVal val="visible"/>
                                      </p:to>
                                    </p:set>
                                  </p:childTnLst>
                                </p:cTn>
                              </p:par>
                            </p:childTnLst>
                          </p:cTn>
                        </p:par>
                        <p:par>
                          <p:cTn id="27" fill="hold" nodeType="afterGroup">
                            <p:stCondLst>
                              <p:cond delay="2000"/>
                            </p:stCondLst>
                            <p:childTnLst>
                              <p:par>
                                <p:cTn id="28" presetID="1" presetClass="entr" presetSubtype="0" fill="hold" nodeType="afterEffect">
                                  <p:stCondLst>
                                    <p:cond delay="0"/>
                                  </p:stCondLst>
                                  <p:childTnLst>
                                    <p:set>
                                      <p:cBhvr>
                                        <p:cTn id="29" dur="1" fill="hold">
                                          <p:stCondLst>
                                            <p:cond delay="499"/>
                                          </p:stCondLst>
                                        </p:cTn>
                                        <p:tgtEl>
                                          <p:spTgt spid="164040"/>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63846"/>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64024"/>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64025"/>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64026"/>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xit" presetSubtype="0" fill="hold" nodeType="clickEffect">
                                  <p:stCondLst>
                                    <p:cond delay="0"/>
                                  </p:stCondLst>
                                  <p:childTnLst>
                                    <p:animEffect transition="out" filter="fade">
                                      <p:cBhvr>
                                        <p:cTn id="47" dur="2000"/>
                                        <p:tgtEl>
                                          <p:spTgt spid="164024"/>
                                        </p:tgtEl>
                                      </p:cBhvr>
                                    </p:animEffect>
                                    <p:set>
                                      <p:cBhvr>
                                        <p:cTn id="48" dur="1" fill="hold">
                                          <p:stCondLst>
                                            <p:cond delay="1999"/>
                                          </p:stCondLst>
                                        </p:cTn>
                                        <p:tgtEl>
                                          <p:spTgt spid="164024"/>
                                        </p:tgtEl>
                                        <p:attrNameLst>
                                          <p:attrName>style.visibility</p:attrName>
                                        </p:attrNameLst>
                                      </p:cBhvr>
                                      <p:to>
                                        <p:strVal val="hidden"/>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63" presetClass="path" presetSubtype="0" accel="50000" decel="50000" fill="hold" nodeType="clickEffect">
                                  <p:stCondLst>
                                    <p:cond delay="0"/>
                                  </p:stCondLst>
                                  <p:childTnLst>
                                    <p:animMotion origin="layout" path="M -0.00833 -1.56069E-6 L 0.10833 0.00439 " pathEditMode="relative" rAng="0" ptsTypes="AA">
                                      <p:cBhvr>
                                        <p:cTn id="52" dur="2000" fill="hold"/>
                                        <p:tgtEl>
                                          <p:spTgt spid="164040"/>
                                        </p:tgtEl>
                                        <p:attrNameLst>
                                          <p:attrName>ppt_x</p:attrName>
                                          <p:attrName>ppt_y</p:attrName>
                                        </p:attrNameLst>
                                      </p:cBhvr>
                                      <p:rCtr x="5833" y="208"/>
                                    </p:animMotion>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164024"/>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6384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6385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6385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6406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64063"/>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6384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64030"/>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64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5" grpId="0" autoUpdateAnimBg="0"/>
      <p:bldP spid="163846" grpId="0"/>
      <p:bldP spid="163847" grpId="0"/>
      <p:bldP spid="163848" grpId="0" autoUpdateAnimBg="0"/>
      <p:bldP spid="163849" grpId="0"/>
      <p:bldP spid="163851" grpId="0" autoUpdateAnimBg="0"/>
      <p:bldP spid="163852" grpId="0"/>
      <p:bldP spid="163854" grpId="0" autoUpdateAnimBg="0"/>
      <p:bldP spid="163855" grpId="0"/>
      <p:bldP spid="164025" grpId="0"/>
      <p:bldP spid="164026" grpId="0"/>
      <p:bldP spid="164027" grpId="0" autoUpdateAnimBg="0"/>
      <p:bldP spid="164028"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69165" name="Group 205">
            <a:extLst>
              <a:ext uri="{FF2B5EF4-FFF2-40B4-BE49-F238E27FC236}">
                <a16:creationId xmlns:a16="http://schemas.microsoft.com/office/drawing/2014/main" id="{D7E134EB-DC93-418C-82CC-FBECA11F6111}"/>
              </a:ext>
            </a:extLst>
          </p:cNvPr>
          <p:cNvGraphicFramePr>
            <a:graphicFrameLocks noGrp="1"/>
          </p:cNvGraphicFramePr>
          <p:nvPr>
            <p:ph sz="quarter" idx="1"/>
          </p:nvPr>
        </p:nvGraphicFramePr>
        <p:xfrm>
          <a:off x="1143000" y="762000"/>
          <a:ext cx="7848600" cy="518160"/>
        </p:xfrm>
        <a:graphic>
          <a:graphicData uri="http://schemas.openxmlformats.org/drawingml/2006/table">
            <a:tbl>
              <a:tblPr/>
              <a:tblGrid>
                <a:gridCol w="523875">
                  <a:extLst>
                    <a:ext uri="{9D8B030D-6E8A-4147-A177-3AD203B41FA5}">
                      <a16:colId xmlns:a16="http://schemas.microsoft.com/office/drawing/2014/main" val="2763754889"/>
                    </a:ext>
                  </a:extLst>
                </a:gridCol>
                <a:gridCol w="522288">
                  <a:extLst>
                    <a:ext uri="{9D8B030D-6E8A-4147-A177-3AD203B41FA5}">
                      <a16:colId xmlns:a16="http://schemas.microsoft.com/office/drawing/2014/main" val="4195920423"/>
                    </a:ext>
                  </a:extLst>
                </a:gridCol>
                <a:gridCol w="523875">
                  <a:extLst>
                    <a:ext uri="{9D8B030D-6E8A-4147-A177-3AD203B41FA5}">
                      <a16:colId xmlns:a16="http://schemas.microsoft.com/office/drawing/2014/main" val="3869875126"/>
                    </a:ext>
                  </a:extLst>
                </a:gridCol>
                <a:gridCol w="522287">
                  <a:extLst>
                    <a:ext uri="{9D8B030D-6E8A-4147-A177-3AD203B41FA5}">
                      <a16:colId xmlns:a16="http://schemas.microsoft.com/office/drawing/2014/main" val="3476671446"/>
                    </a:ext>
                  </a:extLst>
                </a:gridCol>
                <a:gridCol w="523875">
                  <a:extLst>
                    <a:ext uri="{9D8B030D-6E8A-4147-A177-3AD203B41FA5}">
                      <a16:colId xmlns:a16="http://schemas.microsoft.com/office/drawing/2014/main" val="3782272657"/>
                    </a:ext>
                  </a:extLst>
                </a:gridCol>
                <a:gridCol w="523875">
                  <a:extLst>
                    <a:ext uri="{9D8B030D-6E8A-4147-A177-3AD203B41FA5}">
                      <a16:colId xmlns:a16="http://schemas.microsoft.com/office/drawing/2014/main" val="69262741"/>
                    </a:ext>
                  </a:extLst>
                </a:gridCol>
                <a:gridCol w="522288">
                  <a:extLst>
                    <a:ext uri="{9D8B030D-6E8A-4147-A177-3AD203B41FA5}">
                      <a16:colId xmlns:a16="http://schemas.microsoft.com/office/drawing/2014/main" val="1718618404"/>
                    </a:ext>
                  </a:extLst>
                </a:gridCol>
                <a:gridCol w="523875">
                  <a:extLst>
                    <a:ext uri="{9D8B030D-6E8A-4147-A177-3AD203B41FA5}">
                      <a16:colId xmlns:a16="http://schemas.microsoft.com/office/drawing/2014/main" val="3763863250"/>
                    </a:ext>
                  </a:extLst>
                </a:gridCol>
                <a:gridCol w="522287">
                  <a:extLst>
                    <a:ext uri="{9D8B030D-6E8A-4147-A177-3AD203B41FA5}">
                      <a16:colId xmlns:a16="http://schemas.microsoft.com/office/drawing/2014/main" val="642253984"/>
                    </a:ext>
                  </a:extLst>
                </a:gridCol>
                <a:gridCol w="523875">
                  <a:extLst>
                    <a:ext uri="{9D8B030D-6E8A-4147-A177-3AD203B41FA5}">
                      <a16:colId xmlns:a16="http://schemas.microsoft.com/office/drawing/2014/main" val="4024960888"/>
                    </a:ext>
                  </a:extLst>
                </a:gridCol>
                <a:gridCol w="523875">
                  <a:extLst>
                    <a:ext uri="{9D8B030D-6E8A-4147-A177-3AD203B41FA5}">
                      <a16:colId xmlns:a16="http://schemas.microsoft.com/office/drawing/2014/main" val="772130560"/>
                    </a:ext>
                  </a:extLst>
                </a:gridCol>
                <a:gridCol w="522288">
                  <a:extLst>
                    <a:ext uri="{9D8B030D-6E8A-4147-A177-3AD203B41FA5}">
                      <a16:colId xmlns:a16="http://schemas.microsoft.com/office/drawing/2014/main" val="375353150"/>
                    </a:ext>
                  </a:extLst>
                </a:gridCol>
                <a:gridCol w="523875">
                  <a:extLst>
                    <a:ext uri="{9D8B030D-6E8A-4147-A177-3AD203B41FA5}">
                      <a16:colId xmlns:a16="http://schemas.microsoft.com/office/drawing/2014/main" val="3623635456"/>
                    </a:ext>
                  </a:extLst>
                </a:gridCol>
                <a:gridCol w="522287">
                  <a:extLst>
                    <a:ext uri="{9D8B030D-6E8A-4147-A177-3AD203B41FA5}">
                      <a16:colId xmlns:a16="http://schemas.microsoft.com/office/drawing/2014/main" val="2222489958"/>
                    </a:ext>
                  </a:extLst>
                </a:gridCol>
                <a:gridCol w="523875">
                  <a:extLst>
                    <a:ext uri="{9D8B030D-6E8A-4147-A177-3AD203B41FA5}">
                      <a16:colId xmlns:a16="http://schemas.microsoft.com/office/drawing/2014/main" val="3839694051"/>
                    </a:ext>
                  </a:extLst>
                </a:gridCol>
              </a:tblGrid>
              <a:tr h="433388">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C0C0C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C0C0C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C0C0C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C0C0C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C0C0C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C0C0C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C0C0C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C0C0C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C0C0C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C0C0C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16584172"/>
                  </a:ext>
                </a:extLst>
              </a:tr>
            </a:tbl>
          </a:graphicData>
        </a:graphic>
      </p:graphicFrame>
      <p:graphicFrame>
        <p:nvGraphicFramePr>
          <p:cNvPr id="169169" name="Group 209">
            <a:extLst>
              <a:ext uri="{FF2B5EF4-FFF2-40B4-BE49-F238E27FC236}">
                <a16:creationId xmlns:a16="http://schemas.microsoft.com/office/drawing/2014/main" id="{953EBD2A-BB29-43F7-9D1D-9EAA4DF194B1}"/>
              </a:ext>
            </a:extLst>
          </p:cNvPr>
          <p:cNvGraphicFramePr>
            <a:graphicFrameLocks noGrp="1"/>
          </p:cNvGraphicFramePr>
          <p:nvPr>
            <p:ph sz="quarter" idx="2"/>
          </p:nvPr>
        </p:nvGraphicFramePr>
        <p:xfrm>
          <a:off x="1219200" y="3352800"/>
          <a:ext cx="7696200" cy="518160"/>
        </p:xfrm>
        <a:graphic>
          <a:graphicData uri="http://schemas.openxmlformats.org/drawingml/2006/table">
            <a:tbl>
              <a:tblPr/>
              <a:tblGrid>
                <a:gridCol w="514350">
                  <a:extLst>
                    <a:ext uri="{9D8B030D-6E8A-4147-A177-3AD203B41FA5}">
                      <a16:colId xmlns:a16="http://schemas.microsoft.com/office/drawing/2014/main" val="1103308705"/>
                    </a:ext>
                  </a:extLst>
                </a:gridCol>
                <a:gridCol w="511175">
                  <a:extLst>
                    <a:ext uri="{9D8B030D-6E8A-4147-A177-3AD203B41FA5}">
                      <a16:colId xmlns:a16="http://schemas.microsoft.com/office/drawing/2014/main" val="2684493776"/>
                    </a:ext>
                  </a:extLst>
                </a:gridCol>
                <a:gridCol w="514350">
                  <a:extLst>
                    <a:ext uri="{9D8B030D-6E8A-4147-A177-3AD203B41FA5}">
                      <a16:colId xmlns:a16="http://schemas.microsoft.com/office/drawing/2014/main" val="2785105969"/>
                    </a:ext>
                  </a:extLst>
                </a:gridCol>
                <a:gridCol w="511175">
                  <a:extLst>
                    <a:ext uri="{9D8B030D-6E8A-4147-A177-3AD203B41FA5}">
                      <a16:colId xmlns:a16="http://schemas.microsoft.com/office/drawing/2014/main" val="2785058112"/>
                    </a:ext>
                  </a:extLst>
                </a:gridCol>
                <a:gridCol w="514350">
                  <a:extLst>
                    <a:ext uri="{9D8B030D-6E8A-4147-A177-3AD203B41FA5}">
                      <a16:colId xmlns:a16="http://schemas.microsoft.com/office/drawing/2014/main" val="2234688215"/>
                    </a:ext>
                  </a:extLst>
                </a:gridCol>
                <a:gridCol w="514350">
                  <a:extLst>
                    <a:ext uri="{9D8B030D-6E8A-4147-A177-3AD203B41FA5}">
                      <a16:colId xmlns:a16="http://schemas.microsoft.com/office/drawing/2014/main" val="260449495"/>
                    </a:ext>
                  </a:extLst>
                </a:gridCol>
                <a:gridCol w="511175">
                  <a:extLst>
                    <a:ext uri="{9D8B030D-6E8A-4147-A177-3AD203B41FA5}">
                      <a16:colId xmlns:a16="http://schemas.microsoft.com/office/drawing/2014/main" val="1511952471"/>
                    </a:ext>
                  </a:extLst>
                </a:gridCol>
                <a:gridCol w="514350">
                  <a:extLst>
                    <a:ext uri="{9D8B030D-6E8A-4147-A177-3AD203B41FA5}">
                      <a16:colId xmlns:a16="http://schemas.microsoft.com/office/drawing/2014/main" val="1266645479"/>
                    </a:ext>
                  </a:extLst>
                </a:gridCol>
                <a:gridCol w="511175">
                  <a:extLst>
                    <a:ext uri="{9D8B030D-6E8A-4147-A177-3AD203B41FA5}">
                      <a16:colId xmlns:a16="http://schemas.microsoft.com/office/drawing/2014/main" val="3628351546"/>
                    </a:ext>
                  </a:extLst>
                </a:gridCol>
                <a:gridCol w="514350">
                  <a:extLst>
                    <a:ext uri="{9D8B030D-6E8A-4147-A177-3AD203B41FA5}">
                      <a16:colId xmlns:a16="http://schemas.microsoft.com/office/drawing/2014/main" val="1502463881"/>
                    </a:ext>
                  </a:extLst>
                </a:gridCol>
                <a:gridCol w="514350">
                  <a:extLst>
                    <a:ext uri="{9D8B030D-6E8A-4147-A177-3AD203B41FA5}">
                      <a16:colId xmlns:a16="http://schemas.microsoft.com/office/drawing/2014/main" val="113943148"/>
                    </a:ext>
                  </a:extLst>
                </a:gridCol>
                <a:gridCol w="511175">
                  <a:extLst>
                    <a:ext uri="{9D8B030D-6E8A-4147-A177-3AD203B41FA5}">
                      <a16:colId xmlns:a16="http://schemas.microsoft.com/office/drawing/2014/main" val="830925807"/>
                    </a:ext>
                  </a:extLst>
                </a:gridCol>
                <a:gridCol w="514350">
                  <a:extLst>
                    <a:ext uri="{9D8B030D-6E8A-4147-A177-3AD203B41FA5}">
                      <a16:colId xmlns:a16="http://schemas.microsoft.com/office/drawing/2014/main" val="750609877"/>
                    </a:ext>
                  </a:extLst>
                </a:gridCol>
                <a:gridCol w="511175">
                  <a:extLst>
                    <a:ext uri="{9D8B030D-6E8A-4147-A177-3AD203B41FA5}">
                      <a16:colId xmlns:a16="http://schemas.microsoft.com/office/drawing/2014/main" val="4051437858"/>
                    </a:ext>
                  </a:extLst>
                </a:gridCol>
                <a:gridCol w="514350">
                  <a:extLst>
                    <a:ext uri="{9D8B030D-6E8A-4147-A177-3AD203B41FA5}">
                      <a16:colId xmlns:a16="http://schemas.microsoft.com/office/drawing/2014/main" val="3967833848"/>
                    </a:ext>
                  </a:extLst>
                </a:gridCol>
              </a:tblGrid>
              <a:tr h="481013">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C0C0C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C0C0C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C0C0C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C0C0C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C0C0C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C0C0C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C0C0C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C0C0C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C0C0C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C0C0C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C0C0C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C0C0C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C0C0C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C0C0C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05773580"/>
                  </a:ext>
                </a:extLst>
              </a:tr>
            </a:tbl>
          </a:graphicData>
        </a:graphic>
      </p:graphicFrame>
      <p:graphicFrame>
        <p:nvGraphicFramePr>
          <p:cNvPr id="169167" name="Group 207">
            <a:extLst>
              <a:ext uri="{FF2B5EF4-FFF2-40B4-BE49-F238E27FC236}">
                <a16:creationId xmlns:a16="http://schemas.microsoft.com/office/drawing/2014/main" id="{2E877463-A9BB-4E54-A006-BB862D3FFE46}"/>
              </a:ext>
            </a:extLst>
          </p:cNvPr>
          <p:cNvGraphicFramePr>
            <a:graphicFrameLocks noGrp="1"/>
          </p:cNvGraphicFramePr>
          <p:nvPr>
            <p:ph sz="quarter" idx="3"/>
          </p:nvPr>
        </p:nvGraphicFramePr>
        <p:xfrm>
          <a:off x="4343400" y="1600200"/>
          <a:ext cx="3657600" cy="518160"/>
        </p:xfrm>
        <a:graphic>
          <a:graphicData uri="http://schemas.openxmlformats.org/drawingml/2006/table">
            <a:tbl>
              <a:tblPr/>
              <a:tblGrid>
                <a:gridCol w="523875">
                  <a:extLst>
                    <a:ext uri="{9D8B030D-6E8A-4147-A177-3AD203B41FA5}">
                      <a16:colId xmlns:a16="http://schemas.microsoft.com/office/drawing/2014/main" val="3567623938"/>
                    </a:ext>
                  </a:extLst>
                </a:gridCol>
                <a:gridCol w="520700">
                  <a:extLst>
                    <a:ext uri="{9D8B030D-6E8A-4147-A177-3AD203B41FA5}">
                      <a16:colId xmlns:a16="http://schemas.microsoft.com/office/drawing/2014/main" val="3793281550"/>
                    </a:ext>
                  </a:extLst>
                </a:gridCol>
                <a:gridCol w="522288">
                  <a:extLst>
                    <a:ext uri="{9D8B030D-6E8A-4147-A177-3AD203B41FA5}">
                      <a16:colId xmlns:a16="http://schemas.microsoft.com/office/drawing/2014/main" val="4488227"/>
                    </a:ext>
                  </a:extLst>
                </a:gridCol>
                <a:gridCol w="523875">
                  <a:extLst>
                    <a:ext uri="{9D8B030D-6E8A-4147-A177-3AD203B41FA5}">
                      <a16:colId xmlns:a16="http://schemas.microsoft.com/office/drawing/2014/main" val="195940170"/>
                    </a:ext>
                  </a:extLst>
                </a:gridCol>
                <a:gridCol w="522287">
                  <a:extLst>
                    <a:ext uri="{9D8B030D-6E8A-4147-A177-3AD203B41FA5}">
                      <a16:colId xmlns:a16="http://schemas.microsoft.com/office/drawing/2014/main" val="2925560867"/>
                    </a:ext>
                  </a:extLst>
                </a:gridCol>
                <a:gridCol w="520700">
                  <a:extLst>
                    <a:ext uri="{9D8B030D-6E8A-4147-A177-3AD203B41FA5}">
                      <a16:colId xmlns:a16="http://schemas.microsoft.com/office/drawing/2014/main" val="3294540681"/>
                    </a:ext>
                  </a:extLst>
                </a:gridCol>
                <a:gridCol w="523875">
                  <a:extLst>
                    <a:ext uri="{9D8B030D-6E8A-4147-A177-3AD203B41FA5}">
                      <a16:colId xmlns:a16="http://schemas.microsoft.com/office/drawing/2014/main" val="2068064459"/>
                    </a:ext>
                  </a:extLst>
                </a:gridCol>
              </a:tblGrid>
              <a:tr h="481013">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C0C0C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C0C0C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C0C0C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C0C0C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C0C0C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C0C0C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C0C0C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C0C0C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C0C0C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C0C0C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48872214"/>
                  </a:ext>
                </a:extLst>
              </a:tr>
            </a:tbl>
          </a:graphicData>
        </a:graphic>
      </p:graphicFrame>
      <p:graphicFrame>
        <p:nvGraphicFramePr>
          <p:cNvPr id="169171" name="Group 211">
            <a:extLst>
              <a:ext uri="{FF2B5EF4-FFF2-40B4-BE49-F238E27FC236}">
                <a16:creationId xmlns:a16="http://schemas.microsoft.com/office/drawing/2014/main" id="{B82B3E14-C55C-4AEF-B0F9-88DDDE47C01A}"/>
              </a:ext>
            </a:extLst>
          </p:cNvPr>
          <p:cNvGraphicFramePr>
            <a:graphicFrameLocks noGrp="1"/>
          </p:cNvGraphicFramePr>
          <p:nvPr/>
        </p:nvGraphicFramePr>
        <p:xfrm>
          <a:off x="4419600" y="4267200"/>
          <a:ext cx="3505200" cy="518160"/>
        </p:xfrm>
        <a:graphic>
          <a:graphicData uri="http://schemas.openxmlformats.org/drawingml/2006/table">
            <a:tbl>
              <a:tblPr/>
              <a:tblGrid>
                <a:gridCol w="501650">
                  <a:extLst>
                    <a:ext uri="{9D8B030D-6E8A-4147-A177-3AD203B41FA5}">
                      <a16:colId xmlns:a16="http://schemas.microsoft.com/office/drawing/2014/main" val="1324906317"/>
                    </a:ext>
                  </a:extLst>
                </a:gridCol>
                <a:gridCol w="500063">
                  <a:extLst>
                    <a:ext uri="{9D8B030D-6E8A-4147-A177-3AD203B41FA5}">
                      <a16:colId xmlns:a16="http://schemas.microsoft.com/office/drawing/2014/main" val="2642117348"/>
                    </a:ext>
                  </a:extLst>
                </a:gridCol>
                <a:gridCol w="500062">
                  <a:extLst>
                    <a:ext uri="{9D8B030D-6E8A-4147-A177-3AD203B41FA5}">
                      <a16:colId xmlns:a16="http://schemas.microsoft.com/office/drawing/2014/main" val="4217913204"/>
                    </a:ext>
                  </a:extLst>
                </a:gridCol>
                <a:gridCol w="501650">
                  <a:extLst>
                    <a:ext uri="{9D8B030D-6E8A-4147-A177-3AD203B41FA5}">
                      <a16:colId xmlns:a16="http://schemas.microsoft.com/office/drawing/2014/main" val="3672342696"/>
                    </a:ext>
                  </a:extLst>
                </a:gridCol>
                <a:gridCol w="500063">
                  <a:extLst>
                    <a:ext uri="{9D8B030D-6E8A-4147-A177-3AD203B41FA5}">
                      <a16:colId xmlns:a16="http://schemas.microsoft.com/office/drawing/2014/main" val="683780514"/>
                    </a:ext>
                  </a:extLst>
                </a:gridCol>
                <a:gridCol w="500062">
                  <a:extLst>
                    <a:ext uri="{9D8B030D-6E8A-4147-A177-3AD203B41FA5}">
                      <a16:colId xmlns:a16="http://schemas.microsoft.com/office/drawing/2014/main" val="1264326770"/>
                    </a:ext>
                  </a:extLst>
                </a:gridCol>
                <a:gridCol w="501650">
                  <a:extLst>
                    <a:ext uri="{9D8B030D-6E8A-4147-A177-3AD203B41FA5}">
                      <a16:colId xmlns:a16="http://schemas.microsoft.com/office/drawing/2014/main" val="2026741035"/>
                    </a:ext>
                  </a:extLst>
                </a:gridCol>
              </a:tblGrid>
              <a:tr h="473075">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C0C0C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C0C0C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C0C0C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C0C0C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C0C0C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C0C0C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C0C0C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C0C0C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C0C0C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C0C0C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C0C0C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C0C0C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C0C0C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C0C0C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C0C0C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extLst>
                  <a:ext uri="{0D108BD9-81ED-4DB2-BD59-A6C34878D82A}">
                    <a16:rowId xmlns:a16="http://schemas.microsoft.com/office/drawing/2014/main" val="1801745756"/>
                  </a:ext>
                </a:extLst>
              </a:tr>
            </a:tbl>
          </a:graphicData>
        </a:graphic>
      </p:graphicFrame>
      <p:sp>
        <p:nvSpPr>
          <p:cNvPr id="169130" name="Rectangle 170">
            <a:extLst>
              <a:ext uri="{FF2B5EF4-FFF2-40B4-BE49-F238E27FC236}">
                <a16:creationId xmlns:a16="http://schemas.microsoft.com/office/drawing/2014/main" id="{55A61335-5752-47CC-831F-2B61492BA94C}"/>
              </a:ext>
            </a:extLst>
          </p:cNvPr>
          <p:cNvSpPr>
            <a:spLocks noChangeArrowheads="1"/>
          </p:cNvSpPr>
          <p:nvPr/>
        </p:nvSpPr>
        <p:spPr bwMode="auto">
          <a:xfrm>
            <a:off x="457200" y="152400"/>
            <a:ext cx="4114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80000"/>
              <a:buFont typeface="Wingdings" panose="05000000000000000000" pitchFamily="2" charset="2"/>
              <a:buChar char="Ø"/>
              <a:defRPr sz="2800">
                <a:solidFill>
                  <a:schemeClr val="tx1"/>
                </a:solidFill>
                <a:effectLst>
                  <a:outerShdw blurRad="38100" dist="38100" dir="2700000" algn="tl">
                    <a:srgbClr val="000000"/>
                  </a:outerShdw>
                </a:effectLst>
                <a:latin typeface="Arial" panose="020B0604020202020204" pitchFamily="34" charset="0"/>
              </a:defRPr>
            </a:lvl1pPr>
            <a:lvl2pPr marL="742950" indent="-285750">
              <a:spcBef>
                <a:spcPct val="20000"/>
              </a:spcBef>
              <a:buClr>
                <a:schemeClr val="tx2"/>
              </a:buClr>
              <a:buSzPct val="50000"/>
              <a:buFont typeface="Wingdings" panose="05000000000000000000" pitchFamily="2" charset="2"/>
              <a:buChar char="l"/>
              <a:defRPr sz="2400">
                <a:solidFill>
                  <a:schemeClr val="tx1"/>
                </a:solidFill>
                <a:effectLst>
                  <a:outerShdw blurRad="38100" dist="38100" dir="2700000" algn="tl">
                    <a:srgbClr val="000000"/>
                  </a:outerShdw>
                </a:effectLst>
                <a:latin typeface="Arial" panose="020B0604020202020204" pitchFamily="34" charset="0"/>
              </a:defRPr>
            </a:lvl2pPr>
            <a:lvl3pPr marL="1143000" indent="-228600">
              <a:spcBef>
                <a:spcPct val="20000"/>
              </a:spcBef>
              <a:buClr>
                <a:schemeClr val="accent2"/>
              </a:buClr>
              <a:buChar char="•"/>
              <a:defRPr sz="2000">
                <a:solidFill>
                  <a:schemeClr val="tx1"/>
                </a:solidFill>
                <a:effectLst>
                  <a:outerShdw blurRad="38100" dist="38100" dir="2700000" algn="tl">
                    <a:srgbClr val="000000"/>
                  </a:outerShdw>
                </a:effectLst>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l"/>
              <a:defRPr>
                <a:solidFill>
                  <a:schemeClr val="tx1"/>
                </a:solidFill>
                <a:effectLst>
                  <a:outerShdw blurRad="38100" dist="38100" dir="2700000" algn="tl">
                    <a:srgbClr val="000000"/>
                  </a:outerShdw>
                </a:effectLst>
                <a:latin typeface="Arial" panose="020B0604020202020204" pitchFamily="34" charset="0"/>
              </a:defRPr>
            </a:lvl4pPr>
            <a:lvl5pPr marL="2057400" indent="-228600">
              <a:spcBef>
                <a:spcPct val="20000"/>
              </a:spcBef>
              <a:buClr>
                <a:schemeClr val="hlink"/>
              </a:buClr>
              <a:buChar char="•"/>
              <a:defRPr>
                <a:solidFill>
                  <a:schemeClr val="tx1"/>
                </a:solidFill>
                <a:effectLst>
                  <a:outerShdw blurRad="38100" dist="38100" dir="2700000" algn="tl">
                    <a:srgbClr val="000000"/>
                  </a:outerShdw>
                </a:effectLst>
                <a:latin typeface="Arial" panose="020B0604020202020204" pitchFamily="34" charset="0"/>
              </a:defRPr>
            </a:lvl5pPr>
            <a:lvl6pPr marL="2514600" indent="-228600" fontAlgn="base">
              <a:spcBef>
                <a:spcPct val="20000"/>
              </a:spcBef>
              <a:spcAft>
                <a:spcPct val="0"/>
              </a:spcAft>
              <a:buClr>
                <a:schemeClr val="hlink"/>
              </a:buClr>
              <a:buChar char="•"/>
              <a:defRPr>
                <a:solidFill>
                  <a:schemeClr val="tx1"/>
                </a:solidFill>
                <a:effectLst>
                  <a:outerShdw blurRad="38100" dist="38100" dir="2700000" algn="tl">
                    <a:srgbClr val="000000"/>
                  </a:outerShdw>
                </a:effectLst>
                <a:latin typeface="Arial" panose="020B0604020202020204" pitchFamily="34" charset="0"/>
              </a:defRPr>
            </a:lvl6pPr>
            <a:lvl7pPr marL="2971800" indent="-228600" fontAlgn="base">
              <a:spcBef>
                <a:spcPct val="20000"/>
              </a:spcBef>
              <a:spcAft>
                <a:spcPct val="0"/>
              </a:spcAft>
              <a:buClr>
                <a:schemeClr val="hlink"/>
              </a:buClr>
              <a:buChar char="•"/>
              <a:defRPr>
                <a:solidFill>
                  <a:schemeClr val="tx1"/>
                </a:solidFill>
                <a:effectLst>
                  <a:outerShdw blurRad="38100" dist="38100" dir="2700000" algn="tl">
                    <a:srgbClr val="000000"/>
                  </a:outerShdw>
                </a:effectLst>
                <a:latin typeface="Arial" panose="020B0604020202020204" pitchFamily="34" charset="0"/>
              </a:defRPr>
            </a:lvl7pPr>
            <a:lvl8pPr marL="3429000" indent="-228600" fontAlgn="base">
              <a:spcBef>
                <a:spcPct val="20000"/>
              </a:spcBef>
              <a:spcAft>
                <a:spcPct val="0"/>
              </a:spcAft>
              <a:buClr>
                <a:schemeClr val="hlink"/>
              </a:buClr>
              <a:buChar char="•"/>
              <a:defRPr>
                <a:solidFill>
                  <a:schemeClr val="tx1"/>
                </a:solidFill>
                <a:effectLst>
                  <a:outerShdw blurRad="38100" dist="38100" dir="2700000" algn="tl">
                    <a:srgbClr val="000000"/>
                  </a:outerShdw>
                </a:effectLst>
                <a:latin typeface="Arial" panose="020B0604020202020204" pitchFamily="34" charset="0"/>
              </a:defRPr>
            </a:lvl8pPr>
            <a:lvl9pPr marL="3886200" indent="-228600" fontAlgn="base">
              <a:spcBef>
                <a:spcPct val="20000"/>
              </a:spcBef>
              <a:spcAft>
                <a:spcPct val="0"/>
              </a:spcAft>
              <a:buClr>
                <a:schemeClr val="hlink"/>
              </a:buClr>
              <a:buChar char="•"/>
              <a:defRPr>
                <a:solidFill>
                  <a:schemeClr val="tx1"/>
                </a:solidFill>
                <a:effectLst>
                  <a:outerShdw blurRad="38100" dist="38100" dir="2700000" algn="tl">
                    <a:srgbClr val="000000"/>
                  </a:outerShdw>
                </a:effectLst>
                <a:latin typeface="Arial" panose="020B0604020202020204" pitchFamily="34" charset="0"/>
              </a:defRPr>
            </a:lvl9pPr>
          </a:lstStyle>
          <a:p>
            <a:pPr eaLnBrk="1" hangingPunct="1">
              <a:lnSpc>
                <a:spcPct val="90000"/>
              </a:lnSpc>
              <a:buFont typeface="Wingdings" panose="05000000000000000000" pitchFamily="2" charset="2"/>
              <a:buNone/>
            </a:pPr>
            <a:r>
              <a:rPr lang="en-US" altLang="en-US" sz="1800"/>
              <a:t>Step 12: i = 12, q = 5</a:t>
            </a:r>
          </a:p>
        </p:txBody>
      </p:sp>
      <p:sp>
        <p:nvSpPr>
          <p:cNvPr id="169131" name="Text Box 171">
            <a:extLst>
              <a:ext uri="{FF2B5EF4-FFF2-40B4-BE49-F238E27FC236}">
                <a16:creationId xmlns:a16="http://schemas.microsoft.com/office/drawing/2014/main" id="{31A6300A-4C97-4005-8902-4E9333235EB9}"/>
              </a:ext>
            </a:extLst>
          </p:cNvPr>
          <p:cNvSpPr txBox="1">
            <a:spLocks noChangeArrowheads="1"/>
          </p:cNvSpPr>
          <p:nvPr/>
        </p:nvSpPr>
        <p:spPr bwMode="auto">
          <a:xfrm>
            <a:off x="1581150" y="457200"/>
            <a:ext cx="2813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t>Comparing p[6] with S[12]</a:t>
            </a:r>
          </a:p>
        </p:txBody>
      </p:sp>
      <p:sp>
        <p:nvSpPr>
          <p:cNvPr id="169132" name="Text Box 172">
            <a:extLst>
              <a:ext uri="{FF2B5EF4-FFF2-40B4-BE49-F238E27FC236}">
                <a16:creationId xmlns:a16="http://schemas.microsoft.com/office/drawing/2014/main" id="{9F5F70E0-1794-40F4-809E-F5883305C69D}"/>
              </a:ext>
            </a:extLst>
          </p:cNvPr>
          <p:cNvSpPr txBox="1">
            <a:spLocks noChangeArrowheads="1"/>
          </p:cNvSpPr>
          <p:nvPr/>
        </p:nvSpPr>
        <p:spPr bwMode="auto">
          <a:xfrm>
            <a:off x="1066800" y="2986088"/>
            <a:ext cx="281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t>Comparing p[7] with S[13]</a:t>
            </a:r>
          </a:p>
        </p:txBody>
      </p:sp>
      <p:sp>
        <p:nvSpPr>
          <p:cNvPr id="169134" name="Text Box 174">
            <a:extLst>
              <a:ext uri="{FF2B5EF4-FFF2-40B4-BE49-F238E27FC236}">
                <a16:creationId xmlns:a16="http://schemas.microsoft.com/office/drawing/2014/main" id="{EF717FD8-2B41-45C8-BB1E-D56981AB2AED}"/>
              </a:ext>
            </a:extLst>
          </p:cNvPr>
          <p:cNvSpPr txBox="1">
            <a:spLocks noChangeArrowheads="1"/>
          </p:cNvSpPr>
          <p:nvPr/>
        </p:nvSpPr>
        <p:spPr bwMode="auto">
          <a:xfrm>
            <a:off x="304800" y="762000"/>
            <a:ext cx="420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t>S</a:t>
            </a:r>
          </a:p>
        </p:txBody>
      </p:sp>
      <p:sp>
        <p:nvSpPr>
          <p:cNvPr id="169135" name="Text Box 175">
            <a:extLst>
              <a:ext uri="{FF2B5EF4-FFF2-40B4-BE49-F238E27FC236}">
                <a16:creationId xmlns:a16="http://schemas.microsoft.com/office/drawing/2014/main" id="{F6BE57D7-9E74-437A-8107-0418B6736021}"/>
              </a:ext>
            </a:extLst>
          </p:cNvPr>
          <p:cNvSpPr txBox="1">
            <a:spLocks noChangeArrowheads="1"/>
          </p:cNvSpPr>
          <p:nvPr/>
        </p:nvSpPr>
        <p:spPr bwMode="auto">
          <a:xfrm>
            <a:off x="341313" y="3352800"/>
            <a:ext cx="4206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t>S</a:t>
            </a:r>
          </a:p>
        </p:txBody>
      </p:sp>
      <p:sp>
        <p:nvSpPr>
          <p:cNvPr id="169137" name="Text Box 177">
            <a:extLst>
              <a:ext uri="{FF2B5EF4-FFF2-40B4-BE49-F238E27FC236}">
                <a16:creationId xmlns:a16="http://schemas.microsoft.com/office/drawing/2014/main" id="{1E08BAA7-442B-47F4-B9A7-B908489BC368}"/>
              </a:ext>
            </a:extLst>
          </p:cNvPr>
          <p:cNvSpPr txBox="1">
            <a:spLocks noChangeArrowheads="1"/>
          </p:cNvSpPr>
          <p:nvPr/>
        </p:nvSpPr>
        <p:spPr bwMode="auto">
          <a:xfrm>
            <a:off x="379413" y="4191000"/>
            <a:ext cx="3825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t>p</a:t>
            </a:r>
          </a:p>
        </p:txBody>
      </p:sp>
      <p:sp>
        <p:nvSpPr>
          <p:cNvPr id="169138" name="Text Box 178">
            <a:extLst>
              <a:ext uri="{FF2B5EF4-FFF2-40B4-BE49-F238E27FC236}">
                <a16:creationId xmlns:a16="http://schemas.microsoft.com/office/drawing/2014/main" id="{9A5832BB-D3AB-4603-B6C5-A9278DBCC23E}"/>
              </a:ext>
            </a:extLst>
          </p:cNvPr>
          <p:cNvSpPr txBox="1">
            <a:spLocks noChangeArrowheads="1"/>
          </p:cNvSpPr>
          <p:nvPr/>
        </p:nvSpPr>
        <p:spPr bwMode="auto">
          <a:xfrm>
            <a:off x="303213" y="1538288"/>
            <a:ext cx="3825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t>p</a:t>
            </a:r>
          </a:p>
        </p:txBody>
      </p:sp>
      <p:sp>
        <p:nvSpPr>
          <p:cNvPr id="169142" name="Line 182">
            <a:extLst>
              <a:ext uri="{FF2B5EF4-FFF2-40B4-BE49-F238E27FC236}">
                <a16:creationId xmlns:a16="http://schemas.microsoft.com/office/drawing/2014/main" id="{72688553-BE13-4F05-8001-AD8BCE54330C}"/>
              </a:ext>
            </a:extLst>
          </p:cNvPr>
          <p:cNvSpPr>
            <a:spLocks noChangeShapeType="1"/>
          </p:cNvSpPr>
          <p:nvPr/>
        </p:nvSpPr>
        <p:spPr bwMode="auto">
          <a:xfrm flipV="1">
            <a:off x="7162800" y="12954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9143" name="Rectangle 183">
            <a:extLst>
              <a:ext uri="{FF2B5EF4-FFF2-40B4-BE49-F238E27FC236}">
                <a16:creationId xmlns:a16="http://schemas.microsoft.com/office/drawing/2014/main" id="{E479BD62-807C-42DF-BD6D-4BC1E507A29C}"/>
              </a:ext>
            </a:extLst>
          </p:cNvPr>
          <p:cNvSpPr>
            <a:spLocks noChangeArrowheads="1"/>
          </p:cNvSpPr>
          <p:nvPr/>
        </p:nvSpPr>
        <p:spPr bwMode="auto">
          <a:xfrm>
            <a:off x="609600" y="2667000"/>
            <a:ext cx="4114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80000"/>
              <a:buFont typeface="Wingdings" panose="05000000000000000000" pitchFamily="2" charset="2"/>
              <a:buChar char="Ø"/>
              <a:defRPr sz="2800">
                <a:solidFill>
                  <a:schemeClr val="tx1"/>
                </a:solidFill>
                <a:effectLst>
                  <a:outerShdw blurRad="38100" dist="38100" dir="2700000" algn="tl">
                    <a:srgbClr val="000000"/>
                  </a:outerShdw>
                </a:effectLst>
                <a:latin typeface="Arial" panose="020B0604020202020204" pitchFamily="34" charset="0"/>
              </a:defRPr>
            </a:lvl1pPr>
            <a:lvl2pPr marL="742950" indent="-285750">
              <a:spcBef>
                <a:spcPct val="20000"/>
              </a:spcBef>
              <a:buClr>
                <a:schemeClr val="tx2"/>
              </a:buClr>
              <a:buSzPct val="50000"/>
              <a:buFont typeface="Wingdings" panose="05000000000000000000" pitchFamily="2" charset="2"/>
              <a:buChar char="l"/>
              <a:defRPr sz="2400">
                <a:solidFill>
                  <a:schemeClr val="tx1"/>
                </a:solidFill>
                <a:effectLst>
                  <a:outerShdw blurRad="38100" dist="38100" dir="2700000" algn="tl">
                    <a:srgbClr val="000000"/>
                  </a:outerShdw>
                </a:effectLst>
                <a:latin typeface="Arial" panose="020B0604020202020204" pitchFamily="34" charset="0"/>
              </a:defRPr>
            </a:lvl2pPr>
            <a:lvl3pPr marL="1143000" indent="-228600">
              <a:spcBef>
                <a:spcPct val="20000"/>
              </a:spcBef>
              <a:buClr>
                <a:schemeClr val="accent2"/>
              </a:buClr>
              <a:buChar char="•"/>
              <a:defRPr sz="2000">
                <a:solidFill>
                  <a:schemeClr val="tx1"/>
                </a:solidFill>
                <a:effectLst>
                  <a:outerShdw blurRad="38100" dist="38100" dir="2700000" algn="tl">
                    <a:srgbClr val="000000"/>
                  </a:outerShdw>
                </a:effectLst>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l"/>
              <a:defRPr>
                <a:solidFill>
                  <a:schemeClr val="tx1"/>
                </a:solidFill>
                <a:effectLst>
                  <a:outerShdw blurRad="38100" dist="38100" dir="2700000" algn="tl">
                    <a:srgbClr val="000000"/>
                  </a:outerShdw>
                </a:effectLst>
                <a:latin typeface="Arial" panose="020B0604020202020204" pitchFamily="34" charset="0"/>
              </a:defRPr>
            </a:lvl4pPr>
            <a:lvl5pPr marL="2057400" indent="-228600">
              <a:spcBef>
                <a:spcPct val="20000"/>
              </a:spcBef>
              <a:buClr>
                <a:schemeClr val="hlink"/>
              </a:buClr>
              <a:buChar char="•"/>
              <a:defRPr>
                <a:solidFill>
                  <a:schemeClr val="tx1"/>
                </a:solidFill>
                <a:effectLst>
                  <a:outerShdw blurRad="38100" dist="38100" dir="2700000" algn="tl">
                    <a:srgbClr val="000000"/>
                  </a:outerShdw>
                </a:effectLst>
                <a:latin typeface="Arial" panose="020B0604020202020204" pitchFamily="34" charset="0"/>
              </a:defRPr>
            </a:lvl5pPr>
            <a:lvl6pPr marL="2514600" indent="-228600" fontAlgn="base">
              <a:spcBef>
                <a:spcPct val="20000"/>
              </a:spcBef>
              <a:spcAft>
                <a:spcPct val="0"/>
              </a:spcAft>
              <a:buClr>
                <a:schemeClr val="hlink"/>
              </a:buClr>
              <a:buChar char="•"/>
              <a:defRPr>
                <a:solidFill>
                  <a:schemeClr val="tx1"/>
                </a:solidFill>
                <a:effectLst>
                  <a:outerShdw blurRad="38100" dist="38100" dir="2700000" algn="tl">
                    <a:srgbClr val="000000"/>
                  </a:outerShdw>
                </a:effectLst>
                <a:latin typeface="Arial" panose="020B0604020202020204" pitchFamily="34" charset="0"/>
              </a:defRPr>
            </a:lvl6pPr>
            <a:lvl7pPr marL="2971800" indent="-228600" fontAlgn="base">
              <a:spcBef>
                <a:spcPct val="20000"/>
              </a:spcBef>
              <a:spcAft>
                <a:spcPct val="0"/>
              </a:spcAft>
              <a:buClr>
                <a:schemeClr val="hlink"/>
              </a:buClr>
              <a:buChar char="•"/>
              <a:defRPr>
                <a:solidFill>
                  <a:schemeClr val="tx1"/>
                </a:solidFill>
                <a:effectLst>
                  <a:outerShdw blurRad="38100" dist="38100" dir="2700000" algn="tl">
                    <a:srgbClr val="000000"/>
                  </a:outerShdw>
                </a:effectLst>
                <a:latin typeface="Arial" panose="020B0604020202020204" pitchFamily="34" charset="0"/>
              </a:defRPr>
            </a:lvl7pPr>
            <a:lvl8pPr marL="3429000" indent="-228600" fontAlgn="base">
              <a:spcBef>
                <a:spcPct val="20000"/>
              </a:spcBef>
              <a:spcAft>
                <a:spcPct val="0"/>
              </a:spcAft>
              <a:buClr>
                <a:schemeClr val="hlink"/>
              </a:buClr>
              <a:buChar char="•"/>
              <a:defRPr>
                <a:solidFill>
                  <a:schemeClr val="tx1"/>
                </a:solidFill>
                <a:effectLst>
                  <a:outerShdw blurRad="38100" dist="38100" dir="2700000" algn="tl">
                    <a:srgbClr val="000000"/>
                  </a:outerShdw>
                </a:effectLst>
                <a:latin typeface="Arial" panose="020B0604020202020204" pitchFamily="34" charset="0"/>
              </a:defRPr>
            </a:lvl8pPr>
            <a:lvl9pPr marL="3886200" indent="-228600" fontAlgn="base">
              <a:spcBef>
                <a:spcPct val="20000"/>
              </a:spcBef>
              <a:spcAft>
                <a:spcPct val="0"/>
              </a:spcAft>
              <a:buClr>
                <a:schemeClr val="hlink"/>
              </a:buClr>
              <a:buChar char="•"/>
              <a:defRPr>
                <a:solidFill>
                  <a:schemeClr val="tx1"/>
                </a:solidFill>
                <a:effectLst>
                  <a:outerShdw blurRad="38100" dist="38100" dir="2700000" algn="tl">
                    <a:srgbClr val="000000"/>
                  </a:outerShdw>
                </a:effectLst>
                <a:latin typeface="Arial" panose="020B0604020202020204" pitchFamily="34" charset="0"/>
              </a:defRPr>
            </a:lvl9pPr>
          </a:lstStyle>
          <a:p>
            <a:pPr eaLnBrk="1" hangingPunct="1">
              <a:lnSpc>
                <a:spcPct val="90000"/>
              </a:lnSpc>
              <a:buFont typeface="Wingdings" panose="05000000000000000000" pitchFamily="2" charset="2"/>
              <a:buNone/>
            </a:pPr>
            <a:r>
              <a:rPr lang="en-US" altLang="en-US" sz="1800"/>
              <a:t>Step 13: i = 13, q = 6</a:t>
            </a:r>
          </a:p>
        </p:txBody>
      </p:sp>
      <p:sp>
        <p:nvSpPr>
          <p:cNvPr id="169144" name="Line 184">
            <a:extLst>
              <a:ext uri="{FF2B5EF4-FFF2-40B4-BE49-F238E27FC236}">
                <a16:creationId xmlns:a16="http://schemas.microsoft.com/office/drawing/2014/main" id="{59D36F9F-84AA-4678-A108-150AE738807E}"/>
              </a:ext>
            </a:extLst>
          </p:cNvPr>
          <p:cNvSpPr>
            <a:spLocks noChangeShapeType="1"/>
          </p:cNvSpPr>
          <p:nvPr/>
        </p:nvSpPr>
        <p:spPr bwMode="auto">
          <a:xfrm flipV="1">
            <a:off x="7696200" y="38862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9145" name="Text Box 185">
            <a:extLst>
              <a:ext uri="{FF2B5EF4-FFF2-40B4-BE49-F238E27FC236}">
                <a16:creationId xmlns:a16="http://schemas.microsoft.com/office/drawing/2014/main" id="{AD769251-4097-4065-B229-21AEE2CD2D78}"/>
              </a:ext>
            </a:extLst>
          </p:cNvPr>
          <p:cNvSpPr txBox="1">
            <a:spLocks noChangeArrowheads="1"/>
          </p:cNvSpPr>
          <p:nvPr/>
        </p:nvSpPr>
        <p:spPr bwMode="auto">
          <a:xfrm>
            <a:off x="4654550" y="471488"/>
            <a:ext cx="2559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t>p[6] matches with S[12]</a:t>
            </a:r>
          </a:p>
        </p:txBody>
      </p:sp>
      <p:sp>
        <p:nvSpPr>
          <p:cNvPr id="169146" name="Text Box 186">
            <a:extLst>
              <a:ext uri="{FF2B5EF4-FFF2-40B4-BE49-F238E27FC236}">
                <a16:creationId xmlns:a16="http://schemas.microsoft.com/office/drawing/2014/main" id="{41F13AD6-49D2-4ADC-BF3F-6EDBD3B6BB86}"/>
              </a:ext>
            </a:extLst>
          </p:cNvPr>
          <p:cNvSpPr txBox="1">
            <a:spLocks noChangeArrowheads="1"/>
          </p:cNvSpPr>
          <p:nvPr/>
        </p:nvSpPr>
        <p:spPr bwMode="auto">
          <a:xfrm>
            <a:off x="4495800" y="2986088"/>
            <a:ext cx="2559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t>p[7] matches with S[13]</a:t>
            </a:r>
          </a:p>
        </p:txBody>
      </p:sp>
      <p:sp>
        <p:nvSpPr>
          <p:cNvPr id="169148" name="Text Box 188">
            <a:extLst>
              <a:ext uri="{FF2B5EF4-FFF2-40B4-BE49-F238E27FC236}">
                <a16:creationId xmlns:a16="http://schemas.microsoft.com/office/drawing/2014/main" id="{1C7BDA30-4838-46AB-A943-AA96CA60B081}"/>
              </a:ext>
            </a:extLst>
          </p:cNvPr>
          <p:cNvSpPr txBox="1">
            <a:spLocks noChangeArrowheads="1"/>
          </p:cNvSpPr>
          <p:nvPr/>
        </p:nvSpPr>
        <p:spPr bwMode="auto">
          <a:xfrm>
            <a:off x="184150" y="5334000"/>
            <a:ext cx="8832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t>Pattern ‘p’ has been found to completely occur in string ‘S’. The total number of shifts </a:t>
            </a:r>
          </a:p>
          <a:p>
            <a:pPr eaLnBrk="1" hangingPunct="1"/>
            <a:r>
              <a:rPr lang="en-US" altLang="en-US"/>
              <a:t>that took place for the match to be found are: i – m = 13 – 7 = 6 shifts.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9131"/>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169142"/>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69145"/>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69143"/>
                                        </p:tgtEl>
                                        <p:attrNameLst>
                                          <p:attrName>style.visibility</p:attrName>
                                        </p:attrNameLst>
                                      </p:cBhvr>
                                      <p:to>
                                        <p:strVal val="visible"/>
                                      </p:to>
                                    </p:set>
                                  </p:childTnLst>
                                </p:cTn>
                              </p:par>
                            </p:childTnLst>
                          </p:cTn>
                        </p:par>
                        <p:par>
                          <p:cTn id="18" fill="hold" nodeType="afterGroup">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169135"/>
                                        </p:tgtEl>
                                        <p:attrNameLst>
                                          <p:attrName>style.visibility</p:attrName>
                                        </p:attrNameLst>
                                      </p:cBhvr>
                                      <p:to>
                                        <p:strVal val="visible"/>
                                      </p:to>
                                    </p:set>
                                  </p:childTnLst>
                                </p:cTn>
                              </p:par>
                            </p:childTnLst>
                          </p:cTn>
                        </p:par>
                        <p:par>
                          <p:cTn id="21" fill="hold" nodeType="afterGroup">
                            <p:stCondLst>
                              <p:cond delay="1000"/>
                            </p:stCondLst>
                            <p:childTnLst>
                              <p:par>
                                <p:cTn id="22" presetID="1" presetClass="entr" presetSubtype="0" fill="hold" grpId="0" nodeType="afterEffect">
                                  <p:stCondLst>
                                    <p:cond delay="0"/>
                                  </p:stCondLst>
                                  <p:childTnLst>
                                    <p:set>
                                      <p:cBhvr>
                                        <p:cTn id="23" dur="1" fill="hold">
                                          <p:stCondLst>
                                            <p:cond delay="499"/>
                                          </p:stCondLst>
                                        </p:cTn>
                                        <p:tgtEl>
                                          <p:spTgt spid="169137"/>
                                        </p:tgtEl>
                                        <p:attrNameLst>
                                          <p:attrName>style.visibility</p:attrName>
                                        </p:attrNameLst>
                                      </p:cBhvr>
                                      <p:to>
                                        <p:strVal val="visible"/>
                                      </p:to>
                                    </p:set>
                                  </p:childTnLst>
                                </p:cTn>
                              </p:par>
                            </p:childTnLst>
                          </p:cTn>
                        </p:par>
                        <p:par>
                          <p:cTn id="24" fill="hold" nodeType="afterGroup">
                            <p:stCondLst>
                              <p:cond delay="1500"/>
                            </p:stCondLst>
                            <p:childTnLst>
                              <p:par>
                                <p:cTn id="25" presetID="1" presetClass="entr" presetSubtype="0" fill="hold" nodeType="afterEffect">
                                  <p:stCondLst>
                                    <p:cond delay="0"/>
                                  </p:stCondLst>
                                  <p:childTnLst>
                                    <p:set>
                                      <p:cBhvr>
                                        <p:cTn id="26" dur="1" fill="hold">
                                          <p:stCondLst>
                                            <p:cond delay="499"/>
                                          </p:stCondLst>
                                        </p:cTn>
                                        <p:tgtEl>
                                          <p:spTgt spid="169169"/>
                                        </p:tgtEl>
                                        <p:attrNameLst>
                                          <p:attrName>style.visibility</p:attrName>
                                        </p:attrNameLst>
                                      </p:cBhvr>
                                      <p:to>
                                        <p:strVal val="visible"/>
                                      </p:to>
                                    </p:set>
                                  </p:childTnLst>
                                </p:cTn>
                              </p:par>
                            </p:childTnLst>
                          </p:cTn>
                        </p:par>
                        <p:par>
                          <p:cTn id="27" fill="hold" nodeType="afterGroup">
                            <p:stCondLst>
                              <p:cond delay="2000"/>
                            </p:stCondLst>
                            <p:childTnLst>
                              <p:par>
                                <p:cTn id="28" presetID="1" presetClass="entr" presetSubtype="0" fill="hold" nodeType="afterEffect">
                                  <p:stCondLst>
                                    <p:cond delay="0"/>
                                  </p:stCondLst>
                                  <p:childTnLst>
                                    <p:set>
                                      <p:cBhvr>
                                        <p:cTn id="29" dur="1" fill="hold">
                                          <p:stCondLst>
                                            <p:cond delay="499"/>
                                          </p:stCondLst>
                                        </p:cTn>
                                        <p:tgtEl>
                                          <p:spTgt spid="169171"/>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169132"/>
                                        </p:tgtEl>
                                        <p:attrNameLst>
                                          <p:attrName>style.visibility</p:attrName>
                                        </p:attrNameLst>
                                      </p:cBhvr>
                                      <p:to>
                                        <p:strVal val="visible"/>
                                      </p:to>
                                    </p:set>
                                  </p:childTnLst>
                                </p:cTn>
                              </p:par>
                            </p:childTnLst>
                          </p:cTn>
                        </p:par>
                        <p:par>
                          <p:cTn id="34" fill="hold" nodeType="afterGroup">
                            <p:stCondLst>
                              <p:cond delay="500"/>
                            </p:stCondLst>
                            <p:childTnLst>
                              <p:par>
                                <p:cTn id="35" presetID="1" presetClass="entr" presetSubtype="0" fill="hold" nodeType="afterEffect">
                                  <p:stCondLst>
                                    <p:cond delay="0"/>
                                  </p:stCondLst>
                                  <p:childTnLst>
                                    <p:set>
                                      <p:cBhvr>
                                        <p:cTn id="36" dur="1" fill="hold">
                                          <p:stCondLst>
                                            <p:cond delay="499"/>
                                          </p:stCondLst>
                                        </p:cTn>
                                        <p:tgtEl>
                                          <p:spTgt spid="169144"/>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69146"/>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69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131" grpId="0" autoUpdateAnimBg="0"/>
      <p:bldP spid="169132" grpId="0" autoUpdateAnimBg="0"/>
      <p:bldP spid="169135" grpId="0" autoUpdateAnimBg="0"/>
      <p:bldP spid="169137" grpId="0" autoUpdateAnimBg="0"/>
      <p:bldP spid="169143" grpId="0" autoUpdateAnimBg="0"/>
      <p:bldP spid="169145" grpId="0" autoUpdateAnimBg="0"/>
      <p:bldP spid="169146" grpId="0" autoUpdateAnimBg="0"/>
      <p:bldP spid="169148"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BBF83391-85A6-4B8D-9585-49C337E9F7A8}"/>
              </a:ext>
            </a:extLst>
          </p:cNvPr>
          <p:cNvSpPr>
            <a:spLocks noGrp="1" noChangeArrowheads="1"/>
          </p:cNvSpPr>
          <p:nvPr>
            <p:ph type="title"/>
          </p:nvPr>
        </p:nvSpPr>
        <p:spPr/>
        <p:txBody>
          <a:bodyPr/>
          <a:lstStyle/>
          <a:p>
            <a:r>
              <a:rPr lang="en-US" altLang="en-US" sz="3600" u="sng"/>
              <a:t>Running - time analysis</a:t>
            </a:r>
          </a:p>
        </p:txBody>
      </p:sp>
      <p:sp>
        <p:nvSpPr>
          <p:cNvPr id="174083" name="Rectangle 3">
            <a:extLst>
              <a:ext uri="{FF2B5EF4-FFF2-40B4-BE49-F238E27FC236}">
                <a16:creationId xmlns:a16="http://schemas.microsoft.com/office/drawing/2014/main" id="{68C8D009-045F-4190-A1A5-F9E7B823F151}"/>
              </a:ext>
            </a:extLst>
          </p:cNvPr>
          <p:cNvSpPr>
            <a:spLocks noGrp="1" noChangeArrowheads="1"/>
          </p:cNvSpPr>
          <p:nvPr>
            <p:ph sz="half" idx="1"/>
          </p:nvPr>
        </p:nvSpPr>
        <p:spPr/>
        <p:txBody>
          <a:bodyPr>
            <a:normAutofit fontScale="70000" lnSpcReduction="20000"/>
          </a:bodyPr>
          <a:lstStyle/>
          <a:p>
            <a:pPr marL="609600" indent="-609600">
              <a:lnSpc>
                <a:spcPct val="80000"/>
              </a:lnSpc>
            </a:pPr>
            <a:r>
              <a:rPr lang="en-US" altLang="en-US" sz="1400" u="sng"/>
              <a:t>Compute-Prefix-Function (</a:t>
            </a:r>
            <a:r>
              <a:rPr lang="el-GR" altLang="en-US" sz="1400" u="sng">
                <a:cs typeface="Arial" panose="020B0604020202020204" pitchFamily="34" charset="0"/>
              </a:rPr>
              <a:t>Π</a:t>
            </a:r>
            <a:r>
              <a:rPr lang="en-US" altLang="en-US" sz="1400" u="sng">
                <a:cs typeface="Arial" panose="020B0604020202020204" pitchFamily="34" charset="0"/>
              </a:rPr>
              <a:t>)</a:t>
            </a:r>
          </a:p>
          <a:p>
            <a:pPr marL="609600" indent="-609600">
              <a:lnSpc>
                <a:spcPct val="80000"/>
              </a:lnSpc>
              <a:buFont typeface="Wingdings" panose="05000000000000000000" pitchFamily="2" charset="2"/>
              <a:buNone/>
            </a:pPr>
            <a:r>
              <a:rPr lang="en-US" altLang="en-US" sz="1400">
                <a:cs typeface="Arial" panose="020B0604020202020204" pitchFamily="34" charset="0"/>
              </a:rPr>
              <a:t>1  m </a:t>
            </a:r>
            <a:r>
              <a:rPr lang="en-US" altLang="en-US" sz="1400">
                <a:cs typeface="Arial" panose="020B0604020202020204" pitchFamily="34" charset="0"/>
                <a:sym typeface="Wingdings" panose="05000000000000000000" pitchFamily="2" charset="2"/>
              </a:rPr>
              <a:t> length[p]               //’p’ pattern to be matched</a:t>
            </a:r>
          </a:p>
          <a:p>
            <a:pPr marL="609600" indent="-609600">
              <a:lnSpc>
                <a:spcPct val="80000"/>
              </a:lnSpc>
              <a:buFont typeface="Wingdings" panose="05000000000000000000" pitchFamily="2" charset="2"/>
              <a:buNone/>
            </a:pPr>
            <a:r>
              <a:rPr lang="en-US" altLang="en-US" sz="1400">
                <a:cs typeface="Arial" panose="020B0604020202020204" pitchFamily="34" charset="0"/>
              </a:rPr>
              <a:t>2  </a:t>
            </a:r>
            <a:r>
              <a:rPr lang="el-GR" altLang="en-US" sz="1400">
                <a:cs typeface="Arial" panose="020B0604020202020204" pitchFamily="34" charset="0"/>
              </a:rPr>
              <a:t>Π</a:t>
            </a:r>
            <a:r>
              <a:rPr lang="en-US" altLang="en-US" sz="1400">
                <a:cs typeface="Arial" panose="020B0604020202020204" pitchFamily="34" charset="0"/>
              </a:rPr>
              <a:t>[1] </a:t>
            </a:r>
            <a:r>
              <a:rPr lang="en-US" altLang="en-US" sz="1400">
                <a:cs typeface="Arial" panose="020B0604020202020204" pitchFamily="34" charset="0"/>
                <a:sym typeface="Wingdings" panose="05000000000000000000" pitchFamily="2" charset="2"/>
              </a:rPr>
              <a:t> 0 </a:t>
            </a:r>
          </a:p>
          <a:p>
            <a:pPr marL="609600" indent="-609600">
              <a:lnSpc>
                <a:spcPct val="80000"/>
              </a:lnSpc>
              <a:buFont typeface="Wingdings" panose="05000000000000000000" pitchFamily="2" charset="2"/>
              <a:buNone/>
            </a:pPr>
            <a:r>
              <a:rPr lang="en-US" altLang="en-US" sz="1400">
                <a:cs typeface="Arial" panose="020B0604020202020204" pitchFamily="34" charset="0"/>
              </a:rPr>
              <a:t>3  k </a:t>
            </a:r>
            <a:r>
              <a:rPr lang="en-US" altLang="en-US" sz="1400">
                <a:cs typeface="Arial" panose="020B0604020202020204" pitchFamily="34" charset="0"/>
                <a:sym typeface="Wingdings" panose="05000000000000000000" pitchFamily="2" charset="2"/>
              </a:rPr>
              <a:t> 0</a:t>
            </a:r>
          </a:p>
          <a:p>
            <a:pPr marL="609600" indent="-609600">
              <a:lnSpc>
                <a:spcPct val="80000"/>
              </a:lnSpc>
              <a:buFontTx/>
              <a:buAutoNum type="arabicPlain" startAt="4"/>
            </a:pPr>
            <a:r>
              <a:rPr lang="en-US" altLang="en-US" sz="1400" b="1">
                <a:cs typeface="Arial" panose="020B0604020202020204" pitchFamily="34" charset="0"/>
                <a:sym typeface="Wingdings" panose="05000000000000000000" pitchFamily="2" charset="2"/>
              </a:rPr>
              <a:t> for</a:t>
            </a:r>
            <a:r>
              <a:rPr lang="en-US" altLang="en-US" sz="1400">
                <a:cs typeface="Arial" panose="020B0604020202020204" pitchFamily="34" charset="0"/>
                <a:sym typeface="Wingdings" panose="05000000000000000000" pitchFamily="2" charset="2"/>
              </a:rPr>
              <a:t> q  2 to m</a:t>
            </a:r>
          </a:p>
          <a:p>
            <a:pPr marL="609600" indent="-609600">
              <a:lnSpc>
                <a:spcPct val="80000"/>
              </a:lnSpc>
              <a:buFontTx/>
              <a:buAutoNum type="arabicPlain" startAt="5"/>
            </a:pPr>
            <a:r>
              <a:rPr lang="en-US" altLang="en-US" sz="1400">
                <a:cs typeface="Arial" panose="020B0604020202020204" pitchFamily="34" charset="0"/>
              </a:rPr>
              <a:t>         </a:t>
            </a:r>
            <a:r>
              <a:rPr lang="en-US" altLang="en-US" sz="1400" b="1">
                <a:cs typeface="Arial" panose="020B0604020202020204" pitchFamily="34" charset="0"/>
              </a:rPr>
              <a:t>do while</a:t>
            </a:r>
            <a:r>
              <a:rPr lang="en-US" altLang="en-US" sz="1400">
                <a:cs typeface="Arial" panose="020B0604020202020204" pitchFamily="34" charset="0"/>
              </a:rPr>
              <a:t> k &gt; 0 and p[k+1] != p[q]</a:t>
            </a:r>
          </a:p>
          <a:p>
            <a:pPr marL="609600" indent="-609600">
              <a:lnSpc>
                <a:spcPct val="80000"/>
              </a:lnSpc>
              <a:buFont typeface="Wingdings" panose="05000000000000000000" pitchFamily="2" charset="2"/>
              <a:buNone/>
            </a:pPr>
            <a:r>
              <a:rPr lang="en-US" altLang="en-US" sz="1400">
                <a:cs typeface="Arial" panose="020B0604020202020204" pitchFamily="34" charset="0"/>
              </a:rPr>
              <a:t>6                       </a:t>
            </a:r>
            <a:r>
              <a:rPr lang="en-US" altLang="en-US" sz="1400" b="1">
                <a:cs typeface="Arial" panose="020B0604020202020204" pitchFamily="34" charset="0"/>
              </a:rPr>
              <a:t>do</a:t>
            </a:r>
            <a:r>
              <a:rPr lang="en-US" altLang="en-US" sz="1400">
                <a:cs typeface="Arial" panose="020B0604020202020204" pitchFamily="34" charset="0"/>
              </a:rPr>
              <a:t> k </a:t>
            </a:r>
            <a:r>
              <a:rPr lang="en-US" altLang="en-US" sz="1400">
                <a:cs typeface="Arial" panose="020B0604020202020204" pitchFamily="34" charset="0"/>
                <a:sym typeface="Wingdings" panose="05000000000000000000" pitchFamily="2" charset="2"/>
              </a:rPr>
              <a:t> </a:t>
            </a:r>
            <a:r>
              <a:rPr lang="el-GR" altLang="en-US" sz="1400">
                <a:cs typeface="Arial" panose="020B0604020202020204" pitchFamily="34" charset="0"/>
              </a:rPr>
              <a:t>Π</a:t>
            </a:r>
            <a:r>
              <a:rPr lang="en-US" altLang="en-US" sz="1400">
                <a:cs typeface="Arial" panose="020B0604020202020204" pitchFamily="34" charset="0"/>
              </a:rPr>
              <a:t>[k]</a:t>
            </a:r>
          </a:p>
          <a:p>
            <a:pPr marL="609600" indent="-609600">
              <a:lnSpc>
                <a:spcPct val="80000"/>
              </a:lnSpc>
              <a:buFontTx/>
              <a:buAutoNum type="arabicPlain" startAt="7"/>
            </a:pPr>
            <a:r>
              <a:rPr lang="en-US" altLang="en-US" sz="1400">
                <a:cs typeface="Arial" panose="020B0604020202020204" pitchFamily="34" charset="0"/>
              </a:rPr>
              <a:t>              </a:t>
            </a:r>
            <a:r>
              <a:rPr lang="en-US" altLang="en-US" sz="1400" b="1">
                <a:cs typeface="Arial" panose="020B0604020202020204" pitchFamily="34" charset="0"/>
              </a:rPr>
              <a:t>If</a:t>
            </a:r>
            <a:r>
              <a:rPr lang="en-US" altLang="en-US" sz="1400">
                <a:cs typeface="Arial" panose="020B0604020202020204" pitchFamily="34" charset="0"/>
              </a:rPr>
              <a:t> p[k+1] = p[q]</a:t>
            </a:r>
          </a:p>
          <a:p>
            <a:pPr marL="609600" indent="-609600">
              <a:lnSpc>
                <a:spcPct val="80000"/>
              </a:lnSpc>
              <a:buFontTx/>
              <a:buAutoNum type="arabicPlain" startAt="8"/>
            </a:pPr>
            <a:r>
              <a:rPr lang="en-US" altLang="en-US" sz="1400">
                <a:cs typeface="Arial" panose="020B0604020202020204" pitchFamily="34" charset="0"/>
              </a:rPr>
              <a:t>                 </a:t>
            </a:r>
            <a:r>
              <a:rPr lang="en-US" altLang="en-US" sz="1400" b="1">
                <a:cs typeface="Arial" panose="020B0604020202020204" pitchFamily="34" charset="0"/>
              </a:rPr>
              <a:t>then</a:t>
            </a:r>
            <a:r>
              <a:rPr lang="en-US" altLang="en-US" sz="1400">
                <a:cs typeface="Arial" panose="020B0604020202020204" pitchFamily="34" charset="0"/>
              </a:rPr>
              <a:t> k </a:t>
            </a:r>
            <a:r>
              <a:rPr lang="en-US" altLang="en-US" sz="1400">
                <a:cs typeface="Arial" panose="020B0604020202020204" pitchFamily="34" charset="0"/>
                <a:sym typeface="Wingdings" panose="05000000000000000000" pitchFamily="2" charset="2"/>
              </a:rPr>
              <a:t> k +1</a:t>
            </a:r>
          </a:p>
          <a:p>
            <a:pPr marL="609600" indent="-609600">
              <a:lnSpc>
                <a:spcPct val="80000"/>
              </a:lnSpc>
              <a:buFontTx/>
              <a:buAutoNum type="arabicPlain" startAt="9"/>
            </a:pPr>
            <a:r>
              <a:rPr lang="en-US" altLang="en-US" sz="1400">
                <a:cs typeface="Arial" panose="020B0604020202020204" pitchFamily="34" charset="0"/>
              </a:rPr>
              <a:t>              </a:t>
            </a:r>
            <a:r>
              <a:rPr lang="el-GR" altLang="en-US" sz="1400">
                <a:cs typeface="Arial" panose="020B0604020202020204" pitchFamily="34" charset="0"/>
              </a:rPr>
              <a:t>Π</a:t>
            </a:r>
            <a:r>
              <a:rPr lang="en-US" altLang="en-US" sz="1400">
                <a:cs typeface="Arial" panose="020B0604020202020204" pitchFamily="34" charset="0"/>
              </a:rPr>
              <a:t>[q] </a:t>
            </a:r>
            <a:r>
              <a:rPr lang="en-US" altLang="en-US" sz="1400">
                <a:cs typeface="Arial" panose="020B0604020202020204" pitchFamily="34" charset="0"/>
                <a:sym typeface="Wingdings" panose="05000000000000000000" pitchFamily="2" charset="2"/>
              </a:rPr>
              <a:t> k</a:t>
            </a:r>
          </a:p>
          <a:p>
            <a:pPr marL="609600" indent="-609600">
              <a:lnSpc>
                <a:spcPct val="80000"/>
              </a:lnSpc>
              <a:buFontTx/>
              <a:buAutoNum type="arabicPlain" startAt="10"/>
            </a:pPr>
            <a:r>
              <a:rPr lang="en-US" altLang="en-US" sz="1400" b="1">
                <a:cs typeface="Arial" panose="020B0604020202020204" pitchFamily="34" charset="0"/>
              </a:rPr>
              <a:t>return</a:t>
            </a:r>
            <a:r>
              <a:rPr lang="en-US" altLang="en-US" sz="1400">
                <a:cs typeface="Arial" panose="020B0604020202020204" pitchFamily="34" charset="0"/>
              </a:rPr>
              <a:t> </a:t>
            </a:r>
            <a:r>
              <a:rPr lang="el-GR" altLang="en-US" sz="1400">
                <a:cs typeface="Arial" panose="020B0604020202020204" pitchFamily="34" charset="0"/>
              </a:rPr>
              <a:t>Π</a:t>
            </a:r>
            <a:endParaRPr lang="en-US" altLang="en-US" sz="1400">
              <a:cs typeface="Arial" panose="020B0604020202020204" pitchFamily="34" charset="0"/>
            </a:endParaRPr>
          </a:p>
          <a:p>
            <a:pPr marL="609600" indent="-609600">
              <a:lnSpc>
                <a:spcPct val="80000"/>
              </a:lnSpc>
              <a:buFontTx/>
              <a:buNone/>
            </a:pPr>
            <a:endParaRPr lang="en-US" altLang="en-US" sz="1400">
              <a:cs typeface="Arial" panose="020B0604020202020204" pitchFamily="34" charset="0"/>
            </a:endParaRPr>
          </a:p>
          <a:p>
            <a:pPr marL="609600" indent="-609600">
              <a:lnSpc>
                <a:spcPct val="80000"/>
              </a:lnSpc>
              <a:buFontTx/>
              <a:buNone/>
            </a:pPr>
            <a:endParaRPr lang="en-US" altLang="en-US" sz="1400">
              <a:cs typeface="Arial" panose="020B0604020202020204" pitchFamily="34" charset="0"/>
            </a:endParaRPr>
          </a:p>
          <a:p>
            <a:pPr marL="609600" indent="-609600">
              <a:lnSpc>
                <a:spcPct val="80000"/>
              </a:lnSpc>
              <a:buFontTx/>
              <a:buAutoNum type="arabicPlain" startAt="10"/>
            </a:pPr>
            <a:endParaRPr lang="en-US" altLang="en-US" sz="1400">
              <a:cs typeface="Arial" panose="020B0604020202020204" pitchFamily="34" charset="0"/>
            </a:endParaRPr>
          </a:p>
          <a:p>
            <a:pPr marL="609600" indent="-609600">
              <a:lnSpc>
                <a:spcPct val="80000"/>
              </a:lnSpc>
              <a:buFont typeface="Wingdings" panose="05000000000000000000" pitchFamily="2" charset="2"/>
              <a:buNone/>
            </a:pPr>
            <a:r>
              <a:rPr lang="en-US" altLang="en-US" sz="1400">
                <a:cs typeface="Arial" panose="020B0604020202020204" pitchFamily="34" charset="0"/>
              </a:rPr>
              <a:t>In the above pseudocode for computing the prefix function, the for loop from step 4 to step 10 runs ‘m’ times. Step 1 to step 3 take constant time. Hence the running time of compute prefix function is </a:t>
            </a:r>
            <a:r>
              <a:rPr lang="el-GR" altLang="en-US" sz="1400">
                <a:cs typeface="Arial" panose="020B0604020202020204" pitchFamily="34" charset="0"/>
              </a:rPr>
              <a:t>Θ</a:t>
            </a:r>
            <a:r>
              <a:rPr lang="en-US" altLang="en-US" sz="1400">
                <a:cs typeface="Arial" panose="020B0604020202020204" pitchFamily="34" charset="0"/>
              </a:rPr>
              <a:t>(m).</a:t>
            </a:r>
          </a:p>
          <a:p>
            <a:pPr marL="609600" indent="-609600">
              <a:lnSpc>
                <a:spcPct val="80000"/>
              </a:lnSpc>
              <a:buFont typeface="Wingdings" panose="05000000000000000000" pitchFamily="2" charset="2"/>
              <a:buNone/>
            </a:pPr>
            <a:endParaRPr lang="en-US" altLang="en-US" sz="1400">
              <a:cs typeface="Arial" panose="020B0604020202020204" pitchFamily="34" charset="0"/>
            </a:endParaRPr>
          </a:p>
          <a:p>
            <a:pPr marL="609600" indent="-609600">
              <a:lnSpc>
                <a:spcPct val="80000"/>
              </a:lnSpc>
              <a:buFont typeface="Wingdings" panose="05000000000000000000" pitchFamily="2" charset="2"/>
              <a:buNone/>
            </a:pPr>
            <a:endParaRPr lang="en-US" altLang="en-US" sz="1400" u="sng">
              <a:cs typeface="Arial" panose="020B0604020202020204" pitchFamily="34" charset="0"/>
            </a:endParaRPr>
          </a:p>
          <a:p>
            <a:pPr marL="609600" indent="-609600">
              <a:lnSpc>
                <a:spcPct val="80000"/>
              </a:lnSpc>
              <a:buFont typeface="Wingdings" panose="05000000000000000000" pitchFamily="2" charset="2"/>
              <a:buNone/>
            </a:pPr>
            <a:endParaRPr lang="en-US" altLang="en-US" sz="1400" u="sng">
              <a:cs typeface="Arial" panose="020B0604020202020204" pitchFamily="34" charset="0"/>
            </a:endParaRPr>
          </a:p>
          <a:p>
            <a:pPr marL="609600" indent="-609600">
              <a:lnSpc>
                <a:spcPct val="80000"/>
              </a:lnSpc>
              <a:buFont typeface="Wingdings" panose="05000000000000000000" pitchFamily="2" charset="2"/>
              <a:buNone/>
            </a:pPr>
            <a:endParaRPr lang="en-US" altLang="en-US" sz="1400">
              <a:cs typeface="Arial" panose="020B0604020202020204" pitchFamily="34" charset="0"/>
            </a:endParaRPr>
          </a:p>
          <a:p>
            <a:pPr marL="609600" indent="-609600">
              <a:lnSpc>
                <a:spcPct val="80000"/>
              </a:lnSpc>
              <a:buFont typeface="Wingdings" panose="05000000000000000000" pitchFamily="2" charset="2"/>
              <a:buNone/>
            </a:pPr>
            <a:endParaRPr lang="en-US" altLang="en-US" sz="1400">
              <a:cs typeface="Arial" panose="020B0604020202020204" pitchFamily="34" charset="0"/>
            </a:endParaRPr>
          </a:p>
          <a:p>
            <a:pPr marL="609600" indent="-609600">
              <a:lnSpc>
                <a:spcPct val="80000"/>
              </a:lnSpc>
              <a:buFont typeface="Wingdings" panose="05000000000000000000" pitchFamily="2" charset="2"/>
              <a:buNone/>
            </a:pPr>
            <a:endParaRPr lang="en-US" altLang="en-US" sz="1400">
              <a:cs typeface="Arial" panose="020B0604020202020204" pitchFamily="34" charset="0"/>
            </a:endParaRPr>
          </a:p>
          <a:p>
            <a:pPr marL="609600" indent="-609600">
              <a:lnSpc>
                <a:spcPct val="80000"/>
              </a:lnSpc>
              <a:buFont typeface="Wingdings" panose="05000000000000000000" pitchFamily="2" charset="2"/>
              <a:buNone/>
            </a:pPr>
            <a:endParaRPr lang="en-US" altLang="en-US" sz="1400">
              <a:cs typeface="Arial" panose="020B0604020202020204" pitchFamily="34" charset="0"/>
            </a:endParaRPr>
          </a:p>
        </p:txBody>
      </p:sp>
      <p:sp>
        <p:nvSpPr>
          <p:cNvPr id="174086" name="Rectangle 6">
            <a:extLst>
              <a:ext uri="{FF2B5EF4-FFF2-40B4-BE49-F238E27FC236}">
                <a16:creationId xmlns:a16="http://schemas.microsoft.com/office/drawing/2014/main" id="{958BE42E-9F0B-48F5-BEA2-206478A8E849}"/>
              </a:ext>
            </a:extLst>
          </p:cNvPr>
          <p:cNvSpPr>
            <a:spLocks noGrp="1" noChangeArrowheads="1"/>
          </p:cNvSpPr>
          <p:nvPr>
            <p:ph sz="half" idx="2"/>
          </p:nvPr>
        </p:nvSpPr>
        <p:spPr>
          <a:xfrm>
            <a:off x="4648200" y="1600200"/>
            <a:ext cx="4038600" cy="4724400"/>
          </a:xfrm>
        </p:spPr>
        <p:txBody>
          <a:bodyPr>
            <a:normAutofit fontScale="70000" lnSpcReduction="20000"/>
          </a:bodyPr>
          <a:lstStyle/>
          <a:p>
            <a:pPr>
              <a:lnSpc>
                <a:spcPct val="80000"/>
              </a:lnSpc>
            </a:pPr>
            <a:r>
              <a:rPr lang="en-US" altLang="en-US" sz="1400" u="sng">
                <a:cs typeface="Arial" panose="020B0604020202020204" pitchFamily="34" charset="0"/>
              </a:rPr>
              <a:t>KMP Matcher</a:t>
            </a:r>
          </a:p>
          <a:p>
            <a:pPr>
              <a:lnSpc>
                <a:spcPct val="80000"/>
              </a:lnSpc>
              <a:buFont typeface="Wingdings" panose="05000000000000000000" pitchFamily="2" charset="2"/>
              <a:buNone/>
            </a:pPr>
            <a:r>
              <a:rPr lang="en-US" altLang="en-US" sz="1400">
                <a:cs typeface="Arial" panose="020B0604020202020204" pitchFamily="34" charset="0"/>
              </a:rPr>
              <a:t>1 n </a:t>
            </a:r>
            <a:r>
              <a:rPr lang="en-US" altLang="en-US" sz="1400">
                <a:cs typeface="Arial" panose="020B0604020202020204" pitchFamily="34" charset="0"/>
                <a:sym typeface="Wingdings" panose="05000000000000000000" pitchFamily="2" charset="2"/>
              </a:rPr>
              <a:t> length[S]                                   </a:t>
            </a:r>
          </a:p>
          <a:p>
            <a:pPr>
              <a:lnSpc>
                <a:spcPct val="80000"/>
              </a:lnSpc>
              <a:buFont typeface="Wingdings" panose="05000000000000000000" pitchFamily="2" charset="2"/>
              <a:buNone/>
            </a:pPr>
            <a:r>
              <a:rPr lang="en-US" altLang="en-US" sz="1400">
                <a:cs typeface="Arial" panose="020B0604020202020204" pitchFamily="34" charset="0"/>
                <a:sym typeface="Wingdings" panose="05000000000000000000" pitchFamily="2" charset="2"/>
              </a:rPr>
              <a:t>2 m  length[p]</a:t>
            </a:r>
          </a:p>
          <a:p>
            <a:pPr>
              <a:lnSpc>
                <a:spcPct val="80000"/>
              </a:lnSpc>
              <a:buFont typeface="Wingdings" panose="05000000000000000000" pitchFamily="2" charset="2"/>
              <a:buNone/>
            </a:pPr>
            <a:r>
              <a:rPr lang="en-US" altLang="en-US" sz="1400">
                <a:cs typeface="Arial" panose="020B0604020202020204" pitchFamily="34" charset="0"/>
                <a:sym typeface="Wingdings" panose="05000000000000000000" pitchFamily="2" charset="2"/>
              </a:rPr>
              <a:t>3 </a:t>
            </a:r>
            <a:r>
              <a:rPr lang="el-GR" altLang="en-US" sz="1400">
                <a:cs typeface="Arial" panose="020B0604020202020204" pitchFamily="34" charset="0"/>
              </a:rPr>
              <a:t>Π</a:t>
            </a:r>
            <a:r>
              <a:rPr lang="en-US" altLang="en-US" sz="1400">
                <a:cs typeface="Arial" panose="020B0604020202020204" pitchFamily="34" charset="0"/>
              </a:rPr>
              <a:t> </a:t>
            </a:r>
            <a:r>
              <a:rPr lang="en-US" altLang="en-US" sz="1400">
                <a:cs typeface="Arial" panose="020B0604020202020204" pitchFamily="34" charset="0"/>
                <a:sym typeface="Wingdings" panose="05000000000000000000" pitchFamily="2" charset="2"/>
              </a:rPr>
              <a:t> Compute-Prefix-Function(p)</a:t>
            </a:r>
          </a:p>
          <a:p>
            <a:pPr>
              <a:lnSpc>
                <a:spcPct val="80000"/>
              </a:lnSpc>
              <a:buFont typeface="Wingdings" panose="05000000000000000000" pitchFamily="2" charset="2"/>
              <a:buNone/>
            </a:pPr>
            <a:r>
              <a:rPr lang="en-US" altLang="en-US" sz="1400">
                <a:cs typeface="Arial" panose="020B0604020202020204" pitchFamily="34" charset="0"/>
              </a:rPr>
              <a:t>4 q </a:t>
            </a:r>
            <a:r>
              <a:rPr lang="en-US" altLang="en-US" sz="1400">
                <a:cs typeface="Arial" panose="020B0604020202020204" pitchFamily="34" charset="0"/>
                <a:sym typeface="Wingdings" panose="05000000000000000000" pitchFamily="2" charset="2"/>
              </a:rPr>
              <a:t> 0                         </a:t>
            </a:r>
          </a:p>
          <a:p>
            <a:pPr>
              <a:lnSpc>
                <a:spcPct val="80000"/>
              </a:lnSpc>
              <a:buFont typeface="Wingdings" panose="05000000000000000000" pitchFamily="2" charset="2"/>
              <a:buNone/>
            </a:pPr>
            <a:r>
              <a:rPr lang="en-US" altLang="en-US" sz="1400">
                <a:cs typeface="Arial" panose="020B0604020202020204" pitchFamily="34" charset="0"/>
              </a:rPr>
              <a:t>5 </a:t>
            </a:r>
            <a:r>
              <a:rPr lang="en-US" altLang="en-US" sz="1400" b="1">
                <a:cs typeface="Arial" panose="020B0604020202020204" pitchFamily="34" charset="0"/>
              </a:rPr>
              <a:t>for</a:t>
            </a:r>
            <a:r>
              <a:rPr lang="en-US" altLang="en-US" sz="1400">
                <a:cs typeface="Arial" panose="020B0604020202020204" pitchFamily="34" charset="0"/>
              </a:rPr>
              <a:t> i </a:t>
            </a:r>
            <a:r>
              <a:rPr lang="en-US" altLang="en-US" sz="1400">
                <a:cs typeface="Arial" panose="020B0604020202020204" pitchFamily="34" charset="0"/>
                <a:sym typeface="Wingdings" panose="05000000000000000000" pitchFamily="2" charset="2"/>
              </a:rPr>
              <a:t> 1 to n                                             </a:t>
            </a:r>
          </a:p>
          <a:p>
            <a:pPr>
              <a:lnSpc>
                <a:spcPct val="80000"/>
              </a:lnSpc>
              <a:buFont typeface="Wingdings" panose="05000000000000000000" pitchFamily="2" charset="2"/>
              <a:buNone/>
            </a:pPr>
            <a:r>
              <a:rPr lang="en-US" altLang="en-US" sz="1400">
                <a:cs typeface="Arial" panose="020B0604020202020204" pitchFamily="34" charset="0"/>
              </a:rPr>
              <a:t>6     </a:t>
            </a:r>
            <a:r>
              <a:rPr lang="en-US" altLang="en-US" sz="1400" b="1">
                <a:cs typeface="Arial" panose="020B0604020202020204" pitchFamily="34" charset="0"/>
              </a:rPr>
              <a:t>do while</a:t>
            </a:r>
            <a:r>
              <a:rPr lang="en-US" altLang="en-US" sz="1400">
                <a:cs typeface="Arial" panose="020B0604020202020204" pitchFamily="34" charset="0"/>
              </a:rPr>
              <a:t>  q &gt; 0 and p[q+1] != S[i]</a:t>
            </a:r>
          </a:p>
          <a:p>
            <a:pPr>
              <a:lnSpc>
                <a:spcPct val="80000"/>
              </a:lnSpc>
              <a:buFontTx/>
              <a:buAutoNum type="arabicPlain" startAt="7"/>
            </a:pPr>
            <a:r>
              <a:rPr lang="en-US" altLang="en-US" sz="1400">
                <a:cs typeface="Arial" panose="020B0604020202020204" pitchFamily="34" charset="0"/>
              </a:rPr>
              <a:t>          </a:t>
            </a:r>
            <a:r>
              <a:rPr lang="en-US" altLang="en-US" sz="1400" b="1">
                <a:cs typeface="Arial" panose="020B0604020202020204" pitchFamily="34" charset="0"/>
              </a:rPr>
              <a:t>do</a:t>
            </a:r>
            <a:r>
              <a:rPr lang="en-US" altLang="en-US" sz="1400">
                <a:cs typeface="Arial" panose="020B0604020202020204" pitchFamily="34" charset="0"/>
              </a:rPr>
              <a:t>  q </a:t>
            </a:r>
            <a:r>
              <a:rPr lang="en-US" altLang="en-US" sz="1400">
                <a:cs typeface="Arial" panose="020B0604020202020204" pitchFamily="34" charset="0"/>
                <a:sym typeface="Wingdings" panose="05000000000000000000" pitchFamily="2" charset="2"/>
              </a:rPr>
              <a:t> </a:t>
            </a:r>
            <a:r>
              <a:rPr lang="el-GR" altLang="en-US" sz="1400">
                <a:cs typeface="Arial" panose="020B0604020202020204" pitchFamily="34" charset="0"/>
              </a:rPr>
              <a:t>Π</a:t>
            </a:r>
            <a:r>
              <a:rPr lang="en-US" altLang="en-US" sz="1400">
                <a:cs typeface="Arial" panose="020B0604020202020204" pitchFamily="34" charset="0"/>
              </a:rPr>
              <a:t>[q] </a:t>
            </a:r>
          </a:p>
          <a:p>
            <a:pPr>
              <a:lnSpc>
                <a:spcPct val="80000"/>
              </a:lnSpc>
              <a:buFontTx/>
              <a:buAutoNum type="arabicPlain" startAt="7"/>
            </a:pPr>
            <a:r>
              <a:rPr lang="en-US" altLang="en-US" sz="1400" b="1">
                <a:cs typeface="Arial" panose="020B0604020202020204" pitchFamily="34" charset="0"/>
              </a:rPr>
              <a:t>   if</a:t>
            </a:r>
            <a:r>
              <a:rPr lang="en-US" altLang="en-US" sz="1400">
                <a:cs typeface="Arial" panose="020B0604020202020204" pitchFamily="34" charset="0"/>
              </a:rPr>
              <a:t> p[q+1] = S[i]</a:t>
            </a:r>
          </a:p>
          <a:p>
            <a:pPr>
              <a:lnSpc>
                <a:spcPct val="80000"/>
              </a:lnSpc>
              <a:buFontTx/>
              <a:buAutoNum type="arabicPlain" startAt="9"/>
            </a:pPr>
            <a:r>
              <a:rPr lang="en-US" altLang="en-US" sz="1400">
                <a:cs typeface="Arial" panose="020B0604020202020204" pitchFamily="34" charset="0"/>
              </a:rPr>
              <a:t>       </a:t>
            </a:r>
            <a:r>
              <a:rPr lang="en-US" altLang="en-US" sz="1400" b="1">
                <a:cs typeface="Arial" panose="020B0604020202020204" pitchFamily="34" charset="0"/>
              </a:rPr>
              <a:t>then</a:t>
            </a:r>
            <a:r>
              <a:rPr lang="en-US" altLang="en-US" sz="1400">
                <a:cs typeface="Arial" panose="020B0604020202020204" pitchFamily="34" charset="0"/>
              </a:rPr>
              <a:t> q </a:t>
            </a:r>
            <a:r>
              <a:rPr lang="en-US" altLang="en-US" sz="1400">
                <a:cs typeface="Arial" panose="020B0604020202020204" pitchFamily="34" charset="0"/>
                <a:sym typeface="Wingdings" panose="05000000000000000000" pitchFamily="2" charset="2"/>
              </a:rPr>
              <a:t> q + 1                            </a:t>
            </a:r>
          </a:p>
          <a:p>
            <a:pPr>
              <a:lnSpc>
                <a:spcPct val="80000"/>
              </a:lnSpc>
              <a:buFontTx/>
              <a:buAutoNum type="arabicPlain" startAt="10"/>
            </a:pPr>
            <a:r>
              <a:rPr lang="en-US" altLang="en-US" sz="1400">
                <a:cs typeface="Arial" panose="020B0604020202020204" pitchFamily="34" charset="0"/>
              </a:rPr>
              <a:t>   </a:t>
            </a:r>
            <a:r>
              <a:rPr lang="en-US" altLang="en-US" sz="1400" b="1">
                <a:cs typeface="Arial" panose="020B0604020202020204" pitchFamily="34" charset="0"/>
              </a:rPr>
              <a:t>if</a:t>
            </a:r>
            <a:r>
              <a:rPr lang="en-US" altLang="en-US" sz="1400">
                <a:cs typeface="Arial" panose="020B0604020202020204" pitchFamily="34" charset="0"/>
              </a:rPr>
              <a:t> q = m                                           </a:t>
            </a:r>
          </a:p>
          <a:p>
            <a:pPr>
              <a:lnSpc>
                <a:spcPct val="80000"/>
              </a:lnSpc>
              <a:buFontTx/>
              <a:buAutoNum type="arabicPlain" startAt="10"/>
            </a:pPr>
            <a:r>
              <a:rPr lang="en-US" altLang="en-US" sz="1400">
                <a:cs typeface="Arial" panose="020B0604020202020204" pitchFamily="34" charset="0"/>
              </a:rPr>
              <a:t>     </a:t>
            </a:r>
            <a:r>
              <a:rPr lang="en-US" altLang="en-US" sz="1400" b="1">
                <a:cs typeface="Arial" panose="020B0604020202020204" pitchFamily="34" charset="0"/>
              </a:rPr>
              <a:t>then</a:t>
            </a:r>
            <a:r>
              <a:rPr lang="en-US" altLang="en-US" sz="1400">
                <a:cs typeface="Arial" panose="020B0604020202020204" pitchFamily="34" charset="0"/>
              </a:rPr>
              <a:t> print “Pattern occurs with shift” i – m</a:t>
            </a:r>
          </a:p>
          <a:p>
            <a:pPr>
              <a:lnSpc>
                <a:spcPct val="80000"/>
              </a:lnSpc>
              <a:buFontTx/>
              <a:buAutoNum type="arabicPlain" startAt="12"/>
            </a:pPr>
            <a:r>
              <a:rPr lang="en-US" altLang="en-US" sz="1400">
                <a:cs typeface="Arial" panose="020B0604020202020204" pitchFamily="34" charset="0"/>
              </a:rPr>
              <a:t>                 q </a:t>
            </a:r>
            <a:r>
              <a:rPr lang="en-US" altLang="en-US" sz="1400">
                <a:cs typeface="Arial" panose="020B0604020202020204" pitchFamily="34" charset="0"/>
                <a:sym typeface="Wingdings" panose="05000000000000000000" pitchFamily="2" charset="2"/>
              </a:rPr>
              <a:t> </a:t>
            </a:r>
            <a:r>
              <a:rPr lang="el-GR" altLang="en-US" sz="1400">
                <a:cs typeface="Arial" panose="020B0604020202020204" pitchFamily="34" charset="0"/>
              </a:rPr>
              <a:t>Π</a:t>
            </a:r>
            <a:r>
              <a:rPr lang="en-US" altLang="en-US" sz="1400">
                <a:cs typeface="Arial" panose="020B0604020202020204" pitchFamily="34" charset="0"/>
              </a:rPr>
              <a:t>[ q]</a:t>
            </a:r>
          </a:p>
          <a:p>
            <a:pPr>
              <a:lnSpc>
                <a:spcPct val="80000"/>
              </a:lnSpc>
              <a:buFontTx/>
              <a:buNone/>
            </a:pPr>
            <a:endParaRPr lang="en-US" altLang="en-US" sz="1400"/>
          </a:p>
          <a:p>
            <a:pPr>
              <a:lnSpc>
                <a:spcPct val="80000"/>
              </a:lnSpc>
              <a:buFont typeface="Wingdings" panose="05000000000000000000" pitchFamily="2" charset="2"/>
              <a:buNone/>
            </a:pPr>
            <a:r>
              <a:rPr lang="en-US" altLang="en-US" sz="1400">
                <a:cs typeface="Arial" panose="020B0604020202020204" pitchFamily="34" charset="0"/>
              </a:rPr>
              <a:t>The for loop beginning in step 5 runs ‘n’ times, i.e., as long as the length of the string ‘S’. Since step 1 to step 4  take constant time, the running time is dominated by this for loop. Thus running time of matching function is </a:t>
            </a:r>
            <a:r>
              <a:rPr lang="el-GR" altLang="en-US" sz="1400">
                <a:cs typeface="Arial" panose="020B0604020202020204" pitchFamily="34" charset="0"/>
              </a:rPr>
              <a:t>Θ</a:t>
            </a:r>
            <a:r>
              <a:rPr lang="en-US" altLang="en-US" sz="1400">
                <a:cs typeface="Arial" panose="020B0604020202020204" pitchFamily="34" charset="0"/>
              </a:rPr>
              <a:t>(n).</a:t>
            </a:r>
            <a:endParaRPr lang="en-US" altLang="en-US" sz="1400" u="sng">
              <a:cs typeface="Arial" panose="020B0604020202020204" pitchFamily="34" charset="0"/>
            </a:endParaRPr>
          </a:p>
          <a:p>
            <a:pPr>
              <a:lnSpc>
                <a:spcPct val="80000"/>
              </a:lnSpc>
              <a:buFont typeface="Wingdings" panose="05000000000000000000" pitchFamily="2" charset="2"/>
              <a:buNone/>
            </a:pPr>
            <a:endParaRPr lang="en-US" altLang="en-US" sz="140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B6E2D-067D-4065-1030-913BF95FB775}"/>
              </a:ext>
            </a:extLst>
          </p:cNvPr>
          <p:cNvSpPr>
            <a:spLocks noGrp="1"/>
          </p:cNvSpPr>
          <p:nvPr>
            <p:ph type="title"/>
          </p:nvPr>
        </p:nvSpPr>
        <p:spPr/>
        <p:txBody>
          <a:bodyPr/>
          <a:lstStyle/>
          <a:p>
            <a:r>
              <a:rPr lang="en-IN" dirty="0"/>
              <a:t>Background</a:t>
            </a:r>
          </a:p>
        </p:txBody>
      </p:sp>
      <p:sp>
        <p:nvSpPr>
          <p:cNvPr id="3" name="Content Placeholder 2">
            <a:extLst>
              <a:ext uri="{FF2B5EF4-FFF2-40B4-BE49-F238E27FC236}">
                <a16:creationId xmlns:a16="http://schemas.microsoft.com/office/drawing/2014/main" id="{33814CC7-496C-F307-0370-C63CAE185731}"/>
              </a:ext>
            </a:extLst>
          </p:cNvPr>
          <p:cNvSpPr>
            <a:spLocks noGrp="1"/>
          </p:cNvSpPr>
          <p:nvPr>
            <p:ph idx="1"/>
          </p:nvPr>
        </p:nvSpPr>
        <p:spPr/>
        <p:txBody>
          <a:bodyPr>
            <a:normAutofit/>
          </a:bodyPr>
          <a:lstStyle/>
          <a:p>
            <a:pPr algn="just"/>
            <a:r>
              <a:rPr lang="en-US" sz="3200" b="0" i="0" dirty="0">
                <a:solidFill>
                  <a:srgbClr val="273239"/>
                </a:solidFill>
                <a:effectLst/>
                <a:latin typeface="urw-din"/>
              </a:rPr>
              <a:t>The Pattern Searching algorithms are sometimes also referred to as String Searching Algorithms and are considered as a part of the String algorithms. These algorithms are useful in the case of searching a string within another string.</a:t>
            </a:r>
            <a:endParaRPr lang="en-IN" sz="3200" dirty="0"/>
          </a:p>
        </p:txBody>
      </p:sp>
    </p:spTree>
    <p:extLst>
      <p:ext uri="{BB962C8B-B14F-4D97-AF65-F5344CB8AC3E}">
        <p14:creationId xmlns:p14="http://schemas.microsoft.com/office/powerpoint/2010/main" val="3066712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F99E6-C440-35D5-AF73-4E755B8E83D7}"/>
              </a:ext>
            </a:extLst>
          </p:cNvPr>
          <p:cNvSpPr>
            <a:spLocks noGrp="1"/>
          </p:cNvSpPr>
          <p:nvPr>
            <p:ph type="title"/>
          </p:nvPr>
        </p:nvSpPr>
        <p:spPr/>
        <p:txBody>
          <a:bodyPr/>
          <a:lstStyle/>
          <a:p>
            <a:r>
              <a:rPr lang="en-IN" dirty="0"/>
              <a:t>Sample</a:t>
            </a:r>
          </a:p>
        </p:txBody>
      </p:sp>
      <p:pic>
        <p:nvPicPr>
          <p:cNvPr id="1026" name="Picture 2" descr="Lightbox">
            <a:extLst>
              <a:ext uri="{FF2B5EF4-FFF2-40B4-BE49-F238E27FC236}">
                <a16:creationId xmlns:a16="http://schemas.microsoft.com/office/drawing/2014/main" id="{D323A355-CAC9-F6FC-F3B3-DC986A65136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619" y="2317978"/>
            <a:ext cx="6704762" cy="3657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8361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37C15-8D76-B6C1-9A2F-945574069E92}"/>
              </a:ext>
            </a:extLst>
          </p:cNvPr>
          <p:cNvSpPr>
            <a:spLocks noGrp="1"/>
          </p:cNvSpPr>
          <p:nvPr>
            <p:ph type="title"/>
          </p:nvPr>
        </p:nvSpPr>
        <p:spPr/>
        <p:txBody>
          <a:bodyPr/>
          <a:lstStyle/>
          <a:p>
            <a:r>
              <a:rPr lang="en-IN" dirty="0"/>
              <a:t>KMP Sample</a:t>
            </a:r>
          </a:p>
        </p:txBody>
      </p:sp>
      <p:sp>
        <p:nvSpPr>
          <p:cNvPr id="3" name="Content Placeholder 2">
            <a:extLst>
              <a:ext uri="{FF2B5EF4-FFF2-40B4-BE49-F238E27FC236}">
                <a16:creationId xmlns:a16="http://schemas.microsoft.com/office/drawing/2014/main" id="{4432E714-AA91-0ED6-A9F8-A8E2C0F1D3E6}"/>
              </a:ext>
            </a:extLst>
          </p:cNvPr>
          <p:cNvSpPr>
            <a:spLocks noGrp="1"/>
          </p:cNvSpPr>
          <p:nvPr>
            <p:ph idx="1"/>
          </p:nvPr>
        </p:nvSpPr>
        <p:spPr/>
        <p:txBody>
          <a:bodyPr/>
          <a:lstStyle/>
          <a:p>
            <a:r>
              <a:rPr lang="en-IN" b="0" i="0" dirty="0">
                <a:solidFill>
                  <a:srgbClr val="262626"/>
                </a:solidFill>
                <a:effectLst/>
                <a:latin typeface="-apple-system"/>
              </a:rPr>
              <a:t>text= </a:t>
            </a:r>
            <a:r>
              <a:rPr lang="en-IN" b="0" i="0" dirty="0" err="1">
                <a:solidFill>
                  <a:srgbClr val="262626"/>
                </a:solidFill>
                <a:effectLst/>
                <a:latin typeface="-apple-system"/>
              </a:rPr>
              <a:t>a,b,c,x,a,b,c,d,a,b,x,a,b,c,d,a,b,c,d,a,b,c,y</a:t>
            </a:r>
            <a:br>
              <a:rPr lang="en-IN" dirty="0"/>
            </a:br>
            <a:r>
              <a:rPr lang="en-IN" b="0" i="0" dirty="0">
                <a:solidFill>
                  <a:srgbClr val="262626"/>
                </a:solidFill>
                <a:effectLst/>
                <a:latin typeface="-apple-system"/>
              </a:rPr>
              <a:t>pattern=</a:t>
            </a:r>
            <a:r>
              <a:rPr lang="en-IN" b="0" i="0" dirty="0" err="1">
                <a:solidFill>
                  <a:srgbClr val="262626"/>
                </a:solidFill>
                <a:effectLst/>
                <a:latin typeface="-apple-system"/>
              </a:rPr>
              <a:t>a,b,c,d,a,b,c,y</a:t>
            </a:r>
            <a:endParaRPr lang="en-IN" dirty="0"/>
          </a:p>
        </p:txBody>
      </p:sp>
    </p:spTree>
    <p:extLst>
      <p:ext uri="{BB962C8B-B14F-4D97-AF65-F5344CB8AC3E}">
        <p14:creationId xmlns:p14="http://schemas.microsoft.com/office/powerpoint/2010/main" val="1617639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B8FBDCE-0065-46AF-9003-58A9DECA8347}"/>
              </a:ext>
            </a:extLst>
          </p:cNvPr>
          <p:cNvSpPr>
            <a:spLocks noGrp="1" noChangeArrowheads="1"/>
          </p:cNvSpPr>
          <p:nvPr>
            <p:ph type="title"/>
          </p:nvPr>
        </p:nvSpPr>
        <p:spPr/>
        <p:txBody>
          <a:bodyPr/>
          <a:lstStyle/>
          <a:p>
            <a:r>
              <a:rPr lang="en-US" altLang="en-US" u="sng"/>
              <a:t>The problem of String Matching</a:t>
            </a:r>
          </a:p>
        </p:txBody>
      </p:sp>
      <p:sp>
        <p:nvSpPr>
          <p:cNvPr id="3075" name="Rectangle 3">
            <a:extLst>
              <a:ext uri="{FF2B5EF4-FFF2-40B4-BE49-F238E27FC236}">
                <a16:creationId xmlns:a16="http://schemas.microsoft.com/office/drawing/2014/main" id="{96DDBBB1-8648-4E99-AC43-C3082209292A}"/>
              </a:ext>
            </a:extLst>
          </p:cNvPr>
          <p:cNvSpPr>
            <a:spLocks noGrp="1" noChangeArrowheads="1"/>
          </p:cNvSpPr>
          <p:nvPr>
            <p:ph idx="1"/>
          </p:nvPr>
        </p:nvSpPr>
        <p:spPr/>
        <p:txBody>
          <a:bodyPr>
            <a:normAutofit/>
          </a:bodyPr>
          <a:lstStyle/>
          <a:p>
            <a:pPr algn="just">
              <a:buFont typeface="Wingdings" panose="05000000000000000000" pitchFamily="2" charset="2"/>
              <a:buNone/>
            </a:pPr>
            <a:endParaRPr lang="en-US" altLang="en-US" sz="3600" dirty="0"/>
          </a:p>
          <a:p>
            <a:pPr algn="just">
              <a:buFont typeface="Wingdings" panose="05000000000000000000" pitchFamily="2" charset="2"/>
              <a:buNone/>
            </a:pPr>
            <a:r>
              <a:rPr lang="en-US" altLang="en-US" sz="3600" dirty="0"/>
              <a:t>Given a string ‘S’, the problem of string matching deals with finding whether a pattern ‘p’ occurs in ‘S’ and if ‘p’ does occur then returning position in ‘S’ where ‘p’ occurs.</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30155CB2-E156-4C4A-BDB8-685D8F96E8DF}"/>
              </a:ext>
            </a:extLst>
          </p:cNvPr>
          <p:cNvSpPr>
            <a:spLocks noGrp="1" noChangeArrowheads="1"/>
          </p:cNvSpPr>
          <p:nvPr>
            <p:ph type="title"/>
          </p:nvPr>
        </p:nvSpPr>
        <p:spPr/>
        <p:txBody>
          <a:bodyPr/>
          <a:lstStyle/>
          <a:p>
            <a:r>
              <a:rPr lang="en-US" altLang="en-US" u="sng"/>
              <a:t>…. a O(mn) approach</a:t>
            </a:r>
          </a:p>
        </p:txBody>
      </p:sp>
      <p:sp>
        <p:nvSpPr>
          <p:cNvPr id="100355" name="Rectangle 3">
            <a:extLst>
              <a:ext uri="{FF2B5EF4-FFF2-40B4-BE49-F238E27FC236}">
                <a16:creationId xmlns:a16="http://schemas.microsoft.com/office/drawing/2014/main" id="{67A7D922-CFE0-412A-8FBE-3D1E3305B142}"/>
              </a:ext>
            </a:extLst>
          </p:cNvPr>
          <p:cNvSpPr>
            <a:spLocks noGrp="1" noChangeArrowheads="1"/>
          </p:cNvSpPr>
          <p:nvPr>
            <p:ph idx="1"/>
          </p:nvPr>
        </p:nvSpPr>
        <p:spPr/>
        <p:txBody>
          <a:bodyPr>
            <a:normAutofit fontScale="92500"/>
          </a:bodyPr>
          <a:lstStyle/>
          <a:p>
            <a:pPr algn="just">
              <a:lnSpc>
                <a:spcPct val="90000"/>
              </a:lnSpc>
              <a:buFont typeface="Wingdings" panose="05000000000000000000" pitchFamily="2" charset="2"/>
              <a:buNone/>
            </a:pPr>
            <a:r>
              <a:rPr lang="en-US" altLang="en-US" sz="2800"/>
              <a:t>One of the most obvious approach towards the string matching problem would be to compare the first element of the pattern to be searched ‘p’, with the first element of the string ‘S’ in which to locate ‘p’. If the first element of ‘p’ matches the first element of ‘S’, compare the second element of ‘p’ with second element of ‘S’. If match found proceed likewise until entire ‘p’ is found. If a mismatch is found at any position, shift ‘p’ one position to the right and repeat comparison beginning from first element of ‘p’.</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FBC74E73-9D33-4083-96CB-34EA388AF5A1}"/>
              </a:ext>
            </a:extLst>
          </p:cNvPr>
          <p:cNvSpPr>
            <a:spLocks noGrp="1" noChangeArrowheads="1"/>
          </p:cNvSpPr>
          <p:nvPr>
            <p:ph type="title"/>
          </p:nvPr>
        </p:nvSpPr>
        <p:spPr/>
        <p:txBody>
          <a:bodyPr/>
          <a:lstStyle/>
          <a:p>
            <a:r>
              <a:rPr lang="en-US" altLang="en-US" sz="4000" u="sng"/>
              <a:t>How does the O(mn) approach work</a:t>
            </a:r>
          </a:p>
        </p:txBody>
      </p:sp>
      <p:sp>
        <p:nvSpPr>
          <p:cNvPr id="101379" name="Rectangle 3">
            <a:extLst>
              <a:ext uri="{FF2B5EF4-FFF2-40B4-BE49-F238E27FC236}">
                <a16:creationId xmlns:a16="http://schemas.microsoft.com/office/drawing/2014/main" id="{1E35933B-D90B-4CB0-9A18-2FE68DE9BD02}"/>
              </a:ext>
            </a:extLst>
          </p:cNvPr>
          <p:cNvSpPr>
            <a:spLocks noGrp="1" noChangeArrowheads="1"/>
          </p:cNvSpPr>
          <p:nvPr>
            <p:ph type="body" sz="half" idx="1"/>
          </p:nvPr>
        </p:nvSpPr>
        <p:spPr>
          <a:xfrm>
            <a:off x="457200" y="1600200"/>
            <a:ext cx="7772400" cy="4525963"/>
          </a:xfrm>
        </p:spPr>
        <p:txBody>
          <a:bodyPr/>
          <a:lstStyle/>
          <a:p>
            <a:pPr algn="just">
              <a:buFont typeface="Wingdings" panose="05000000000000000000" pitchFamily="2" charset="2"/>
              <a:buNone/>
            </a:pPr>
            <a:r>
              <a:rPr lang="en-US" altLang="en-US" sz="2800"/>
              <a:t>Below is an illustration of how the previously described O(mn) approach works.</a:t>
            </a:r>
          </a:p>
          <a:p>
            <a:pPr algn="just">
              <a:buFont typeface="Wingdings" panose="05000000000000000000" pitchFamily="2" charset="2"/>
              <a:buNone/>
            </a:pPr>
            <a:endParaRPr lang="en-US" altLang="en-US" sz="2800"/>
          </a:p>
          <a:p>
            <a:pPr algn="just">
              <a:buFont typeface="Wingdings" panose="05000000000000000000" pitchFamily="2" charset="2"/>
              <a:buNone/>
            </a:pPr>
            <a:r>
              <a:rPr lang="en-US" altLang="en-US" sz="2800"/>
              <a:t>String  S   </a:t>
            </a:r>
          </a:p>
        </p:txBody>
      </p:sp>
      <p:graphicFrame>
        <p:nvGraphicFramePr>
          <p:cNvPr id="101496" name="Group 120">
            <a:extLst>
              <a:ext uri="{FF2B5EF4-FFF2-40B4-BE49-F238E27FC236}">
                <a16:creationId xmlns:a16="http://schemas.microsoft.com/office/drawing/2014/main" id="{B67AC488-9C78-4029-9C2F-ECE23D561914}"/>
              </a:ext>
            </a:extLst>
          </p:cNvPr>
          <p:cNvGraphicFramePr>
            <a:graphicFrameLocks noGrp="1"/>
          </p:cNvGraphicFramePr>
          <p:nvPr>
            <p:ph sz="quarter" idx="2"/>
          </p:nvPr>
        </p:nvGraphicFramePr>
        <p:xfrm>
          <a:off x="2819400" y="3048000"/>
          <a:ext cx="5181600" cy="685800"/>
        </p:xfrm>
        <a:graphic>
          <a:graphicData uri="http://schemas.openxmlformats.org/drawingml/2006/table">
            <a:tbl>
              <a:tblPr/>
              <a:tblGrid>
                <a:gridCol w="396875">
                  <a:extLst>
                    <a:ext uri="{9D8B030D-6E8A-4147-A177-3AD203B41FA5}">
                      <a16:colId xmlns:a16="http://schemas.microsoft.com/office/drawing/2014/main" val="3606817391"/>
                    </a:ext>
                  </a:extLst>
                </a:gridCol>
                <a:gridCol w="401638">
                  <a:extLst>
                    <a:ext uri="{9D8B030D-6E8A-4147-A177-3AD203B41FA5}">
                      <a16:colId xmlns:a16="http://schemas.microsoft.com/office/drawing/2014/main" val="1442773380"/>
                    </a:ext>
                  </a:extLst>
                </a:gridCol>
                <a:gridCol w="396875">
                  <a:extLst>
                    <a:ext uri="{9D8B030D-6E8A-4147-A177-3AD203B41FA5}">
                      <a16:colId xmlns:a16="http://schemas.microsoft.com/office/drawing/2014/main" val="93408924"/>
                    </a:ext>
                  </a:extLst>
                </a:gridCol>
                <a:gridCol w="400050">
                  <a:extLst>
                    <a:ext uri="{9D8B030D-6E8A-4147-A177-3AD203B41FA5}">
                      <a16:colId xmlns:a16="http://schemas.microsoft.com/office/drawing/2014/main" val="3893850977"/>
                    </a:ext>
                  </a:extLst>
                </a:gridCol>
                <a:gridCol w="398462">
                  <a:extLst>
                    <a:ext uri="{9D8B030D-6E8A-4147-A177-3AD203B41FA5}">
                      <a16:colId xmlns:a16="http://schemas.microsoft.com/office/drawing/2014/main" val="1257520929"/>
                    </a:ext>
                  </a:extLst>
                </a:gridCol>
                <a:gridCol w="396875">
                  <a:extLst>
                    <a:ext uri="{9D8B030D-6E8A-4147-A177-3AD203B41FA5}">
                      <a16:colId xmlns:a16="http://schemas.microsoft.com/office/drawing/2014/main" val="2542963764"/>
                    </a:ext>
                  </a:extLst>
                </a:gridCol>
                <a:gridCol w="400050">
                  <a:extLst>
                    <a:ext uri="{9D8B030D-6E8A-4147-A177-3AD203B41FA5}">
                      <a16:colId xmlns:a16="http://schemas.microsoft.com/office/drawing/2014/main" val="2527637940"/>
                    </a:ext>
                  </a:extLst>
                </a:gridCol>
                <a:gridCol w="396875">
                  <a:extLst>
                    <a:ext uri="{9D8B030D-6E8A-4147-A177-3AD203B41FA5}">
                      <a16:colId xmlns:a16="http://schemas.microsoft.com/office/drawing/2014/main" val="3457961737"/>
                    </a:ext>
                  </a:extLst>
                </a:gridCol>
                <a:gridCol w="398463">
                  <a:extLst>
                    <a:ext uri="{9D8B030D-6E8A-4147-A177-3AD203B41FA5}">
                      <a16:colId xmlns:a16="http://schemas.microsoft.com/office/drawing/2014/main" val="3324907374"/>
                    </a:ext>
                  </a:extLst>
                </a:gridCol>
                <a:gridCol w="400050">
                  <a:extLst>
                    <a:ext uri="{9D8B030D-6E8A-4147-A177-3AD203B41FA5}">
                      <a16:colId xmlns:a16="http://schemas.microsoft.com/office/drawing/2014/main" val="572719675"/>
                    </a:ext>
                  </a:extLst>
                </a:gridCol>
                <a:gridCol w="396875">
                  <a:extLst>
                    <a:ext uri="{9D8B030D-6E8A-4147-A177-3AD203B41FA5}">
                      <a16:colId xmlns:a16="http://schemas.microsoft.com/office/drawing/2014/main" val="816283546"/>
                    </a:ext>
                  </a:extLst>
                </a:gridCol>
                <a:gridCol w="401637">
                  <a:extLst>
                    <a:ext uri="{9D8B030D-6E8A-4147-A177-3AD203B41FA5}">
                      <a16:colId xmlns:a16="http://schemas.microsoft.com/office/drawing/2014/main" val="886752332"/>
                    </a:ext>
                  </a:extLst>
                </a:gridCol>
                <a:gridCol w="396875">
                  <a:extLst>
                    <a:ext uri="{9D8B030D-6E8A-4147-A177-3AD203B41FA5}">
                      <a16:colId xmlns:a16="http://schemas.microsoft.com/office/drawing/2014/main" val="1836460299"/>
                    </a:ext>
                  </a:extLst>
                </a:gridCol>
              </a:tblGrid>
              <a:tr h="6858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78810880"/>
                  </a:ext>
                </a:extLst>
              </a:tr>
            </a:tbl>
          </a:graphicData>
        </a:graphic>
      </p:graphicFrame>
      <p:graphicFrame>
        <p:nvGraphicFramePr>
          <p:cNvPr id="101495" name="Group 119">
            <a:extLst>
              <a:ext uri="{FF2B5EF4-FFF2-40B4-BE49-F238E27FC236}">
                <a16:creationId xmlns:a16="http://schemas.microsoft.com/office/drawing/2014/main" id="{0633F3B8-933D-4EE0-96E6-43BB4FC9A1DB}"/>
              </a:ext>
            </a:extLst>
          </p:cNvPr>
          <p:cNvGraphicFramePr>
            <a:graphicFrameLocks noGrp="1"/>
          </p:cNvGraphicFramePr>
          <p:nvPr>
            <p:ph sz="quarter" idx="3"/>
          </p:nvPr>
        </p:nvGraphicFramePr>
        <p:xfrm>
          <a:off x="2895600" y="4724400"/>
          <a:ext cx="1524000" cy="518160"/>
        </p:xfrm>
        <a:graphic>
          <a:graphicData uri="http://schemas.openxmlformats.org/drawingml/2006/table">
            <a:tbl>
              <a:tblPr/>
              <a:tblGrid>
                <a:gridCol w="381000">
                  <a:extLst>
                    <a:ext uri="{9D8B030D-6E8A-4147-A177-3AD203B41FA5}">
                      <a16:colId xmlns:a16="http://schemas.microsoft.com/office/drawing/2014/main" val="1140148508"/>
                    </a:ext>
                  </a:extLst>
                </a:gridCol>
                <a:gridCol w="381000">
                  <a:extLst>
                    <a:ext uri="{9D8B030D-6E8A-4147-A177-3AD203B41FA5}">
                      <a16:colId xmlns:a16="http://schemas.microsoft.com/office/drawing/2014/main" val="4160751570"/>
                    </a:ext>
                  </a:extLst>
                </a:gridCol>
                <a:gridCol w="381000">
                  <a:extLst>
                    <a:ext uri="{9D8B030D-6E8A-4147-A177-3AD203B41FA5}">
                      <a16:colId xmlns:a16="http://schemas.microsoft.com/office/drawing/2014/main" val="4037867096"/>
                    </a:ext>
                  </a:extLst>
                </a:gridCol>
                <a:gridCol w="381000">
                  <a:extLst>
                    <a:ext uri="{9D8B030D-6E8A-4147-A177-3AD203B41FA5}">
                      <a16:colId xmlns:a16="http://schemas.microsoft.com/office/drawing/2014/main" val="3340893586"/>
                    </a:ext>
                  </a:extLst>
                </a:gridCol>
              </a:tblGrid>
              <a:tr h="404813">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73666371"/>
                  </a:ext>
                </a:extLst>
              </a:tr>
            </a:tbl>
          </a:graphicData>
        </a:graphic>
      </p:graphicFrame>
      <p:sp>
        <p:nvSpPr>
          <p:cNvPr id="101479" name="Text Box 103">
            <a:extLst>
              <a:ext uri="{FF2B5EF4-FFF2-40B4-BE49-F238E27FC236}">
                <a16:creationId xmlns:a16="http://schemas.microsoft.com/office/drawing/2014/main" id="{ADADD943-A355-4C19-85AD-04F26DC8EAEB}"/>
              </a:ext>
            </a:extLst>
          </p:cNvPr>
          <p:cNvSpPr txBox="1">
            <a:spLocks noChangeArrowheads="1"/>
          </p:cNvSpPr>
          <p:nvPr/>
        </p:nvSpPr>
        <p:spPr bwMode="auto">
          <a:xfrm>
            <a:off x="457200" y="4724400"/>
            <a:ext cx="1825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t>Pattern   p</a:t>
            </a:r>
          </a:p>
        </p:txBody>
      </p:sp>
      <p:sp>
        <p:nvSpPr>
          <p:cNvPr id="101480" name="Text Box 104">
            <a:extLst>
              <a:ext uri="{FF2B5EF4-FFF2-40B4-BE49-F238E27FC236}">
                <a16:creationId xmlns:a16="http://schemas.microsoft.com/office/drawing/2014/main" id="{45A9CDA0-614F-47A8-95BB-EEB30D1F0A19}"/>
              </a:ext>
            </a:extLst>
          </p:cNvPr>
          <p:cNvSpPr txBox="1">
            <a:spLocks noChangeArrowheads="1"/>
          </p:cNvSpPr>
          <p:nvPr/>
        </p:nvSpPr>
        <p:spPr bwMode="auto">
          <a:xfrm>
            <a:off x="2743200" y="4800600"/>
            <a:ext cx="441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504" name="Rectangle 8">
            <a:extLst>
              <a:ext uri="{FF2B5EF4-FFF2-40B4-BE49-F238E27FC236}">
                <a16:creationId xmlns:a16="http://schemas.microsoft.com/office/drawing/2014/main" id="{581E3F3A-29BE-4CD7-BD93-8EC3EFEA7E28}"/>
              </a:ext>
            </a:extLst>
          </p:cNvPr>
          <p:cNvSpPr>
            <a:spLocks noGrp="1" noChangeArrowheads="1"/>
          </p:cNvSpPr>
          <p:nvPr>
            <p:ph type="subTitle" idx="4294967295"/>
          </p:nvPr>
        </p:nvSpPr>
        <p:spPr>
          <a:xfrm>
            <a:off x="1295400" y="990600"/>
            <a:ext cx="7848600" cy="5410200"/>
          </a:xfrm>
        </p:spPr>
        <p:txBody>
          <a:bodyPr/>
          <a:lstStyle/>
          <a:p>
            <a:pPr algn="l"/>
            <a:r>
              <a:rPr lang="en-US" altLang="en-US"/>
              <a:t>Step 1:compare p[1] with S[1]</a:t>
            </a:r>
          </a:p>
          <a:p>
            <a:pPr algn="l"/>
            <a:r>
              <a:rPr lang="en-US" altLang="en-US"/>
              <a:t>S     </a:t>
            </a:r>
          </a:p>
          <a:p>
            <a:pPr algn="l"/>
            <a:endParaRPr lang="en-US" altLang="en-US"/>
          </a:p>
        </p:txBody>
      </p:sp>
      <p:graphicFrame>
        <p:nvGraphicFramePr>
          <p:cNvPr id="106603" name="Group 107">
            <a:extLst>
              <a:ext uri="{FF2B5EF4-FFF2-40B4-BE49-F238E27FC236}">
                <a16:creationId xmlns:a16="http://schemas.microsoft.com/office/drawing/2014/main" id="{12B76D39-29F9-44F7-B0DB-280F3BF8C920}"/>
              </a:ext>
            </a:extLst>
          </p:cNvPr>
          <p:cNvGraphicFramePr>
            <a:graphicFrameLocks noGrp="1"/>
          </p:cNvGraphicFramePr>
          <p:nvPr/>
        </p:nvGraphicFramePr>
        <p:xfrm>
          <a:off x="1752600" y="1676400"/>
          <a:ext cx="5181600" cy="685800"/>
        </p:xfrm>
        <a:graphic>
          <a:graphicData uri="http://schemas.openxmlformats.org/drawingml/2006/table">
            <a:tbl>
              <a:tblPr/>
              <a:tblGrid>
                <a:gridCol w="396875">
                  <a:extLst>
                    <a:ext uri="{9D8B030D-6E8A-4147-A177-3AD203B41FA5}">
                      <a16:colId xmlns:a16="http://schemas.microsoft.com/office/drawing/2014/main" val="1258981348"/>
                    </a:ext>
                  </a:extLst>
                </a:gridCol>
                <a:gridCol w="401638">
                  <a:extLst>
                    <a:ext uri="{9D8B030D-6E8A-4147-A177-3AD203B41FA5}">
                      <a16:colId xmlns:a16="http://schemas.microsoft.com/office/drawing/2014/main" val="1449763822"/>
                    </a:ext>
                  </a:extLst>
                </a:gridCol>
                <a:gridCol w="396875">
                  <a:extLst>
                    <a:ext uri="{9D8B030D-6E8A-4147-A177-3AD203B41FA5}">
                      <a16:colId xmlns:a16="http://schemas.microsoft.com/office/drawing/2014/main" val="3834663383"/>
                    </a:ext>
                  </a:extLst>
                </a:gridCol>
                <a:gridCol w="400050">
                  <a:extLst>
                    <a:ext uri="{9D8B030D-6E8A-4147-A177-3AD203B41FA5}">
                      <a16:colId xmlns:a16="http://schemas.microsoft.com/office/drawing/2014/main" val="818224089"/>
                    </a:ext>
                  </a:extLst>
                </a:gridCol>
                <a:gridCol w="398462">
                  <a:extLst>
                    <a:ext uri="{9D8B030D-6E8A-4147-A177-3AD203B41FA5}">
                      <a16:colId xmlns:a16="http://schemas.microsoft.com/office/drawing/2014/main" val="3058670831"/>
                    </a:ext>
                  </a:extLst>
                </a:gridCol>
                <a:gridCol w="396875">
                  <a:extLst>
                    <a:ext uri="{9D8B030D-6E8A-4147-A177-3AD203B41FA5}">
                      <a16:colId xmlns:a16="http://schemas.microsoft.com/office/drawing/2014/main" val="355971409"/>
                    </a:ext>
                  </a:extLst>
                </a:gridCol>
                <a:gridCol w="400050">
                  <a:extLst>
                    <a:ext uri="{9D8B030D-6E8A-4147-A177-3AD203B41FA5}">
                      <a16:colId xmlns:a16="http://schemas.microsoft.com/office/drawing/2014/main" val="3898348454"/>
                    </a:ext>
                  </a:extLst>
                </a:gridCol>
                <a:gridCol w="396875">
                  <a:extLst>
                    <a:ext uri="{9D8B030D-6E8A-4147-A177-3AD203B41FA5}">
                      <a16:colId xmlns:a16="http://schemas.microsoft.com/office/drawing/2014/main" val="3860951089"/>
                    </a:ext>
                  </a:extLst>
                </a:gridCol>
                <a:gridCol w="398463">
                  <a:extLst>
                    <a:ext uri="{9D8B030D-6E8A-4147-A177-3AD203B41FA5}">
                      <a16:colId xmlns:a16="http://schemas.microsoft.com/office/drawing/2014/main" val="893606970"/>
                    </a:ext>
                  </a:extLst>
                </a:gridCol>
                <a:gridCol w="400050">
                  <a:extLst>
                    <a:ext uri="{9D8B030D-6E8A-4147-A177-3AD203B41FA5}">
                      <a16:colId xmlns:a16="http://schemas.microsoft.com/office/drawing/2014/main" val="3443260475"/>
                    </a:ext>
                  </a:extLst>
                </a:gridCol>
                <a:gridCol w="396875">
                  <a:extLst>
                    <a:ext uri="{9D8B030D-6E8A-4147-A177-3AD203B41FA5}">
                      <a16:colId xmlns:a16="http://schemas.microsoft.com/office/drawing/2014/main" val="1588996317"/>
                    </a:ext>
                  </a:extLst>
                </a:gridCol>
                <a:gridCol w="401637">
                  <a:extLst>
                    <a:ext uri="{9D8B030D-6E8A-4147-A177-3AD203B41FA5}">
                      <a16:colId xmlns:a16="http://schemas.microsoft.com/office/drawing/2014/main" val="3364444333"/>
                    </a:ext>
                  </a:extLst>
                </a:gridCol>
                <a:gridCol w="396875">
                  <a:extLst>
                    <a:ext uri="{9D8B030D-6E8A-4147-A177-3AD203B41FA5}">
                      <a16:colId xmlns:a16="http://schemas.microsoft.com/office/drawing/2014/main" val="1579357616"/>
                    </a:ext>
                  </a:extLst>
                </a:gridCol>
              </a:tblGrid>
              <a:tr h="6858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63380003"/>
                  </a:ext>
                </a:extLst>
              </a:tr>
            </a:tbl>
          </a:graphicData>
        </a:graphic>
      </p:graphicFrame>
      <p:sp>
        <p:nvSpPr>
          <p:cNvPr id="106536" name="Text Box 40">
            <a:extLst>
              <a:ext uri="{FF2B5EF4-FFF2-40B4-BE49-F238E27FC236}">
                <a16:creationId xmlns:a16="http://schemas.microsoft.com/office/drawing/2014/main" id="{51DD0714-F015-49D5-B17E-4E438B4F8FC1}"/>
              </a:ext>
            </a:extLst>
          </p:cNvPr>
          <p:cNvSpPr txBox="1">
            <a:spLocks noChangeArrowheads="1"/>
          </p:cNvSpPr>
          <p:nvPr/>
        </p:nvSpPr>
        <p:spPr bwMode="auto">
          <a:xfrm>
            <a:off x="762000" y="3048000"/>
            <a:ext cx="382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t>p</a:t>
            </a:r>
          </a:p>
        </p:txBody>
      </p:sp>
      <p:sp>
        <p:nvSpPr>
          <p:cNvPr id="106537" name="Text Box 41">
            <a:extLst>
              <a:ext uri="{FF2B5EF4-FFF2-40B4-BE49-F238E27FC236}">
                <a16:creationId xmlns:a16="http://schemas.microsoft.com/office/drawing/2014/main" id="{B3DBA67F-10A5-4D25-BE90-012D1FAE1103}"/>
              </a:ext>
            </a:extLst>
          </p:cNvPr>
          <p:cNvSpPr txBox="1">
            <a:spLocks noChangeArrowheads="1"/>
          </p:cNvSpPr>
          <p:nvPr/>
        </p:nvSpPr>
        <p:spPr bwMode="auto">
          <a:xfrm>
            <a:off x="1752600" y="3124200"/>
            <a:ext cx="426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a:p>
        </p:txBody>
      </p:sp>
      <p:graphicFrame>
        <p:nvGraphicFramePr>
          <p:cNvPr id="106605" name="Group 109">
            <a:extLst>
              <a:ext uri="{FF2B5EF4-FFF2-40B4-BE49-F238E27FC236}">
                <a16:creationId xmlns:a16="http://schemas.microsoft.com/office/drawing/2014/main" id="{019CAD6A-0F33-480B-BE64-7133A8E8D082}"/>
              </a:ext>
            </a:extLst>
          </p:cNvPr>
          <p:cNvGraphicFramePr>
            <a:graphicFrameLocks noGrp="1"/>
          </p:cNvGraphicFramePr>
          <p:nvPr/>
        </p:nvGraphicFramePr>
        <p:xfrm>
          <a:off x="1752600" y="3048000"/>
          <a:ext cx="1524000" cy="518160"/>
        </p:xfrm>
        <a:graphic>
          <a:graphicData uri="http://schemas.openxmlformats.org/drawingml/2006/table">
            <a:tbl>
              <a:tblPr/>
              <a:tblGrid>
                <a:gridCol w="381000">
                  <a:extLst>
                    <a:ext uri="{9D8B030D-6E8A-4147-A177-3AD203B41FA5}">
                      <a16:colId xmlns:a16="http://schemas.microsoft.com/office/drawing/2014/main" val="3940728838"/>
                    </a:ext>
                  </a:extLst>
                </a:gridCol>
                <a:gridCol w="381000">
                  <a:extLst>
                    <a:ext uri="{9D8B030D-6E8A-4147-A177-3AD203B41FA5}">
                      <a16:colId xmlns:a16="http://schemas.microsoft.com/office/drawing/2014/main" val="1382318266"/>
                    </a:ext>
                  </a:extLst>
                </a:gridCol>
                <a:gridCol w="381000">
                  <a:extLst>
                    <a:ext uri="{9D8B030D-6E8A-4147-A177-3AD203B41FA5}">
                      <a16:colId xmlns:a16="http://schemas.microsoft.com/office/drawing/2014/main" val="3210487966"/>
                    </a:ext>
                  </a:extLst>
                </a:gridCol>
                <a:gridCol w="381000">
                  <a:extLst>
                    <a:ext uri="{9D8B030D-6E8A-4147-A177-3AD203B41FA5}">
                      <a16:colId xmlns:a16="http://schemas.microsoft.com/office/drawing/2014/main" val="903387278"/>
                    </a:ext>
                  </a:extLst>
                </a:gridCol>
              </a:tblGrid>
              <a:tr h="404813">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19235940"/>
                  </a:ext>
                </a:extLst>
              </a:tr>
            </a:tbl>
          </a:graphicData>
        </a:graphic>
      </p:graphicFrame>
      <p:sp>
        <p:nvSpPr>
          <p:cNvPr id="106551" name="Line 55">
            <a:extLst>
              <a:ext uri="{FF2B5EF4-FFF2-40B4-BE49-F238E27FC236}">
                <a16:creationId xmlns:a16="http://schemas.microsoft.com/office/drawing/2014/main" id="{A4CF8CC8-FBDE-465A-A7E1-AF98555B35F5}"/>
              </a:ext>
            </a:extLst>
          </p:cNvPr>
          <p:cNvSpPr>
            <a:spLocks noChangeShapeType="1"/>
          </p:cNvSpPr>
          <p:nvPr/>
        </p:nvSpPr>
        <p:spPr bwMode="auto">
          <a:xfrm flipV="1">
            <a:off x="1905000" y="22860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6552" name="Text Box 56">
            <a:extLst>
              <a:ext uri="{FF2B5EF4-FFF2-40B4-BE49-F238E27FC236}">
                <a16:creationId xmlns:a16="http://schemas.microsoft.com/office/drawing/2014/main" id="{092BED35-0B64-45E7-AC9A-897FA7AF3724}"/>
              </a:ext>
            </a:extLst>
          </p:cNvPr>
          <p:cNvSpPr txBox="1">
            <a:spLocks noChangeArrowheads="1"/>
          </p:cNvSpPr>
          <p:nvPr/>
        </p:nvSpPr>
        <p:spPr bwMode="auto">
          <a:xfrm>
            <a:off x="685800" y="3914775"/>
            <a:ext cx="49514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t>Step 2: compare p[2] with S[2]</a:t>
            </a:r>
          </a:p>
        </p:txBody>
      </p:sp>
      <p:sp>
        <p:nvSpPr>
          <p:cNvPr id="106554" name="Text Box 58">
            <a:extLst>
              <a:ext uri="{FF2B5EF4-FFF2-40B4-BE49-F238E27FC236}">
                <a16:creationId xmlns:a16="http://schemas.microsoft.com/office/drawing/2014/main" id="{9EAE609A-863E-4573-B8F8-216D06613F0D}"/>
              </a:ext>
            </a:extLst>
          </p:cNvPr>
          <p:cNvSpPr txBox="1">
            <a:spLocks noChangeArrowheads="1"/>
          </p:cNvSpPr>
          <p:nvPr/>
        </p:nvSpPr>
        <p:spPr bwMode="auto">
          <a:xfrm>
            <a:off x="762000" y="4572000"/>
            <a:ext cx="420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t>S</a:t>
            </a:r>
          </a:p>
        </p:txBody>
      </p:sp>
      <p:sp>
        <p:nvSpPr>
          <p:cNvPr id="106555" name="Text Box 59">
            <a:extLst>
              <a:ext uri="{FF2B5EF4-FFF2-40B4-BE49-F238E27FC236}">
                <a16:creationId xmlns:a16="http://schemas.microsoft.com/office/drawing/2014/main" id="{E8108D31-C04E-44D6-BB6B-3033942776CF}"/>
              </a:ext>
            </a:extLst>
          </p:cNvPr>
          <p:cNvSpPr txBox="1">
            <a:spLocks noChangeArrowheads="1"/>
          </p:cNvSpPr>
          <p:nvPr/>
        </p:nvSpPr>
        <p:spPr bwMode="auto">
          <a:xfrm>
            <a:off x="1752600" y="4495800"/>
            <a:ext cx="510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a:p>
        </p:txBody>
      </p:sp>
      <p:graphicFrame>
        <p:nvGraphicFramePr>
          <p:cNvPr id="106607" name="Group 111">
            <a:extLst>
              <a:ext uri="{FF2B5EF4-FFF2-40B4-BE49-F238E27FC236}">
                <a16:creationId xmlns:a16="http://schemas.microsoft.com/office/drawing/2014/main" id="{EB1F60B5-74A5-4F56-A7C9-8EDD487848D4}"/>
              </a:ext>
            </a:extLst>
          </p:cNvPr>
          <p:cNvGraphicFramePr>
            <a:graphicFrameLocks noGrp="1"/>
          </p:cNvGraphicFramePr>
          <p:nvPr/>
        </p:nvGraphicFramePr>
        <p:xfrm>
          <a:off x="1676400" y="4495800"/>
          <a:ext cx="5181600" cy="685800"/>
        </p:xfrm>
        <a:graphic>
          <a:graphicData uri="http://schemas.openxmlformats.org/drawingml/2006/table">
            <a:tbl>
              <a:tblPr/>
              <a:tblGrid>
                <a:gridCol w="396875">
                  <a:extLst>
                    <a:ext uri="{9D8B030D-6E8A-4147-A177-3AD203B41FA5}">
                      <a16:colId xmlns:a16="http://schemas.microsoft.com/office/drawing/2014/main" val="409286145"/>
                    </a:ext>
                  </a:extLst>
                </a:gridCol>
                <a:gridCol w="401638">
                  <a:extLst>
                    <a:ext uri="{9D8B030D-6E8A-4147-A177-3AD203B41FA5}">
                      <a16:colId xmlns:a16="http://schemas.microsoft.com/office/drawing/2014/main" val="3278772481"/>
                    </a:ext>
                  </a:extLst>
                </a:gridCol>
                <a:gridCol w="396875">
                  <a:extLst>
                    <a:ext uri="{9D8B030D-6E8A-4147-A177-3AD203B41FA5}">
                      <a16:colId xmlns:a16="http://schemas.microsoft.com/office/drawing/2014/main" val="2434776947"/>
                    </a:ext>
                  </a:extLst>
                </a:gridCol>
                <a:gridCol w="400050">
                  <a:extLst>
                    <a:ext uri="{9D8B030D-6E8A-4147-A177-3AD203B41FA5}">
                      <a16:colId xmlns:a16="http://schemas.microsoft.com/office/drawing/2014/main" val="765119168"/>
                    </a:ext>
                  </a:extLst>
                </a:gridCol>
                <a:gridCol w="398462">
                  <a:extLst>
                    <a:ext uri="{9D8B030D-6E8A-4147-A177-3AD203B41FA5}">
                      <a16:colId xmlns:a16="http://schemas.microsoft.com/office/drawing/2014/main" val="513611892"/>
                    </a:ext>
                  </a:extLst>
                </a:gridCol>
                <a:gridCol w="396875">
                  <a:extLst>
                    <a:ext uri="{9D8B030D-6E8A-4147-A177-3AD203B41FA5}">
                      <a16:colId xmlns:a16="http://schemas.microsoft.com/office/drawing/2014/main" val="1153458053"/>
                    </a:ext>
                  </a:extLst>
                </a:gridCol>
                <a:gridCol w="400050">
                  <a:extLst>
                    <a:ext uri="{9D8B030D-6E8A-4147-A177-3AD203B41FA5}">
                      <a16:colId xmlns:a16="http://schemas.microsoft.com/office/drawing/2014/main" val="2590290949"/>
                    </a:ext>
                  </a:extLst>
                </a:gridCol>
                <a:gridCol w="396875">
                  <a:extLst>
                    <a:ext uri="{9D8B030D-6E8A-4147-A177-3AD203B41FA5}">
                      <a16:colId xmlns:a16="http://schemas.microsoft.com/office/drawing/2014/main" val="3320070934"/>
                    </a:ext>
                  </a:extLst>
                </a:gridCol>
                <a:gridCol w="398463">
                  <a:extLst>
                    <a:ext uri="{9D8B030D-6E8A-4147-A177-3AD203B41FA5}">
                      <a16:colId xmlns:a16="http://schemas.microsoft.com/office/drawing/2014/main" val="2600715134"/>
                    </a:ext>
                  </a:extLst>
                </a:gridCol>
                <a:gridCol w="400050">
                  <a:extLst>
                    <a:ext uri="{9D8B030D-6E8A-4147-A177-3AD203B41FA5}">
                      <a16:colId xmlns:a16="http://schemas.microsoft.com/office/drawing/2014/main" val="625292654"/>
                    </a:ext>
                  </a:extLst>
                </a:gridCol>
                <a:gridCol w="396875">
                  <a:extLst>
                    <a:ext uri="{9D8B030D-6E8A-4147-A177-3AD203B41FA5}">
                      <a16:colId xmlns:a16="http://schemas.microsoft.com/office/drawing/2014/main" val="4032061669"/>
                    </a:ext>
                  </a:extLst>
                </a:gridCol>
                <a:gridCol w="401637">
                  <a:extLst>
                    <a:ext uri="{9D8B030D-6E8A-4147-A177-3AD203B41FA5}">
                      <a16:colId xmlns:a16="http://schemas.microsoft.com/office/drawing/2014/main" val="2444631405"/>
                    </a:ext>
                  </a:extLst>
                </a:gridCol>
                <a:gridCol w="396875">
                  <a:extLst>
                    <a:ext uri="{9D8B030D-6E8A-4147-A177-3AD203B41FA5}">
                      <a16:colId xmlns:a16="http://schemas.microsoft.com/office/drawing/2014/main" val="215660797"/>
                    </a:ext>
                  </a:extLst>
                </a:gridCol>
              </a:tblGrid>
              <a:tr h="68580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89270013"/>
                  </a:ext>
                </a:extLst>
              </a:tr>
            </a:tbl>
          </a:graphicData>
        </a:graphic>
      </p:graphicFrame>
      <p:sp>
        <p:nvSpPr>
          <p:cNvPr id="106586" name="Text Box 90">
            <a:extLst>
              <a:ext uri="{FF2B5EF4-FFF2-40B4-BE49-F238E27FC236}">
                <a16:creationId xmlns:a16="http://schemas.microsoft.com/office/drawing/2014/main" id="{B4A3C4EC-E54F-42C1-B378-E6DED1A3EE27}"/>
              </a:ext>
            </a:extLst>
          </p:cNvPr>
          <p:cNvSpPr txBox="1">
            <a:spLocks noChangeArrowheads="1"/>
          </p:cNvSpPr>
          <p:nvPr/>
        </p:nvSpPr>
        <p:spPr bwMode="auto">
          <a:xfrm>
            <a:off x="838200" y="5667375"/>
            <a:ext cx="382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t>p</a:t>
            </a:r>
          </a:p>
        </p:txBody>
      </p:sp>
      <p:sp>
        <p:nvSpPr>
          <p:cNvPr id="106587" name="Text Box 91">
            <a:extLst>
              <a:ext uri="{FF2B5EF4-FFF2-40B4-BE49-F238E27FC236}">
                <a16:creationId xmlns:a16="http://schemas.microsoft.com/office/drawing/2014/main" id="{F5EFA0D8-AD5B-40E3-9436-5518CC1DC9CF}"/>
              </a:ext>
            </a:extLst>
          </p:cNvPr>
          <p:cNvSpPr txBox="1">
            <a:spLocks noChangeArrowheads="1"/>
          </p:cNvSpPr>
          <p:nvPr/>
        </p:nvSpPr>
        <p:spPr bwMode="auto">
          <a:xfrm>
            <a:off x="1676400" y="5446713"/>
            <a:ext cx="19208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a:p>
        </p:txBody>
      </p:sp>
      <p:graphicFrame>
        <p:nvGraphicFramePr>
          <p:cNvPr id="106609" name="Group 113">
            <a:extLst>
              <a:ext uri="{FF2B5EF4-FFF2-40B4-BE49-F238E27FC236}">
                <a16:creationId xmlns:a16="http://schemas.microsoft.com/office/drawing/2014/main" id="{D3D60153-56AB-4CBC-B425-08DCB0AF43DA}"/>
              </a:ext>
            </a:extLst>
          </p:cNvPr>
          <p:cNvGraphicFramePr>
            <a:graphicFrameLocks noGrp="1"/>
          </p:cNvGraphicFramePr>
          <p:nvPr/>
        </p:nvGraphicFramePr>
        <p:xfrm>
          <a:off x="1676400" y="5715000"/>
          <a:ext cx="1524000" cy="518160"/>
        </p:xfrm>
        <a:graphic>
          <a:graphicData uri="http://schemas.openxmlformats.org/drawingml/2006/table">
            <a:tbl>
              <a:tblPr/>
              <a:tblGrid>
                <a:gridCol w="381000">
                  <a:extLst>
                    <a:ext uri="{9D8B030D-6E8A-4147-A177-3AD203B41FA5}">
                      <a16:colId xmlns:a16="http://schemas.microsoft.com/office/drawing/2014/main" val="1079258745"/>
                    </a:ext>
                  </a:extLst>
                </a:gridCol>
                <a:gridCol w="381000">
                  <a:extLst>
                    <a:ext uri="{9D8B030D-6E8A-4147-A177-3AD203B41FA5}">
                      <a16:colId xmlns:a16="http://schemas.microsoft.com/office/drawing/2014/main" val="1064700991"/>
                    </a:ext>
                  </a:extLst>
                </a:gridCol>
                <a:gridCol w="381000">
                  <a:extLst>
                    <a:ext uri="{9D8B030D-6E8A-4147-A177-3AD203B41FA5}">
                      <a16:colId xmlns:a16="http://schemas.microsoft.com/office/drawing/2014/main" val="3892937789"/>
                    </a:ext>
                  </a:extLst>
                </a:gridCol>
                <a:gridCol w="381000">
                  <a:extLst>
                    <a:ext uri="{9D8B030D-6E8A-4147-A177-3AD203B41FA5}">
                      <a16:colId xmlns:a16="http://schemas.microsoft.com/office/drawing/2014/main" val="4026600370"/>
                    </a:ext>
                  </a:extLst>
                </a:gridCol>
              </a:tblGrid>
              <a:tr h="404813">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3822013"/>
                  </a:ext>
                </a:extLst>
              </a:tr>
            </a:tbl>
          </a:graphicData>
        </a:graphic>
      </p:graphicFrame>
      <p:sp>
        <p:nvSpPr>
          <p:cNvPr id="106601" name="Line 105">
            <a:extLst>
              <a:ext uri="{FF2B5EF4-FFF2-40B4-BE49-F238E27FC236}">
                <a16:creationId xmlns:a16="http://schemas.microsoft.com/office/drawing/2014/main" id="{E11C8F33-49DB-413E-8DB4-0CDF32A6EEDA}"/>
              </a:ext>
            </a:extLst>
          </p:cNvPr>
          <p:cNvSpPr>
            <a:spLocks noChangeShapeType="1"/>
          </p:cNvSpPr>
          <p:nvPr/>
        </p:nvSpPr>
        <p:spPr bwMode="auto">
          <a:xfrm flipH="1" flipV="1">
            <a:off x="2209800" y="51054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976</TotalTime>
  <Words>2786</Words>
  <Application>Microsoft Office PowerPoint</Application>
  <PresentationFormat>On-screen Show (4:3)</PresentationFormat>
  <Paragraphs>810</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-apple-system</vt:lpstr>
      <vt:lpstr>Arial</vt:lpstr>
      <vt:lpstr>Cambria</vt:lpstr>
      <vt:lpstr>Rockwell</vt:lpstr>
      <vt:lpstr>Rockwell Condensed</vt:lpstr>
      <vt:lpstr>urw-din</vt:lpstr>
      <vt:lpstr>Wingdings</vt:lpstr>
      <vt:lpstr>Wood Type</vt:lpstr>
      <vt:lpstr>Knuth-Morris-Pratt Algorithm</vt:lpstr>
      <vt:lpstr>Agenda</vt:lpstr>
      <vt:lpstr>Background</vt:lpstr>
      <vt:lpstr>Sample</vt:lpstr>
      <vt:lpstr>KMP Sample</vt:lpstr>
      <vt:lpstr>The problem of String Matching</vt:lpstr>
      <vt:lpstr>…. a O(mn) approach</vt:lpstr>
      <vt:lpstr>How does the O(mn) approach work</vt:lpstr>
      <vt:lpstr>PowerPoint Presentation</vt:lpstr>
      <vt:lpstr>PowerPoint Presentation</vt:lpstr>
      <vt:lpstr>PowerPoint Presentation</vt:lpstr>
      <vt:lpstr>The Knuth-Morris-Pratt Algorithm</vt:lpstr>
      <vt:lpstr>Components of KMP algorithm</vt:lpstr>
      <vt:lpstr>The prefix function, Π</vt:lpstr>
      <vt:lpstr>PowerPoint Presentation</vt:lpstr>
      <vt:lpstr>PowerPoint Presentation</vt:lpstr>
      <vt:lpstr>The KMP Matcher</vt:lpstr>
      <vt:lpstr>PowerPoint Presentation</vt:lpstr>
      <vt:lpstr>PowerPoint Presentation</vt:lpstr>
      <vt:lpstr>PowerPoint Presentation</vt:lpstr>
      <vt:lpstr>PowerPoint Presentation</vt:lpstr>
      <vt:lpstr>PowerPoint Presentation</vt:lpstr>
      <vt:lpstr>PowerPoint Presentation</vt:lpstr>
      <vt:lpstr>Running - time analysis</vt:lpstr>
    </vt:vector>
  </TitlesOfParts>
  <Company>UTA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Knuth-Morris-Pratt Algorithm</dc:title>
  <dc:creator>Gobi</dc:creator>
  <cp:lastModifiedBy>Gobi Ramasamy</cp:lastModifiedBy>
  <cp:revision>24</cp:revision>
  <dcterms:created xsi:type="dcterms:W3CDTF">2004-10-24T05:39:13Z</dcterms:created>
  <dcterms:modified xsi:type="dcterms:W3CDTF">2023-03-03T04:40:26Z</dcterms:modified>
</cp:coreProperties>
</file>