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A32071A-F84F-49F9-BC12-DB24A43938C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168663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32071A-F84F-49F9-BC12-DB24A43938C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326850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32071A-F84F-49F9-BC12-DB24A43938C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236375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A32071A-F84F-49F9-BC12-DB24A43938C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2318426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32071A-F84F-49F9-BC12-DB24A43938C0}" type="datetimeFigureOut">
              <a:rPr lang="en-IN" smtClean="0"/>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252849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A32071A-F84F-49F9-BC12-DB24A43938C0}"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133012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A32071A-F84F-49F9-BC12-DB24A43938C0}" type="datetimeFigureOut">
              <a:rPr lang="en-IN" smtClean="0"/>
              <a:t>17-05-2022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333916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A32071A-F84F-49F9-BC12-DB24A43938C0}" type="datetimeFigureOut">
              <a:rPr lang="en-IN" smtClean="0"/>
              <a:t>17-05-2022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36233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2071A-F84F-49F9-BC12-DB24A43938C0}" type="datetimeFigureOut">
              <a:rPr lang="en-IN" smtClean="0"/>
              <a:t>17-05-2022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5247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32071A-F84F-49F9-BC12-DB24A43938C0}"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119889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32071A-F84F-49F9-BC12-DB24A43938C0}" type="datetimeFigureOut">
              <a:rPr lang="en-IN" smtClean="0"/>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3C58D1-1633-4379-B2DC-455219A3F175}" type="slidenum">
              <a:rPr lang="en-IN" smtClean="0"/>
              <a:t>‹#›</a:t>
            </a:fld>
            <a:endParaRPr lang="en-IN"/>
          </a:p>
        </p:txBody>
      </p:sp>
    </p:spTree>
    <p:extLst>
      <p:ext uri="{BB962C8B-B14F-4D97-AF65-F5344CB8AC3E}">
        <p14:creationId xmlns:p14="http://schemas.microsoft.com/office/powerpoint/2010/main" val="411211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2071A-F84F-49F9-BC12-DB24A43938C0}" type="datetimeFigureOut">
              <a:rPr lang="en-IN" smtClean="0"/>
              <a:t>17-05-2022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C58D1-1633-4379-B2DC-455219A3F175}" type="slidenum">
              <a:rPr lang="en-IN" smtClean="0"/>
              <a:t>‹#›</a:t>
            </a:fld>
            <a:endParaRPr lang="en-IN"/>
          </a:p>
        </p:txBody>
      </p:sp>
    </p:spTree>
    <p:extLst>
      <p:ext uri="{BB962C8B-B14F-4D97-AF65-F5344CB8AC3E}">
        <p14:creationId xmlns:p14="http://schemas.microsoft.com/office/powerpoint/2010/main" val="434415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392" y="2687701"/>
            <a:ext cx="10515600" cy="1325563"/>
          </a:xfrm>
        </p:spPr>
        <p:txBody>
          <a:bodyPr>
            <a:normAutofit/>
          </a:bodyPr>
          <a:lstStyle/>
          <a:p>
            <a:r>
              <a:rPr lang="en-US" dirty="0" smtClean="0">
                <a:latin typeface="Times New Roman" panose="02020603050405020304" pitchFamily="18" charset="0"/>
                <a:cs typeface="Times New Roman" panose="02020603050405020304" pitchFamily="18" charset="0"/>
              </a:rPr>
              <a:t>DESCRIPTIVE STATISTICS IN DATA ANALYTICS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4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WHAT IS DESCRIPTIVE ANALYTICS?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944" y="2776601"/>
            <a:ext cx="10515600" cy="4351338"/>
          </a:xfrm>
        </p:spPr>
        <p:txBody>
          <a:bodyPr>
            <a:normAutofit/>
          </a:bodyPr>
          <a:lstStyle/>
          <a:p>
            <a:r>
              <a:rPr lang="en-US" dirty="0" smtClean="0">
                <a:latin typeface="Times New Roman" panose="02020603050405020304" pitchFamily="18" charset="0"/>
                <a:cs typeface="Times New Roman" panose="02020603050405020304" pitchFamily="18" charset="0"/>
              </a:rPr>
              <a:t>Descriptive analytics is the process of using current and historical data to identify trends and relationships. It’s sometimes called the simplest form of data analysis because it describes trends and relationships but doesn’t dig deeper.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35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49808" y="1807337"/>
            <a:ext cx="10515600" cy="4351338"/>
          </a:xfrm>
        </p:spPr>
        <p:txBody>
          <a:bodyPr/>
          <a:lstStyle/>
          <a:p>
            <a:r>
              <a:rPr lang="en-US" dirty="0" smtClean="0">
                <a:latin typeface="Times New Roman" panose="02020603050405020304" pitchFamily="18" charset="0"/>
                <a:cs typeface="Times New Roman" panose="02020603050405020304" pitchFamily="18" charset="0"/>
              </a:rPr>
              <a:t>Descriptive analytics is relatively accessible and likely something your organization uses daily. Basic statistical software, such as Microsoft Excel or data visualization tools, such as Google Charts and Tableau, can help parse data, identify trends and relationships between variables, and visually display information.</a:t>
            </a:r>
          </a:p>
          <a:p>
            <a:r>
              <a:rPr lang="en-US" dirty="0" smtClean="0">
                <a:latin typeface="Times New Roman" panose="02020603050405020304" pitchFamily="18" charset="0"/>
                <a:cs typeface="Times New Roman" panose="02020603050405020304" pitchFamily="18" charset="0"/>
              </a:rPr>
              <a:t>Descriptive analytics is especially useful for communicating change over time and uses trends as a springboard for further analysis to drive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66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384049"/>
            <a:ext cx="11247120" cy="1444751"/>
          </a:xfrm>
        </p:spPr>
        <p:txBody>
          <a:bodyPr>
            <a:noAutofit/>
          </a:bodyPr>
          <a:lstStyle/>
          <a:p>
            <a:r>
              <a:rPr lang="en-US" sz="4400" dirty="0" smtClean="0">
                <a:latin typeface="Times New Roman" panose="02020603050405020304" pitchFamily="18" charset="0"/>
                <a:cs typeface="Times New Roman" panose="02020603050405020304" pitchFamily="18" charset="0"/>
              </a:rPr>
              <a:t>Here are five examples of descriptive analytics in action to apply at your organization.</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84632" y="1828800"/>
            <a:ext cx="11146536" cy="4581144"/>
          </a:xfrm>
        </p:spPr>
        <p:txBody>
          <a:bodyPr>
            <a:normAutofit fontScale="92500" lnSpcReduction="20000"/>
          </a:bodyPr>
          <a:lstStyle/>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Traffic and Engagement Reports One example of descriptive analytics is reporting. If your organization tracks engagement in the form of social media analytics or web traffic, you’re already using descriptive analytics.</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These reports are created by taking raw data—generated when users interact with your website, advertisements, or social media content—and using it to compare current metrics to historical metrics and visualize trends.</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example, you may be responsible for reporting on which media channels drive the most traffic to the product page of your company’s website. Using descriptive analytics, you can analyze the page’s traffic data to determine the number of users from each source. </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may decide to take it one step further and compare traffic source data to historical data from the same sources. This can enable you to update your team on movement; for instance, highlighting that traffic from paid advertisements increased 20 percent year over year.</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three other analytics types can then be used to determine why traffic from each source increased or decreased over time, if trends are predicted to continue, and what your team’s best course of action is moving forward.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62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Financial Statement 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Another example of descriptive analytics that may be familiar to you is financial statement analysis. Financial statements are periodic reports that detail financial information about a business and, together, give a holistic view of a company’s financial health.</a:t>
            </a:r>
          </a:p>
          <a:p>
            <a:r>
              <a:rPr lang="en-US" dirty="0" smtClean="0">
                <a:latin typeface="Times New Roman" panose="02020603050405020304" pitchFamily="18" charset="0"/>
                <a:cs typeface="Times New Roman" panose="02020603050405020304" pitchFamily="18" charset="0"/>
              </a:rPr>
              <a:t>There are several types of financial statements, including the balance sheet, income statement, cash flow statement, and statement of shareholders’ equity. Each caters to a specific audience and conveys different information about a company’s finances.</a:t>
            </a:r>
          </a:p>
          <a:p>
            <a:r>
              <a:rPr lang="en-US" dirty="0" smtClean="0"/>
              <a:t>Financial statement analysis can be done in three primary ways: vertical, horizontal, and ratio.</a:t>
            </a:r>
          </a:p>
          <a:p>
            <a:r>
              <a:rPr lang="en-US" dirty="0" smtClean="0"/>
              <a:t>Vertical analysis involves reading a statement from top to bottom and comparing each item to those above and below it.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33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2648" y="740664"/>
            <a:ext cx="10515600" cy="5367528"/>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This helps determine relationships between variables. For instance, if each line item is a percentage of the total, comparing them can provide insight into which are taking up larger and smaller percentages of the whole.</a:t>
            </a:r>
          </a:p>
          <a:p>
            <a:r>
              <a:rPr lang="en-US" dirty="0" smtClean="0">
                <a:latin typeface="Times New Roman" panose="02020603050405020304" pitchFamily="18" charset="0"/>
                <a:cs typeface="Times New Roman" panose="02020603050405020304" pitchFamily="18" charset="0"/>
              </a:rPr>
              <a:t>Horizontal analysis involves reading a statement from left to right and comparing each item to itself from a previous period. This type of analysis determines change over time.</a:t>
            </a:r>
          </a:p>
          <a:p>
            <a:r>
              <a:rPr lang="en-US" dirty="0" smtClean="0">
                <a:latin typeface="Times New Roman" panose="02020603050405020304" pitchFamily="18" charset="0"/>
                <a:cs typeface="Times New Roman" panose="02020603050405020304" pitchFamily="18" charset="0"/>
              </a:rPr>
              <a:t>Finally, ratio analysis involves comparing one section of a report to another based on their relationships to the whole. This directly compares items across periods, as well as your company’s ratios to the industry’s to gauge whether yours is over- or under performing.</a:t>
            </a:r>
          </a:p>
          <a:p>
            <a:r>
              <a:rPr lang="en-US" dirty="0" smtClean="0">
                <a:latin typeface="Times New Roman" panose="02020603050405020304" pitchFamily="18" charset="0"/>
                <a:cs typeface="Times New Roman" panose="02020603050405020304" pitchFamily="18" charset="0"/>
              </a:rPr>
              <a:t>Each of these financial statement analysis methods are examples of descriptive analytics, as they provide information about trends and relationships between variables based on current and historical data.</a:t>
            </a:r>
          </a:p>
          <a:p>
            <a:r>
              <a:rPr lang="en-US" dirty="0" smtClean="0">
                <a:latin typeface="Times New Roman" panose="02020603050405020304" pitchFamily="18" charset="0"/>
                <a:cs typeface="Times New Roman" panose="02020603050405020304" pitchFamily="18" charset="0"/>
              </a:rPr>
              <a:t>Credential of Readiness (</a:t>
            </a:r>
            <a:r>
              <a:rPr lang="en-US" dirty="0" err="1" smtClean="0">
                <a:latin typeface="Times New Roman" panose="02020603050405020304" pitchFamily="18" charset="0"/>
                <a:cs typeface="Times New Roman" panose="02020603050405020304" pitchFamily="18" charset="0"/>
              </a:rPr>
              <a:t>CORe</a:t>
            </a:r>
            <a:r>
              <a:rPr lang="en-US" dirty="0" smtClean="0">
                <a:latin typeface="Times New Roman" panose="02020603050405020304" pitchFamily="18" charset="0"/>
                <a:cs typeface="Times New Roman" panose="02020603050405020304" pitchFamily="18" charset="0"/>
              </a:rPr>
              <a:t>) - Master the fundamentals of business.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06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28" y="209677"/>
            <a:ext cx="10515600" cy="594995"/>
          </a:xfrm>
        </p:spPr>
        <p:txBody>
          <a:bodyPr>
            <a:normAutofit fontScale="90000"/>
          </a:bodyPr>
          <a:lstStyle/>
          <a:p>
            <a:r>
              <a:rPr lang="en-IN" dirty="0" smtClean="0">
                <a:latin typeface="Times New Roman" panose="02020603050405020304" pitchFamily="18" charset="0"/>
                <a:cs typeface="Times New Roman" panose="02020603050405020304" pitchFamily="18" charset="0"/>
              </a:rPr>
              <a:t>Demand Trends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6616" y="1133856"/>
            <a:ext cx="11585448" cy="5422392"/>
          </a:xfrm>
        </p:spPr>
        <p:txBody>
          <a:bodyPr>
            <a:noAutofit/>
          </a:bodyPr>
          <a:lstStyle/>
          <a:p>
            <a:r>
              <a:rPr lang="en-US" sz="2400" dirty="0" smtClean="0">
                <a:latin typeface="Times New Roman" panose="02020603050405020304" pitchFamily="18" charset="0"/>
                <a:cs typeface="Times New Roman" panose="02020603050405020304" pitchFamily="18" charset="0"/>
              </a:rPr>
              <a:t>Descriptive analytics can also be used to identify trends in customer preference and behavior and make assumptions about the demand for specific products or services.</a:t>
            </a:r>
          </a:p>
          <a:p>
            <a:r>
              <a:rPr lang="en-US" sz="2400" dirty="0" smtClean="0">
                <a:latin typeface="Times New Roman" panose="02020603050405020304" pitchFamily="18" charset="0"/>
                <a:cs typeface="Times New Roman" panose="02020603050405020304" pitchFamily="18" charset="0"/>
              </a:rPr>
              <a:t>Streaming provider Netflix’s trend identification provides an excellent use case for descriptive analytics.</a:t>
            </a:r>
          </a:p>
          <a:p>
            <a:r>
              <a:rPr lang="en-US" sz="2400" dirty="0" smtClean="0">
                <a:latin typeface="Times New Roman" panose="02020603050405020304" pitchFamily="18" charset="0"/>
                <a:cs typeface="Times New Roman" panose="02020603050405020304" pitchFamily="18" charset="0"/>
              </a:rPr>
              <a:t> Netflix’s team—which has a track record of being heavily data-driven—gathers data on users’ in-platform behavior. </a:t>
            </a:r>
          </a:p>
          <a:p>
            <a:r>
              <a:rPr lang="en-US" sz="2400" dirty="0" smtClean="0">
                <a:latin typeface="Times New Roman" panose="02020603050405020304" pitchFamily="18" charset="0"/>
                <a:cs typeface="Times New Roman" panose="02020603050405020304" pitchFamily="18" charset="0"/>
              </a:rPr>
              <a:t>They analyze this data to determine which TV series and movies are trending at any given time and list trending titles in a section of the platform’s home screen.</a:t>
            </a:r>
          </a:p>
          <a:p>
            <a:r>
              <a:rPr lang="en-US" sz="2400" dirty="0" smtClean="0">
                <a:latin typeface="Times New Roman" panose="02020603050405020304" pitchFamily="18" charset="0"/>
                <a:cs typeface="Times New Roman" panose="02020603050405020304" pitchFamily="18" charset="0"/>
              </a:rPr>
              <a:t>Not only does this data allow Netflix users to see what’s popular—and thus, what they might enjoy watching—but it allows the Netflix team to know which types of media, themes, and actors are especially favored at a certain time.</a:t>
            </a:r>
          </a:p>
          <a:p>
            <a:r>
              <a:rPr lang="en-US" sz="2400" dirty="0" smtClean="0">
                <a:latin typeface="Times New Roman" panose="02020603050405020304" pitchFamily="18" charset="0"/>
                <a:cs typeface="Times New Roman" panose="02020603050405020304" pitchFamily="18" charset="0"/>
              </a:rPr>
              <a:t>This can drive decision-making about future original content creation, contracts with existing production companies, marketing, and retargeting campaigns.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90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 y="46672"/>
            <a:ext cx="10796016" cy="1142048"/>
          </a:xfrm>
        </p:spPr>
        <p:txBody>
          <a:bodyPr/>
          <a:lstStyle/>
          <a:p>
            <a:r>
              <a:rPr lang="en-IN" dirty="0" smtClean="0">
                <a:latin typeface="Times New Roman" panose="02020603050405020304" pitchFamily="18" charset="0"/>
                <a:cs typeface="Times New Roman" panose="02020603050405020304" pitchFamily="18" charset="0"/>
              </a:rPr>
              <a:t>Aggregated Survey Results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0080" y="1353312"/>
            <a:ext cx="10649712" cy="5088827"/>
          </a:xfrm>
        </p:spPr>
        <p:txBody>
          <a:bodyPr>
            <a:noAutofit/>
          </a:bodyPr>
          <a:lstStyle/>
          <a:p>
            <a:r>
              <a:rPr lang="en-US" sz="2400" dirty="0" smtClean="0">
                <a:latin typeface="Times New Roman" panose="02020603050405020304" pitchFamily="18" charset="0"/>
                <a:cs typeface="Times New Roman" panose="02020603050405020304" pitchFamily="18" charset="0"/>
              </a:rPr>
              <a:t>Descriptive analytics is also useful in market research. When it comes time to glean insights from survey and focus group data, descriptive analytics can help identify relationships between variables and trends.</a:t>
            </a:r>
          </a:p>
          <a:p>
            <a:r>
              <a:rPr lang="en-US" sz="2400" dirty="0" smtClean="0">
                <a:latin typeface="Times New Roman" panose="02020603050405020304" pitchFamily="18" charset="0"/>
                <a:cs typeface="Times New Roman" panose="02020603050405020304" pitchFamily="18" charset="0"/>
              </a:rPr>
              <a:t>For instance, you may conduct a survey and identify that as respondents’ age increases, so does their likelihood to purchase your product.</a:t>
            </a:r>
          </a:p>
          <a:p>
            <a:r>
              <a:rPr lang="en-US" sz="2400" dirty="0" smtClean="0">
                <a:latin typeface="Times New Roman" panose="02020603050405020304" pitchFamily="18" charset="0"/>
                <a:cs typeface="Times New Roman" panose="02020603050405020304" pitchFamily="18" charset="0"/>
              </a:rPr>
              <a:t> If you’ve conducted this survey multiple times over several years, descriptive analytics can tell you if this age-purchase correlation has always existed or if it was something that only occurred this year.</a:t>
            </a:r>
          </a:p>
          <a:p>
            <a:r>
              <a:rPr lang="en-US" sz="2400" dirty="0" smtClean="0">
                <a:latin typeface="Times New Roman" panose="02020603050405020304" pitchFamily="18" charset="0"/>
                <a:cs typeface="Times New Roman" panose="02020603050405020304" pitchFamily="18" charset="0"/>
              </a:rPr>
              <a:t>Insights like this can pave the way for diagnostic analytics to explain why certain factors are correlated. </a:t>
            </a:r>
          </a:p>
          <a:p>
            <a:r>
              <a:rPr lang="en-US" sz="2400" dirty="0" smtClean="0">
                <a:latin typeface="Times New Roman" panose="02020603050405020304" pitchFamily="18" charset="0"/>
                <a:cs typeface="Times New Roman" panose="02020603050405020304" pitchFamily="18" charset="0"/>
              </a:rPr>
              <a:t>You can then leverage predictive and prescriptive analytics to plan future product improvements or marketing campaigns based on those trends.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3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 y="64325"/>
            <a:ext cx="10515600" cy="1014667"/>
          </a:xfrm>
        </p:spPr>
        <p:txBody>
          <a:bodyPr/>
          <a:lstStyle/>
          <a:p>
            <a:r>
              <a:rPr lang="en-IN" dirty="0" smtClean="0">
                <a:latin typeface="Times New Roman" panose="02020603050405020304" pitchFamily="18" charset="0"/>
                <a:cs typeface="Times New Roman" panose="02020603050405020304" pitchFamily="18" charset="0"/>
              </a:rPr>
              <a:t>Progress to Goals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1208" y="1161288"/>
            <a:ext cx="10832592" cy="5015675"/>
          </a:xfrm>
        </p:spPr>
        <p:txBody>
          <a:bodyPr>
            <a:normAutofit fontScale="92500"/>
          </a:bodyPr>
          <a:lstStyle/>
          <a:p>
            <a:r>
              <a:rPr lang="en-US" dirty="0" smtClean="0">
                <a:latin typeface="Times New Roman" panose="02020603050405020304" pitchFamily="18" charset="0"/>
                <a:cs typeface="Times New Roman" panose="02020603050405020304" pitchFamily="18" charset="0"/>
              </a:rPr>
              <a:t>Finally, descriptive analytics can be applied to track progress to goals. Reporting on progress toward key performance indicators (KPIs) can help your team understand if efforts are on track or if adjustments need to be made.</a:t>
            </a:r>
          </a:p>
          <a:p>
            <a:r>
              <a:rPr lang="en-US" dirty="0" smtClean="0">
                <a:latin typeface="Times New Roman" panose="02020603050405020304" pitchFamily="18" charset="0"/>
                <a:cs typeface="Times New Roman" panose="02020603050405020304" pitchFamily="18" charset="0"/>
              </a:rPr>
              <a:t>For example, if your organization aims to reach 500,000 monthly unique page views, you can use traffic data to communicate how you’re tracking toward it. Perhaps halfway through the month, you’re at 200,000 unique page views. </a:t>
            </a:r>
          </a:p>
          <a:p>
            <a:r>
              <a:rPr lang="en-US" dirty="0" smtClean="0">
                <a:latin typeface="Times New Roman" panose="02020603050405020304" pitchFamily="18" charset="0"/>
                <a:cs typeface="Times New Roman" panose="02020603050405020304" pitchFamily="18" charset="0"/>
              </a:rPr>
              <a:t>This would be underperforming because you’d like to be halfway to your goal at that point—at 250,000 unique page views. </a:t>
            </a:r>
          </a:p>
          <a:p>
            <a:r>
              <a:rPr lang="en-US" dirty="0" smtClean="0">
                <a:latin typeface="Times New Roman" panose="02020603050405020304" pitchFamily="18" charset="0"/>
                <a:cs typeface="Times New Roman" panose="02020603050405020304" pitchFamily="18" charset="0"/>
              </a:rPr>
              <a:t>This descriptive analysis of your team’s progress can allow further analysis to examine what can be done differently to improve traffic numbers and get back on track to hit your KPI.</a:t>
            </a:r>
          </a:p>
          <a:p>
            <a:r>
              <a:rPr lang="en-US" dirty="0" smtClean="0">
                <a:latin typeface="Times New Roman" panose="02020603050405020304" pitchFamily="18" charset="0"/>
                <a:cs typeface="Times New Roman" panose="02020603050405020304" pitchFamily="18" charset="0"/>
              </a:rPr>
              <a:t>Business Analytics - Become a data-driven leader.</a:t>
            </a:r>
          </a:p>
        </p:txBody>
      </p:sp>
    </p:spTree>
    <p:extLst>
      <p:ext uri="{BB962C8B-B14F-4D97-AF65-F5344CB8AC3E}">
        <p14:creationId xmlns:p14="http://schemas.microsoft.com/office/powerpoint/2010/main" val="923280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1063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DESCRIPTIVE STATISTICS IN DATA ANALYTICS</vt:lpstr>
      <vt:lpstr>WHAT IS DESCRIPTIVE ANALYTICS? </vt:lpstr>
      <vt:lpstr>PowerPoint Presentation</vt:lpstr>
      <vt:lpstr>Here are five examples of descriptive analytics in action to apply at your organization.</vt:lpstr>
      <vt:lpstr>Financial Statement Analysis</vt:lpstr>
      <vt:lpstr>PowerPoint Presentation</vt:lpstr>
      <vt:lpstr>Demand Trends</vt:lpstr>
      <vt:lpstr>Aggregated Survey Results</vt:lpstr>
      <vt:lpstr>Progress to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 IN DATA ANALYTICS</dc:title>
  <dc:creator>Karthika R</dc:creator>
  <cp:lastModifiedBy>Karthika R</cp:lastModifiedBy>
  <cp:revision>3</cp:revision>
  <dcterms:created xsi:type="dcterms:W3CDTF">2022-05-17T03:49:14Z</dcterms:created>
  <dcterms:modified xsi:type="dcterms:W3CDTF">2022-05-17T03:57:55Z</dcterms:modified>
</cp:coreProperties>
</file>