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289-1275-46DC-B6C0-041AA93291CB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4155-572F-4939-A050-FFA7293F4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6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D4155-572F-4939-A050-FFA7293F48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MY E-COMMERCE SALES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D4155-572F-4939-A050-FFA7293F489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3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9199C3-D833-47B2-A9C7-891FA71FC32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OF THE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E-commerce Sales Dashboard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of E-Commerce Sales helped me to analyze various insights, learned to create DAX queries and transformed 2 tables using power query editor, implemented joining techniques and it overall improved my dashboard creation skill for business driven insights and storytelling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6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t="20937" r="7344" b="12892"/>
          <a:stretch/>
        </p:blipFill>
        <p:spPr bwMode="auto">
          <a:xfrm>
            <a:off x="0" y="1268760"/>
            <a:ext cx="91440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project is to </a:t>
            </a:r>
            <a:r>
              <a:rPr lang="en-US" dirty="0"/>
              <a:t>b</a:t>
            </a:r>
            <a:r>
              <a:rPr lang="en-US" dirty="0" smtClean="0"/>
              <a:t>uild an interactive e-commerce dashboard in Power BI to visualize sales, profit, and quantity metrics.</a:t>
            </a:r>
          </a:p>
          <a:p>
            <a:r>
              <a:rPr lang="en-US" dirty="0" smtClean="0"/>
              <a:t>To provide some analysis in those sales, profit and quantity for data driven business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8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AND 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tool used is POWER-BI</a:t>
            </a:r>
          </a:p>
          <a:p>
            <a:r>
              <a:rPr lang="en-US" dirty="0" smtClean="0"/>
              <a:t>Microsoft Excel is used as the data-set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dataset includes the data extracted from excel which consists of 2 tables:</a:t>
            </a:r>
          </a:p>
          <a:p>
            <a:r>
              <a:rPr lang="en-US" dirty="0" smtClean="0"/>
              <a:t>Details table- This table includes data consisting of 1500 </a:t>
            </a:r>
            <a:r>
              <a:rPr lang="en-US" dirty="0" err="1" smtClean="0"/>
              <a:t>rows,having</a:t>
            </a:r>
            <a:r>
              <a:rPr lang="en-US" dirty="0" smtClean="0"/>
              <a:t> columns like </a:t>
            </a:r>
            <a:r>
              <a:rPr lang="en-US" dirty="0" err="1" smtClean="0"/>
              <a:t>Amount,Category</a:t>
            </a:r>
            <a:r>
              <a:rPr lang="en-US" dirty="0" smtClean="0"/>
              <a:t>, Order-</a:t>
            </a:r>
            <a:r>
              <a:rPr lang="en-US" dirty="0" err="1" smtClean="0"/>
              <a:t>Id,Payment</a:t>
            </a:r>
            <a:r>
              <a:rPr lang="en-US" dirty="0" smtClean="0"/>
              <a:t> </a:t>
            </a:r>
            <a:r>
              <a:rPr lang="en-US" dirty="0" err="1" smtClean="0"/>
              <a:t>mode,Profit,Quantity</a:t>
            </a:r>
            <a:r>
              <a:rPr lang="en-US" dirty="0" smtClean="0"/>
              <a:t> and Sub-category</a:t>
            </a:r>
          </a:p>
          <a:p>
            <a:r>
              <a:rPr lang="en-US" dirty="0" smtClean="0"/>
              <a:t>Orders table-This table includes 500 rows and 5distinct columns called Order-Id, Order-</a:t>
            </a:r>
            <a:r>
              <a:rPr lang="en-US" dirty="0" err="1" smtClean="0"/>
              <a:t>date,Customer</a:t>
            </a:r>
            <a:r>
              <a:rPr lang="en-US" dirty="0" smtClean="0"/>
              <a:t> </a:t>
            </a:r>
            <a:r>
              <a:rPr lang="en-US" dirty="0" err="1" smtClean="0"/>
              <a:t>name,State</a:t>
            </a:r>
            <a:r>
              <a:rPr lang="en-US" dirty="0" smtClean="0"/>
              <a:t> and City.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Data extraction from Excel.</a:t>
            </a:r>
          </a:p>
          <a:p>
            <a:pPr marL="0" indent="0">
              <a:buNone/>
            </a:pPr>
            <a:r>
              <a:rPr lang="en-US" sz="2000" dirty="0" smtClean="0"/>
              <a:t>By importing csv file of Details and Orders into Power-Bi.</a:t>
            </a:r>
          </a:p>
          <a:p>
            <a:r>
              <a:rPr lang="en-US" sz="2000" dirty="0" smtClean="0"/>
              <a:t>Data transformation using Power Query by connecting 2 tables used joining techniques to connect Details and Orders using common column name-Order-Id.</a:t>
            </a:r>
          </a:p>
          <a:p>
            <a:r>
              <a:rPr lang="en-US" sz="2000" dirty="0" smtClean="0"/>
              <a:t>Insights generation using DAX Formulae</a:t>
            </a:r>
          </a:p>
          <a:p>
            <a:pPr marL="0" indent="0">
              <a:buNone/>
            </a:pPr>
            <a:r>
              <a:rPr lang="en-US" sz="2000" dirty="0" smtClean="0"/>
              <a:t>Created DAX Formulae for Total Sales/Total Revenue, Total Profit, Total Quantity Sold, Average Order Value.</a:t>
            </a:r>
          </a:p>
          <a:p>
            <a:r>
              <a:rPr lang="en-US" sz="2000" dirty="0" smtClean="0"/>
              <a:t>The formulae for each measures is listed below: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Total Revenue </a:t>
            </a:r>
            <a:r>
              <a:rPr lang="en-US" sz="2000" dirty="0"/>
              <a:t>= SUMX(Details, Details[Amount] * Details[Quantity</a:t>
            </a:r>
            <a:r>
              <a:rPr lang="en-US" sz="2000" dirty="0" smtClean="0"/>
              <a:t>])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b="1" dirty="0"/>
              <a:t>Total Profit </a:t>
            </a:r>
            <a:r>
              <a:rPr lang="en-IN" sz="2000" dirty="0"/>
              <a:t>= SUM(Details[Profit])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b="1" dirty="0"/>
              <a:t>Total Quantity Sold </a:t>
            </a:r>
            <a:r>
              <a:rPr lang="en-IN" sz="2000" dirty="0"/>
              <a:t>= SUM(Details[Quantity])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b="1" dirty="0"/>
              <a:t>Average Order Value </a:t>
            </a:r>
            <a:r>
              <a:rPr lang="en-US" sz="2000" dirty="0"/>
              <a:t>= Details[Total Revenue]/Details[Total Orders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Used colorful slicers, KPI, Charts and prepared a interactive Dashboard.</a:t>
            </a:r>
            <a:endParaRPr lang="en-US" sz="2000" dirty="0"/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4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FEATURES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500" b="1" dirty="0" smtClean="0"/>
              <a:t>KEY PERFORMANCE INDICATORS(KPI’S): </a:t>
            </a:r>
            <a:endParaRPr lang="en-US" b="1" dirty="0"/>
          </a:p>
          <a:p>
            <a:pPr marL="514350" indent="-514350">
              <a:buFont typeface="+mj-lt"/>
              <a:buAutoNum type="alphaLcParenR"/>
            </a:pPr>
            <a:r>
              <a:rPr lang="en-US" sz="3100" dirty="0"/>
              <a:t>Total Sales,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100" dirty="0"/>
              <a:t>Total Profit,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100" dirty="0"/>
              <a:t>Total Quantity Sold,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100" dirty="0"/>
              <a:t>Average order value.</a:t>
            </a:r>
          </a:p>
          <a:p>
            <a:r>
              <a:rPr lang="en-US" b="1" dirty="0" smtClean="0"/>
              <a:t>CORE VISUALIZATIONS: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Quarter Filter: Added a slicers for quarters Q1, Q2, Q3,Q4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Bar Chart: Explains Sum of profit by month.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Horizontal Bar Chart: Displays Total Sales State wise.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Donut Chart: Visualized Quantity by Category and Payment Mode Distribution.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Stacked Column Chart: Shows Sales by Customer.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Horizontal Bar Chart: Shows Profit Sub-Category wise.</a:t>
            </a:r>
          </a:p>
          <a:p>
            <a:pPr marL="514350" indent="-514350">
              <a:buFont typeface="+mj-lt"/>
              <a:buAutoNum type="alphaLcParenR"/>
            </a:pPr>
            <a:endParaRPr lang="en-US" sz="2600" dirty="0" smtClean="0"/>
          </a:p>
          <a:p>
            <a:pPr marL="514350" indent="-514350">
              <a:buFont typeface="+mj-lt"/>
              <a:buAutoNum type="alphaLcParenR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249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Set Up Drill-Downs: Enabled drill-downs for category and state by creating hierarchical data for category column to allow users to see detailed data on clicking.</a:t>
            </a:r>
          </a:p>
          <a:p>
            <a:r>
              <a:rPr lang="en-US" sz="2400" dirty="0" smtClean="0"/>
              <a:t>Tooltips: Customize tooltips is being added to show some additional visuals when hover to particular visualization.</a:t>
            </a:r>
          </a:p>
          <a:p>
            <a:r>
              <a:rPr lang="en-US" sz="2400" dirty="0" smtClean="0"/>
              <a:t>Data Validation: Verified all data connections and relationships are correct as per the knowledge.</a:t>
            </a:r>
          </a:p>
          <a:p>
            <a:r>
              <a:rPr lang="en-US" sz="2400" dirty="0" smtClean="0"/>
              <a:t>Filters and Slicers: Test filters to ensure charts update dynamically when filtered.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90531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INTERACTIVITY ADDED TO THE 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3600" dirty="0" smtClean="0"/>
              <a:t> OF DASHBOARD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427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E-Commerce Sales Dashboard we can come to conclusion that Category Clothing pays the most top selling product, that too in state of Madhya Pradesh its selling high.</a:t>
            </a:r>
          </a:p>
          <a:p>
            <a:r>
              <a:rPr lang="en-US" dirty="0" smtClean="0"/>
              <a:t>And also if category clothing sales are high the sub-category related to clothing we can see profit high when hover to category in donut chart.</a:t>
            </a:r>
          </a:p>
          <a:p>
            <a:r>
              <a:rPr lang="en-US" dirty="0" smtClean="0"/>
              <a:t>We can also see Q1, trends to be the highest sales and profit for the category and subcategory of all the places.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9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Faced some issues while merging 2 tables Details and Orders because if we connect the table only we can analyze and perform calculations else keeping single table data is difficult to analyze.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197</TotalTime>
  <Words>574</Words>
  <Application>Microsoft Office PowerPoint</Application>
  <PresentationFormat>On-screen Show (4:3)</PresentationFormat>
  <Paragraphs>55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TITLE OF THE PROJECT</vt:lpstr>
      <vt:lpstr>OBJECTIVE</vt:lpstr>
      <vt:lpstr>TOOLS AND TECHNOLOGIES USED</vt:lpstr>
      <vt:lpstr>DATASET USED</vt:lpstr>
      <vt:lpstr>METHODOLOGY</vt:lpstr>
      <vt:lpstr>FEATURES IMPLEMENTED</vt:lpstr>
      <vt:lpstr>PowerPoint Presentation</vt:lpstr>
      <vt:lpstr>RESULTS/INSIGHTS</vt:lpstr>
      <vt:lpstr>CHALLENGES FACED</vt:lpstr>
      <vt:lpstr>CONCLUSION</vt:lpstr>
      <vt:lpstr>SCREENSHOTS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2025-09-04T13:35:49Z</dcterms:created>
  <dcterms:modified xsi:type="dcterms:W3CDTF">2025-09-04T16:53:09Z</dcterms:modified>
</cp:coreProperties>
</file>