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9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2C289-1275-46DC-B6C0-041AA93291CB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D4155-572F-4939-A050-FFA7293F48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763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D4155-572F-4939-A050-FFA7293F489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96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MY E-COMMERCE SALES DASHBOARD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D4155-572F-4939-A050-FFA7293F489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333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99C3-D833-47B2-A9C7-891FA71FC324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8459-4A22-4B13-A603-3E04E6F62AE7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99C3-D833-47B2-A9C7-891FA71FC324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8459-4A22-4B13-A603-3E04E6F62A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99C3-D833-47B2-A9C7-891FA71FC324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8459-4A22-4B13-A603-3E04E6F62A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99C3-D833-47B2-A9C7-891FA71FC324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8459-4A22-4B13-A603-3E04E6F62A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99C3-D833-47B2-A9C7-891FA71FC324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448D8459-4A22-4B13-A603-3E04E6F62A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99C3-D833-47B2-A9C7-891FA71FC324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8459-4A22-4B13-A603-3E04E6F62A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99C3-D833-47B2-A9C7-891FA71FC324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8459-4A22-4B13-A603-3E04E6F62A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99C3-D833-47B2-A9C7-891FA71FC324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8459-4A22-4B13-A603-3E04E6F62A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99C3-D833-47B2-A9C7-891FA71FC324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8459-4A22-4B13-A603-3E04E6F62A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99C3-D833-47B2-A9C7-891FA71FC324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8459-4A22-4B13-A603-3E04E6F62A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199C3-D833-47B2-A9C7-891FA71FC324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D8459-4A22-4B13-A603-3E04E6F62AE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49199C3-D833-47B2-A9C7-891FA71FC324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48D8459-4A22-4B13-A603-3E04E6F62AE7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github.com/AkshayaAshok28/POWER-BI-PROJEC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OF THE PROJECT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Arial Black" panose="020B0A04020102020204" pitchFamily="34" charset="0"/>
              </a:rPr>
              <a:t>E-COMMERCE SALES DASHBOARD</a:t>
            </a:r>
            <a:endParaRPr lang="en-IN" sz="36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66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RESULTS/INSIGHTS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In E-Commerce Sales Dashboard we can come to conclusion that Category Clothing pays the most top selling product, that too in state of Madhya Pradesh its selling high.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And also if category clothing sales are high the sub-category related to clothing we can see profit high when hover to category in donut chart.</a:t>
            </a: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We can also see Q1, trends to be the highest sales and profit for the category and subcategory of all the places.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6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CHALLENGES</a:t>
            </a:r>
            <a:r>
              <a:rPr lang="en-US" dirty="0" smtClean="0"/>
              <a:t> FACED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Faced some issues while merging 2 tables Details and Orders because if we connect the table only we can analyze and perform calculations else keeping single table data is difficult to analyze.</a:t>
            </a:r>
            <a:endParaRPr lang="en-IN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9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CONCLUSION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This project of E-Commerce Sales helped me to analyze various </a:t>
            </a:r>
            <a:r>
              <a:rPr lang="en-US" dirty="0" smtClean="0"/>
              <a:t>insights.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Learned </a:t>
            </a:r>
            <a:r>
              <a:rPr lang="en-US" dirty="0" smtClean="0"/>
              <a:t>to create DAX queries and transformed 2 tables using power query </a:t>
            </a:r>
            <a:r>
              <a:rPr lang="en-US" dirty="0" smtClean="0"/>
              <a:t>editor.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</a:t>
            </a:r>
            <a:r>
              <a:rPr lang="en-US" dirty="0" smtClean="0"/>
              <a:t>mplemented </a:t>
            </a:r>
            <a:r>
              <a:rPr lang="en-US" dirty="0" smtClean="0"/>
              <a:t>joining techniques and it overall improved my dashboard creation skill for business driven insights and storytelling process.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268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SCREENSHOTS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" t="20937" r="7344" b="12892"/>
          <a:stretch/>
        </p:blipFill>
        <p:spPr bwMode="auto">
          <a:xfrm>
            <a:off x="0" y="1268760"/>
            <a:ext cx="91440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25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LINK TO GITHUB OR POWERBI REPORT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🌐 GitHub</a:t>
            </a:r>
            <a:r>
              <a:rPr lang="en-IN" dirty="0" smtClean="0"/>
              <a:t>:</a:t>
            </a:r>
          </a:p>
          <a:p>
            <a:r>
              <a:rPr lang="en-IN" dirty="0" smtClean="0">
                <a:hlinkClick r:id="rId2"/>
              </a:rPr>
              <a:t>http://github.com/AkshayaAshok28/POWER-BI-PROJECT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968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OBJECTIVE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goal of this project is to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uild an interactive e-commerce dashboard in Power BI to visualize sales, profit, and quantity metrics.</a:t>
            </a:r>
          </a:p>
          <a:p>
            <a:r>
              <a:rPr lang="en-US" sz="32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provide some analysis in those sales, profit and quantity for data driven business insights.</a:t>
            </a:r>
            <a:endParaRPr lang="en-I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89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26170"/>
          </a:xfrm>
        </p:spPr>
        <p:txBody>
          <a:bodyPr>
            <a:noAutofit/>
          </a:bodyPr>
          <a:lstStyle/>
          <a:p>
            <a:r>
              <a:rPr lang="en-US" sz="4400" dirty="0" smtClean="0"/>
              <a:t>TOOLS AND TECHNOLOGIES 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5357232"/>
          </a:xfrm>
        </p:spPr>
        <p:txBody>
          <a:bodyPr>
            <a:normAutofit/>
          </a:bodyPr>
          <a:lstStyle/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main tool used is POWER-BI</a:t>
            </a:r>
          </a:p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Microsoft Excel is used as the data-set 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tool.</a:t>
            </a:r>
            <a:endParaRPr lang="en-IN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0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DATASET</a:t>
            </a:r>
            <a:r>
              <a:rPr lang="en-US" dirty="0" smtClean="0"/>
              <a:t> USED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dirty="0" smtClean="0"/>
              <a:t>The dataset includes the data extracted from excel which consists of 2 tables:</a:t>
            </a:r>
          </a:p>
          <a:p>
            <a:r>
              <a:rPr lang="en-US" b="1" dirty="0" smtClean="0"/>
              <a:t>DETAILS TABLE- </a:t>
            </a:r>
            <a:r>
              <a:rPr lang="en-US" dirty="0" smtClean="0"/>
              <a:t>This </a:t>
            </a:r>
            <a:r>
              <a:rPr lang="en-US" dirty="0" smtClean="0"/>
              <a:t>table includes data consisting of 1500 </a:t>
            </a:r>
            <a:r>
              <a:rPr lang="en-US" dirty="0" err="1" smtClean="0"/>
              <a:t>rows,having</a:t>
            </a:r>
            <a:r>
              <a:rPr lang="en-US" dirty="0" smtClean="0"/>
              <a:t> columns like </a:t>
            </a:r>
            <a:r>
              <a:rPr lang="en-US" dirty="0" err="1" smtClean="0"/>
              <a:t>Amount,Category</a:t>
            </a:r>
            <a:r>
              <a:rPr lang="en-US" dirty="0" smtClean="0"/>
              <a:t>, Order-</a:t>
            </a:r>
            <a:r>
              <a:rPr lang="en-US" dirty="0" err="1" smtClean="0"/>
              <a:t>Id,Payment</a:t>
            </a:r>
            <a:r>
              <a:rPr lang="en-US" dirty="0" smtClean="0"/>
              <a:t> </a:t>
            </a:r>
            <a:r>
              <a:rPr lang="en-US" dirty="0" err="1" smtClean="0"/>
              <a:t>mode,Profit,Quantity</a:t>
            </a:r>
            <a:r>
              <a:rPr lang="en-US" dirty="0" smtClean="0"/>
              <a:t> and Sub-category</a:t>
            </a:r>
          </a:p>
          <a:p>
            <a:r>
              <a:rPr lang="en-US" b="1" dirty="0" smtClean="0"/>
              <a:t>ORDERS TABLE-This </a:t>
            </a:r>
            <a:r>
              <a:rPr lang="en-US" dirty="0" smtClean="0"/>
              <a:t>table </a:t>
            </a:r>
            <a:r>
              <a:rPr lang="en-US" dirty="0" smtClean="0"/>
              <a:t>includes 500 rows and 5distinct columns called Order-Id, Order-</a:t>
            </a:r>
            <a:r>
              <a:rPr lang="en-US" dirty="0" err="1" smtClean="0"/>
              <a:t>date,Customer</a:t>
            </a:r>
            <a:r>
              <a:rPr lang="en-US" dirty="0" smtClean="0"/>
              <a:t> </a:t>
            </a:r>
            <a:r>
              <a:rPr lang="en-US" dirty="0" err="1" smtClean="0"/>
              <a:t>name,State</a:t>
            </a:r>
            <a:r>
              <a:rPr lang="en-US" dirty="0" smtClean="0"/>
              <a:t> and City.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841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METHODOLOGY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extraction from Excel.</a:t>
            </a:r>
          </a:p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By importing csv file of Details and Orders into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Power-Bi Desktop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transformation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13716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It is done by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using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Power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Query Editor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by connecting 2 tables used joining techniques to connect Details and Orders using common column name-Order-Id.</a:t>
            </a:r>
          </a:p>
          <a:p>
            <a:pPr marL="514350" indent="-514350">
              <a:buFont typeface="+mj-lt"/>
              <a:buAutoNum type="romanLcPeriod"/>
            </a:pPr>
            <a:endParaRPr lang="en-US" sz="2000" dirty="0"/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8341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METHODOLOGY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Insights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generation using DAX Formulae</a:t>
            </a:r>
          </a:p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Created DAX Formulae for Total Sales/Total Revenue, Total Profit, Total Quantity Sold, Average Order Value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formulae for each measures is listed below: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Total Revenue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 SUMX(Details, Details[Amount] * Details[Quantity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])</a:t>
            </a:r>
          </a:p>
          <a:p>
            <a:pPr marL="514350" indent="-514350">
              <a:buFont typeface="+mj-lt"/>
              <a:buAutoNum type="romanLcPeriod"/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Total Profit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= SUM(Details[Profit])</a:t>
            </a:r>
          </a:p>
          <a:p>
            <a:pPr marL="514350" indent="-514350">
              <a:buFont typeface="+mj-lt"/>
              <a:buAutoNum type="romanLcPeriod"/>
            </a:pP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Total Quantity Sold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= SUM(Details[Quantity])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Average Order Value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 Details[Total Revenue]/Details[Total Orders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marL="514350" indent="-514350">
              <a:buFont typeface="+mj-lt"/>
              <a:buAutoNum type="romanLcPeriod"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Used colorful slicers, KPI, Charts and prepared a interactive Dashboard.</a:t>
            </a:r>
            <a:endParaRPr 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romanLcPeriod"/>
            </a:pPr>
            <a:endParaRPr lang="en-US" sz="2000" dirty="0"/>
          </a:p>
          <a:p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8111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 smtClean="0"/>
              <a:t>FEATURES IMPLEMENTED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35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KEY PERFORMANCE INDICATORS(KPI’S): 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Total Sales,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Total Profit,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Total Quantity Sold,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Average order value</a:t>
            </a:r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97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US" dirty="0" smtClean="0"/>
              <a:t>FEATURES IMPLEMENTED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CORE 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VISUALIZATIONS:</a:t>
            </a:r>
          </a:p>
          <a:p>
            <a:pPr marL="514350" indent="-514350">
              <a:buFont typeface="+mj-lt"/>
              <a:buAutoNum type="alphaLcParenR"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Quarter Filter: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Added a slicers for quarters Q1, Q2, Q3,Q4</a:t>
            </a:r>
          </a:p>
          <a:p>
            <a:pPr marL="514350" indent="-514350">
              <a:buFont typeface="+mj-lt"/>
              <a:buAutoNum type="alphaLcParenR"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Bar Chart: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Explains Sum of profit by month.</a:t>
            </a:r>
          </a:p>
          <a:p>
            <a:pPr marL="514350" indent="-514350">
              <a:buFont typeface="+mj-lt"/>
              <a:buAutoNum type="alphaLcParenR"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Horizontal Bar Chart: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Displays Total Sales State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wise and also shows Profit v/s sub-category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Donut Chart: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Visualized Quantity by Category and Payment Mode Distribution.</a:t>
            </a:r>
          </a:p>
          <a:p>
            <a:pPr marL="514350" indent="-514350">
              <a:buFont typeface="+mj-lt"/>
              <a:buAutoNum type="alphaLcParenR"/>
            </a:pPr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Stacked Column Chart: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Shows Sales by Customer.</a:t>
            </a:r>
          </a:p>
          <a:p>
            <a:pPr marL="514350" indent="-514350">
              <a:buFont typeface="+mj-lt"/>
              <a:buAutoNum type="alphaLcParenR"/>
            </a:pPr>
            <a:endParaRPr lang="en-US" sz="2600" dirty="0" smtClean="0"/>
          </a:p>
          <a:p>
            <a:pPr marL="514350" indent="-514350">
              <a:buFont typeface="+mj-lt"/>
              <a:buAutoNum type="alphaLcParenR"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93234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Autofit/>
          </a:bodyPr>
          <a:lstStyle/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Set Up Drill-Downs: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Enabled drill-downs for category and state by creating hierarchical data for category column to allow users to see detailed data on clicking.</a:t>
            </a:r>
          </a:p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Tooltips: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Customize tooltips is being added to show some additional visuals when hover to particular visualization.</a:t>
            </a:r>
          </a:p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Validation: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Verified all data connections and relationships are correct as per the knowledge.</a:t>
            </a:r>
          </a:p>
          <a:p>
            <a:r>
              <a:rPr lang="en-US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Filters and Slicers: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Test filters to ensure charts update dynamically when filtered.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3568" y="90531"/>
            <a:ext cx="72728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INTERACTIVITY</a:t>
            </a:r>
            <a:r>
              <a:rPr lang="en-US" sz="3400" b="1" dirty="0" smtClean="0"/>
              <a:t> ADDED TO THE  </a:t>
            </a:r>
            <a:r>
              <a:rPr lang="en-US" sz="3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en-US" sz="3400" b="1" dirty="0" smtClean="0"/>
              <a:t> OF DASHBOARD </a:t>
            </a:r>
            <a:endParaRPr lang="en-IN" sz="3400" b="1" dirty="0"/>
          </a:p>
        </p:txBody>
      </p:sp>
    </p:spTree>
    <p:extLst>
      <p:ext uri="{BB962C8B-B14F-4D97-AF65-F5344CB8AC3E}">
        <p14:creationId xmlns:p14="http://schemas.microsoft.com/office/powerpoint/2010/main" val="384271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334</TotalTime>
  <Words>591</Words>
  <Application>Microsoft Office PowerPoint</Application>
  <PresentationFormat>On-screen Show (4:3)</PresentationFormat>
  <Paragraphs>65</Paragraphs>
  <Slides>14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Apex</vt:lpstr>
      <vt:lpstr>TITLE OF THE PROJECT</vt:lpstr>
      <vt:lpstr>OBJECTIVE</vt:lpstr>
      <vt:lpstr>TOOLS AND TECHNOLOGIES </vt:lpstr>
      <vt:lpstr>DATASET USED</vt:lpstr>
      <vt:lpstr>METHODOLOGY</vt:lpstr>
      <vt:lpstr>METHODOLOGY</vt:lpstr>
      <vt:lpstr>FEATURES IMPLEMENTED</vt:lpstr>
      <vt:lpstr>FEATURES IMPLEMENTED</vt:lpstr>
      <vt:lpstr>PowerPoint Presentation</vt:lpstr>
      <vt:lpstr>RESULTS/INSIGHTS</vt:lpstr>
      <vt:lpstr>CHALLENGES FACED</vt:lpstr>
      <vt:lpstr>CONCLUSION</vt:lpstr>
      <vt:lpstr>SCREENSHOTS</vt:lpstr>
      <vt:lpstr>LINK TO GITHUB OR POWERBI REPORT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14</cp:revision>
  <dcterms:created xsi:type="dcterms:W3CDTF">2025-09-04T13:35:49Z</dcterms:created>
  <dcterms:modified xsi:type="dcterms:W3CDTF">2025-09-05T08:50:55Z</dcterms:modified>
</cp:coreProperties>
</file>