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2D54E27-5C6D-4EBB-8F0A-939358CE37C1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B63BE24-45CD-4617-B91D-D2AB941061D2}" type="slidenum">
              <a:rPr lang="en-IN" smtClean="0"/>
              <a:t>‹#›</a:t>
            </a:fld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4E27-5C6D-4EBB-8F0A-939358CE37C1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BE24-45CD-4617-B91D-D2AB941061D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4E27-5C6D-4EBB-8F0A-939358CE37C1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BE24-45CD-4617-B91D-D2AB941061D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4E27-5C6D-4EBB-8F0A-939358CE37C1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BE24-45CD-4617-B91D-D2AB941061D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4E27-5C6D-4EBB-8F0A-939358CE37C1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BE24-45CD-4617-B91D-D2AB941061D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4E27-5C6D-4EBB-8F0A-939358CE37C1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BE24-45CD-4617-B91D-D2AB941061D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4E27-5C6D-4EBB-8F0A-939358CE37C1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BE24-45CD-4617-B91D-D2AB941061D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4E27-5C6D-4EBB-8F0A-939358CE37C1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BE24-45CD-4617-B91D-D2AB941061D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4E27-5C6D-4EBB-8F0A-939358CE37C1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BE24-45CD-4617-B91D-D2AB941061D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4E27-5C6D-4EBB-8F0A-939358CE37C1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BE24-45CD-4617-B91D-D2AB941061D2}" type="slidenum">
              <a:rPr lang="en-IN" smtClean="0"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4E27-5C6D-4EBB-8F0A-939358CE37C1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BE24-45CD-4617-B91D-D2AB941061D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2D54E27-5C6D-4EBB-8F0A-939358CE37C1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B63BE24-45CD-4617-B91D-D2AB941061D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6016" y="2276872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INDIAN FOOD DATA ANALYSIS WITH PYTHON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 NAME: </a:t>
            </a:r>
            <a:r>
              <a:rPr lang="en-US" b="1" dirty="0" err="1" smtClean="0"/>
              <a:t>Akshaya</a:t>
            </a:r>
            <a:r>
              <a:rPr lang="en-US" b="1" dirty="0" smtClean="0"/>
              <a:t> A</a:t>
            </a:r>
          </a:p>
          <a:p>
            <a:r>
              <a:rPr lang="en-US" b="1" dirty="0"/>
              <a:t> </a:t>
            </a:r>
            <a:r>
              <a:rPr lang="en-US" sz="1600" b="1" dirty="0" smtClean="0"/>
              <a:t>ROLE:DATA ANALYST ENTHUSIAST,FREHSER 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56919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DATASET: The dataset consists of 255 rows and 9columns.</a:t>
            </a:r>
          </a:p>
          <a:p>
            <a:r>
              <a:rPr lang="en-US" sz="25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Data information: The data table consists of columns like name, ingredients, prep time, cook time, flavor profile, region, state, course information.</a:t>
            </a:r>
          </a:p>
          <a:p>
            <a:r>
              <a:rPr lang="en-US" sz="25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Goal: To perform analytical tasks in Python, to practice with python libraries to seek more insights on data analytical skills in python.</a:t>
            </a:r>
            <a:endParaRPr lang="en-IN" sz="2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688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&amp; LIBRARIES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5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PYTHON- (Google colab as IDE)</a:t>
            </a:r>
          </a:p>
          <a:p>
            <a:r>
              <a:rPr lang="en-US" sz="25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PANDAS- used for data frame in context to dictionaries data structures where data manipulation is performed.</a:t>
            </a:r>
          </a:p>
          <a:p>
            <a:r>
              <a:rPr lang="en-US" sz="25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NUMPY- used with arrays and matrices for numerical operations.</a:t>
            </a:r>
          </a:p>
          <a:p>
            <a:r>
              <a:rPr lang="en-US" sz="25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MATPLOTLIB &amp; SEABORN- it’s the data visualization tool integrated in python to analyze visuals through the code.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74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PERFORMED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Data cleaning and preprocessing</a:t>
            </a:r>
          </a:p>
          <a:p>
            <a:r>
              <a:rPr lang="en-US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Exploratory data analysis with PANDAS library.</a:t>
            </a:r>
          </a:p>
          <a:p>
            <a:r>
              <a:rPr lang="en-US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Visualizations analysis with MATPLOTLIB and SEABORN are bar chart, pie chart, line chart,countplot, boxplot and violin plot.</a:t>
            </a:r>
          </a:p>
          <a:p>
            <a:r>
              <a:rPr lang="en-US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NUMPY operations by converting a column like prep time &amp; cook time to array and performing calculations like mean,median,std,reshaping etc.</a:t>
            </a:r>
          </a:p>
          <a:p>
            <a:r>
              <a:rPr lang="en-US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Dataset merging and concatenation through Merge and Concat functions, by splitting the single table to 2 parts one for Dish info and another for Time with state and performing different types of joins.</a:t>
            </a:r>
          </a:p>
          <a:p>
            <a:pPr marL="6858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104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Majority of dishes are Vegetarian.</a:t>
            </a:r>
          </a:p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Average cooking time -30minutes,</a:t>
            </a:r>
          </a:p>
          <a:p>
            <a:pPr marL="68580" indent="0">
              <a:buNone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Average prep time is 15minutes</a:t>
            </a:r>
          </a:p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Most dishes belong to main course and snack</a:t>
            </a:r>
          </a:p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Heat map revealed missing values in some regions/states.</a:t>
            </a:r>
          </a:p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Merge and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concat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helped simulate real world multiple data sources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37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90872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CHALLENGES AND LEARNINGS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916832"/>
            <a:ext cx="6777317" cy="4104456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Handling missing values in a dataset</a:t>
            </a:r>
          </a:p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Understanding many functionalities like .</a:t>
            </a:r>
            <a:r>
              <a:rPr lang="en-U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iloc, .</a:t>
            </a:r>
            <a:r>
              <a:rPr lang="en-US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loc</a:t>
            </a:r>
            <a:r>
              <a:rPr lang="en-U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.</a:t>
            </a:r>
            <a:r>
              <a:rPr lang="en-US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idxmax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etc</a:t>
            </a:r>
            <a:endParaRPr lang="en-U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Getting comfortable with NUMPY and PANDAS libraries</a:t>
            </a:r>
          </a:p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Improved  data storytelling by creating mesmerizing visuals through MATPLOTLIB and SEABORN</a:t>
            </a:r>
          </a:p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Too many functionalities to understand and learn is the main challenge of this project.</a:t>
            </a: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55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 &amp; 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CONCLUSION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Built strong foundation in data analytics using Python.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Learned how to clean, analyze, and visualize datasets.</a:t>
            </a:r>
          </a:p>
          <a:p>
            <a:r>
              <a:rPr lang="en-US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FUTURE SCOPE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Apply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some AI Tools to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classify/cluster dishes.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Build a dashboard (Power BI/Tableau) with same dataset.</a:t>
            </a:r>
          </a:p>
          <a:p>
            <a:pPr marL="582930" indent="-514350">
              <a:buFont typeface="+mj-lt"/>
              <a:buAutoNum type="arabicPeriod"/>
            </a:pPr>
            <a:endParaRPr lang="en-US" sz="28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82930" indent="-514350">
              <a:buFont typeface="+mj-lt"/>
              <a:buAutoNum type="arabicPeriod"/>
            </a:pPr>
            <a:endParaRPr lang="en-US" sz="28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82930" indent="-514350">
              <a:buFont typeface="+mj-lt"/>
              <a:buAutoNum type="arabicParenR"/>
            </a:pPr>
            <a:endParaRPr lang="en-US" sz="28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3006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GITHUB LINK :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293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91</TotalTime>
  <Words>381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INDIAN FOOD DATA ANALYSIS WITH PYTHON</vt:lpstr>
      <vt:lpstr>INTRODUCTION</vt:lpstr>
      <vt:lpstr>TOOLS &amp; LIBRARIES USED</vt:lpstr>
      <vt:lpstr>ANALYSIS PERFORMED</vt:lpstr>
      <vt:lpstr>KEY INSIGHTS</vt:lpstr>
      <vt:lpstr>CHALLENGES AND LEARNINGS </vt:lpstr>
      <vt:lpstr>CONCLUSION &amp; FUTURE SCOPE</vt:lpstr>
      <vt:lpstr>PROJECT 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FOOD DATA ANALYSIS WITH PYTHON</dc:title>
  <dc:creator>User</dc:creator>
  <cp:lastModifiedBy>User</cp:lastModifiedBy>
  <cp:revision>7</cp:revision>
  <dcterms:created xsi:type="dcterms:W3CDTF">2025-09-17T17:21:29Z</dcterms:created>
  <dcterms:modified xsi:type="dcterms:W3CDTF">2025-09-17T18:52:50Z</dcterms:modified>
</cp:coreProperties>
</file>