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77" r:id="rId10"/>
    <p:sldId id="278" r:id="rId11"/>
    <p:sldId id="279" r:id="rId12"/>
    <p:sldId id="280" r:id="rId13"/>
    <p:sldId id="281" r:id="rId14"/>
    <p:sldId id="266" r:id="rId15"/>
    <p:sldId id="282" r:id="rId16"/>
    <p:sldId id="283" r:id="rId17"/>
    <p:sldId id="284" r:id="rId18"/>
    <p:sldId id="269" r:id="rId19"/>
    <p:sldId id="285" r:id="rId20"/>
    <p:sldId id="286" r:id="rId21"/>
    <p:sldId id="272" r:id="rId22"/>
    <p:sldId id="273" r:id="rId23"/>
    <p:sldId id="274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12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48C8-2691-4058-888E-D0620ADDBE4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561E-BF25-4980-A595-CB5F645EE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1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Andrew Adams is the employee whose Job</a:t>
            </a:r>
            <a:r>
              <a:rPr lang="en-US" b="1" baseline="0" dirty="0" smtClean="0">
                <a:latin typeface="+mn-lt"/>
              </a:rPr>
              <a:t> Title is “General Manager” whose Levels is “L6” who is the most senior employee.</a:t>
            </a:r>
            <a:endParaRPr lang="en-IN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1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Andrew Adams is the employee whose Job</a:t>
            </a:r>
            <a:r>
              <a:rPr lang="en-US" b="1" baseline="0" dirty="0" smtClean="0">
                <a:latin typeface="+mn-lt"/>
              </a:rPr>
              <a:t> Title is “General Manager” whose Levels is “L6” who is the most senior employee.</a:t>
            </a:r>
            <a:endParaRPr lang="en-IN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1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1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10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01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93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561E-BF25-4980-A595-CB5F645EE17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9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BE6D30-D105-4415-8589-BAB89980D66C}" type="datetimeFigureOut">
              <a:rPr lang="en-IN" smtClean="0"/>
              <a:t>05-09-2025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C1D33F6-2035-4F06-B6AC-969A4CA2168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1096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TITLE OF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753497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3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FICTIONAL MUSIC DATABASE USING SQL</a:t>
            </a:r>
            <a:endParaRPr lang="en-IN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3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Q3: Identify the top 3 invoice totals.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319" y="5147306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Invoice Id 183,92,31 have the highest invoice totals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7" t="19426" r="14084" b="34040"/>
          <a:stretch/>
        </p:blipFill>
        <p:spPr bwMode="auto">
          <a:xfrm>
            <a:off x="1259633" y="1474839"/>
            <a:ext cx="6453774" cy="3322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454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Q4: Find the city with the highest total invoice amount to determine the best location for a promotional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event.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2" y="5176923"/>
            <a:ext cx="8280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BORDEAUX is the city having highest invoice amount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0" t="27884" r="2109" b="31076"/>
          <a:stretch/>
        </p:blipFill>
        <p:spPr bwMode="auto">
          <a:xfrm>
            <a:off x="1259632" y="1778885"/>
            <a:ext cx="6491745" cy="280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35461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Q5: Identify the customer who has spent the most money.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532" y="5176923"/>
            <a:ext cx="8280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FrantiÅ¡ek WichterlovÃ¡ is the customer who has spent the most money</a:t>
            </a: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4" t="18035" r="3081" b="37979"/>
          <a:stretch/>
        </p:blipFill>
        <p:spPr bwMode="auto">
          <a:xfrm>
            <a:off x="899592" y="1590633"/>
            <a:ext cx="7416824" cy="3134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16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1296144"/>
          </a:xfrm>
        </p:spPr>
        <p:txBody>
          <a:bodyPr/>
          <a:lstStyle/>
          <a:p>
            <a:pPr algn="ctr"/>
            <a:r>
              <a:rPr lang="en-IN" sz="4400" dirty="0" smtClean="0">
                <a:latin typeface="+mn-lt"/>
                <a:cs typeface="Calibri" panose="020F0502020204030204" pitchFamily="34" charset="0"/>
              </a:rPr>
              <a:t>MODERATE LEVEL QUERIES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22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04056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Q1</a:t>
            </a:r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Find the email, first name, and last name of customers who listen to Rock music.</a:t>
            </a:r>
            <a:r>
              <a:rPr lang="en-IN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/>
            </a:r>
            <a:br>
              <a:rPr lang="en-IN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endParaRPr lang="en-IN" sz="3600" b="1" kern="1200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9" t="15984" r="22132" b="34775"/>
          <a:stretch/>
        </p:blipFill>
        <p:spPr bwMode="auto">
          <a:xfrm>
            <a:off x="1187624" y="1412776"/>
            <a:ext cx="6768752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544522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By using joining tables between customer,invoice,invoice line,track and genere we got those customers who listen to Rock music by 149rows.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13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47248" cy="792088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Q2</a:t>
            </a:r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Identify the top 10 rock artists based on track count.</a:t>
            </a:r>
            <a: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254395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For that music genre-Rock we can find only Top 4 artists based on Track count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20528" r="12819" b="18305"/>
          <a:stretch/>
        </p:blipFill>
        <p:spPr bwMode="auto">
          <a:xfrm>
            <a:off x="971600" y="1340768"/>
            <a:ext cx="7056784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234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47248" cy="648072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Q3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Find all track names that are longer than the average track length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445224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So there are 26 names with track names longer than the average track length names.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t="17212" r="9793" b="31059"/>
          <a:stretch/>
        </p:blipFill>
        <p:spPr bwMode="auto">
          <a:xfrm>
            <a:off x="1187624" y="1556792"/>
            <a:ext cx="6696744" cy="36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0026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pPr algn="ctr"/>
            <a:r>
              <a:rPr lang="en-IN" sz="4400" dirty="0" smtClean="0">
                <a:cs typeface="Calibri" panose="020F0502020204030204" pitchFamily="34" charset="0"/>
              </a:rPr>
              <a:t>ADVANCED LEVEL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60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Q1: Calculate how much each customer has spent on each artist.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8" t="16280" r="32130" b="33999"/>
          <a:stretch/>
        </p:blipFill>
        <p:spPr bwMode="auto">
          <a:xfrm>
            <a:off x="1277031" y="1404146"/>
            <a:ext cx="6408712" cy="36342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373216"/>
            <a:ext cx="763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we can see how each customer has spent on each artist what is the revenue generated.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7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Q2: Determine the most popular music genre for each country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on purchases.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5373216"/>
            <a:ext cx="7848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Almost all the countries holds Rock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as the top genre</a:t>
            </a:r>
            <a:r>
              <a:rPr lang="en-US" sz="2000" b="1" dirty="0"/>
              <a:t>.</a:t>
            </a:r>
            <a:endParaRPr lang="en-IN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09" t="17723" r="4428" b="27726"/>
          <a:stretch/>
        </p:blipFill>
        <p:spPr bwMode="auto">
          <a:xfrm>
            <a:off x="1255347" y="1412776"/>
            <a:ext cx="6489290" cy="35283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97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394644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aim of this project is to analyze the best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city, top 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country for events, popular music genres by country using the tool MYSQL for best data driven summarizing insights.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OBJECTIVE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178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404664"/>
            <a:ext cx="8003232" cy="850106"/>
          </a:xfrm>
        </p:spPr>
        <p:txBody>
          <a:bodyPr>
            <a:normAutofit fontScale="90000"/>
          </a:bodyPr>
          <a:lstStyle/>
          <a:p>
            <a:pPr lvl="2" algn="l" rtl="0">
              <a:spcBef>
                <a:spcPct val="0"/>
              </a:spcBef>
            </a:pPr>
            <a:r>
              <a:rPr lang="en-US" sz="3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Q3: Identify the top-spending customer for each country</a:t>
            </a:r>
            <a:r>
              <a:rPr lang="en-IN" sz="32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/>
            </a:r>
            <a:br>
              <a:rPr lang="en-IN" sz="3200" b="1" kern="1200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5407516"/>
            <a:ext cx="7848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Customer ID 27 of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USA is the top spending customer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2" t="18304" r="11983" b="32144"/>
          <a:stretch/>
        </p:blipFill>
        <p:spPr bwMode="auto">
          <a:xfrm>
            <a:off x="1259632" y="1340767"/>
            <a:ext cx="6624736" cy="3754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6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main key insight we can say is among all the invoice billing countries, customers from “USA” top with invoice spending money.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also we can see that most of the customers prefer Music Genre “ROCK” as their priority.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81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most crucial part of SQL is using JOINS across different tables.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this project there were the scenario in advanced level queries to join 5 tables to filter the data and get over the problem statement.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700808"/>
            <a:ext cx="8229600" cy="3730419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project was overall very useful and thoughtful process where we used many joining techniques, windows functions to rank the genres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putting some logic for advanced queries is the most learning part.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9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95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1560" y="2636912"/>
            <a:ext cx="8229600" cy="230771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MY-SQL WORKBENCH to write and understand the code for each levels.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EXCEL for extracting the data-sets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57018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+mn-lt"/>
                <a:cs typeface="Calibri" panose="020F0502020204030204" pitchFamily="34" charset="0"/>
              </a:rPr>
              <a:t>TOOLS </a:t>
            </a:r>
            <a:r>
              <a:rPr lang="en-US" sz="4400" dirty="0" smtClean="0">
                <a:latin typeface="+mn-lt"/>
                <a:cs typeface="Calibri" panose="020F0502020204030204" pitchFamily="34" charset="0"/>
              </a:rPr>
              <a:t>AND</a:t>
            </a:r>
            <a:r>
              <a:rPr lang="en-US" sz="4400" dirty="0" smtClean="0">
                <a:latin typeface="+mn-lt"/>
                <a:cs typeface="Calibri" panose="020F0502020204030204" pitchFamily="34" charset="0"/>
              </a:rPr>
              <a:t> </a:t>
            </a:r>
            <a:r>
              <a:rPr lang="en-US" sz="4400" dirty="0" smtClean="0">
                <a:latin typeface="+mn-lt"/>
                <a:cs typeface="Calibri" panose="020F0502020204030204" pitchFamily="34" charset="0"/>
              </a:rPr>
              <a:t>TECHNOLOGIES </a:t>
            </a:r>
            <a:endParaRPr lang="en-IN" sz="44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3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tables we used are as follows: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Employee Table: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Contains details of employees, including their job title and seniority levels.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Invoice Table: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Contains all invoices with billing information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Invoice line Table: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Detailed information on each item within an invoice.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 Table: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Contains customer data, such as first and last names and contact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Track Table: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Details of each track, including genre and duration.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Album Table: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Contains information on music albums.</a:t>
            </a: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Artist Table: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Information on 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artist id and names.</a:t>
            </a:r>
            <a:endParaRPr lang="en-US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1228" indent="-571500">
              <a:buFont typeface="+mj-lt"/>
              <a:buAutoNum type="romanLcPeriod"/>
            </a:pPr>
            <a:r>
              <a:rPr lang="en-US" sz="29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Genre Table: </a:t>
            </a: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Information on </a:t>
            </a:r>
            <a:r>
              <a:rPr lang="en-US" sz="29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genre’s</a:t>
            </a:r>
          </a:p>
          <a:p>
            <a:pPr marL="681228" indent="-571500">
              <a:buFont typeface="+mj-lt"/>
              <a:buAutoNum type="romanL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Table contains Relevant information and important fields like </a:t>
            </a:r>
          </a:p>
          <a:p>
            <a:pPr marL="109728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Customer_id, Invoice_id,Track_id,Album_id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Artist_id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>
                <a:latin typeface="+mn-lt"/>
              </a:rPr>
              <a:t>DATASETS</a:t>
            </a:r>
            <a:r>
              <a:rPr lang="en-US" dirty="0" smtClean="0">
                <a:latin typeface="+mn-lt"/>
              </a:rPr>
              <a:t> </a:t>
            </a:r>
            <a:r>
              <a:rPr lang="en-US" sz="4400" dirty="0" smtClean="0">
                <a:latin typeface="+mn-lt"/>
              </a:rPr>
              <a:t>USED</a:t>
            </a:r>
            <a:endParaRPr lang="en-IN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6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extraction from Microsoft Excel CSV file and import in MYSQL Workbench.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Transformation is done by creating database and using that data base for writing the code.</a:t>
            </a:r>
          </a:p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 generation is done with SQL Query Optimization.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METHODOLOGY/WORKFLOW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145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060848"/>
            <a:ext cx="8229600" cy="2007096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FEATURES OF DIFFERENT LEVEL </a:t>
            </a:r>
            <a:r>
              <a:rPr lang="en-US" sz="5400" dirty="0" smtClean="0"/>
              <a:t>QUERRIES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0045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EASY LEVEL QUERRIES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173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Q1: Find the most senior employee based on job title.</a:t>
            </a:r>
            <a:endParaRPr lang="en-IN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7" t="16046" r="4594" b="36080"/>
          <a:stretch/>
        </p:blipFill>
        <p:spPr bwMode="auto">
          <a:xfrm>
            <a:off x="1043608" y="1787984"/>
            <a:ext cx="6863291" cy="2952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5013176"/>
            <a:ext cx="8280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Andrew Adams is the employee whose Job Title is “General Manager” whose Levels is “L6” who is the most senior employee.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19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Q2: Determine which countries have the most invoices.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072" y="5383281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USA is the top Billing Country having invoice count 131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9" t="16997" r="20405" b="31305"/>
          <a:stretch/>
        </p:blipFill>
        <p:spPr bwMode="auto">
          <a:xfrm>
            <a:off x="1403648" y="1700808"/>
            <a:ext cx="6048672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1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6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702</Words>
  <Application>Microsoft Office PowerPoint</Application>
  <PresentationFormat>On-screen Show (4:3)</PresentationFormat>
  <Paragraphs>72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Concourse</vt:lpstr>
      <vt:lpstr>TITLE OF THE PROJECT</vt:lpstr>
      <vt:lpstr>OBJECTIVE</vt:lpstr>
      <vt:lpstr>TOOLS AND TECHNOLOGIES </vt:lpstr>
      <vt:lpstr>DATASETS USED</vt:lpstr>
      <vt:lpstr>METHODOLOGY/WORKFLOW</vt:lpstr>
      <vt:lpstr>FEATURES OF DIFFERENT LEVEL QUERRIES</vt:lpstr>
      <vt:lpstr>EASY LEVEL QUERRIES</vt:lpstr>
      <vt:lpstr>Q1: Find the most senior employee based on job title.</vt:lpstr>
      <vt:lpstr>Q2: Determine which countries have the most invoices.</vt:lpstr>
      <vt:lpstr>Q3: Identify the top 3 invoice totals.</vt:lpstr>
      <vt:lpstr>Q4: Find the city with the highest total invoice amount to determine the best location for a promotional event.</vt:lpstr>
      <vt:lpstr>Q5: Identify the customer who has spent the most money.</vt:lpstr>
      <vt:lpstr>MODERATE LEVEL QUERIES</vt:lpstr>
      <vt:lpstr>Q1: Find the email, first name, and last name of customers who listen to Rock music. </vt:lpstr>
      <vt:lpstr> Q2: Identify the top 10 rock artists based on track count. </vt:lpstr>
      <vt:lpstr> Q3: Find all track names that are longer than the average track length.  </vt:lpstr>
      <vt:lpstr>ADVANCED LEVEL QUERIES</vt:lpstr>
      <vt:lpstr>Q1: Calculate how much each customer has spent on each artist. </vt:lpstr>
      <vt:lpstr>Q2: Determine the most popular music genre for each country based on purchases.  </vt:lpstr>
      <vt:lpstr>. Q3: Identify the top-spending customer for each country  </vt:lpstr>
      <vt:lpstr>RESULTS</vt:lpstr>
      <vt:lpstr>CHALLENGES FACED</vt:lpstr>
      <vt:lpstr>CONCLUSION</vt:lpstr>
      <vt:lpstr>LINK FOR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User</dc:creator>
  <cp:lastModifiedBy>User</cp:lastModifiedBy>
  <cp:revision>22</cp:revision>
  <dcterms:created xsi:type="dcterms:W3CDTF">2025-09-04T18:59:23Z</dcterms:created>
  <dcterms:modified xsi:type="dcterms:W3CDTF">2025-09-05T08:36:31Z</dcterms:modified>
</cp:coreProperties>
</file>