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8" r:id="rId1"/>
  </p:sldMasterIdLst>
  <p:notesMasterIdLst>
    <p:notesMasterId r:id="rId30"/>
  </p:notesMasterIdLst>
  <p:sldIdLst>
    <p:sldId id="256" r:id="rId2"/>
    <p:sldId id="264" r:id="rId3"/>
    <p:sldId id="265" r:id="rId4"/>
    <p:sldId id="261" r:id="rId5"/>
    <p:sldId id="262" r:id="rId6"/>
    <p:sldId id="274" r:id="rId7"/>
    <p:sldId id="259" r:id="rId8"/>
    <p:sldId id="273" r:id="rId9"/>
    <p:sldId id="263" r:id="rId10"/>
    <p:sldId id="266" r:id="rId11"/>
    <p:sldId id="257" r:id="rId12"/>
    <p:sldId id="278" r:id="rId13"/>
    <p:sldId id="267" r:id="rId14"/>
    <p:sldId id="277" r:id="rId15"/>
    <p:sldId id="284" r:id="rId16"/>
    <p:sldId id="283" r:id="rId17"/>
    <p:sldId id="276" r:id="rId18"/>
    <p:sldId id="268" r:id="rId19"/>
    <p:sldId id="269" r:id="rId20"/>
    <p:sldId id="271" r:id="rId21"/>
    <p:sldId id="279" r:id="rId22"/>
    <p:sldId id="270" r:id="rId23"/>
    <p:sldId id="280" r:id="rId24"/>
    <p:sldId id="281" r:id="rId25"/>
    <p:sldId id="282" r:id="rId26"/>
    <p:sldId id="258" r:id="rId27"/>
    <p:sldId id="272" r:id="rId28"/>
    <p:sldId id="27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a Brian Tauro" userId="75ac87586d3e7ef8" providerId="LiveId" clId="{8B9B103C-549D-44BD-9F8E-F559EF5FC298}"/>
    <pc:docChg chg="undo custSel addSld delSld modSld sldOrd">
      <pc:chgData name="Akshaya Brian Tauro" userId="75ac87586d3e7ef8" providerId="LiveId" clId="{8B9B103C-549D-44BD-9F8E-F559EF5FC298}" dt="2022-11-17T05:42:01.067" v="1242" actId="20577"/>
      <pc:docMkLst>
        <pc:docMk/>
      </pc:docMkLst>
      <pc:sldChg chg="modSp mod">
        <pc:chgData name="Akshaya Brian Tauro" userId="75ac87586d3e7ef8" providerId="LiveId" clId="{8B9B103C-549D-44BD-9F8E-F559EF5FC298}" dt="2022-11-17T04:15:15.903" v="352" actId="20577"/>
        <pc:sldMkLst>
          <pc:docMk/>
          <pc:sldMk cId="2902040022" sldId="256"/>
        </pc:sldMkLst>
        <pc:spChg chg="mod">
          <ac:chgData name="Akshaya Brian Tauro" userId="75ac87586d3e7ef8" providerId="LiveId" clId="{8B9B103C-549D-44BD-9F8E-F559EF5FC298}" dt="2022-11-17T04:15:15.903" v="352" actId="20577"/>
          <ac:spMkLst>
            <pc:docMk/>
            <pc:sldMk cId="2902040022" sldId="256"/>
            <ac:spMk id="3" creationId="{161673EB-050E-8A3A-0CF3-EC076144C895}"/>
          </ac:spMkLst>
        </pc:spChg>
      </pc:sldChg>
      <pc:sldChg chg="modSp mod ord">
        <pc:chgData name="Akshaya Brian Tauro" userId="75ac87586d3e7ef8" providerId="LiveId" clId="{8B9B103C-549D-44BD-9F8E-F559EF5FC298}" dt="2022-11-17T05:12:43.820" v="744"/>
        <pc:sldMkLst>
          <pc:docMk/>
          <pc:sldMk cId="1003956128" sldId="257"/>
        </pc:sldMkLst>
        <pc:spChg chg="mod">
          <ac:chgData name="Akshaya Brian Tauro" userId="75ac87586d3e7ef8" providerId="LiveId" clId="{8B9B103C-549D-44BD-9F8E-F559EF5FC298}" dt="2022-11-16T23:47:54.642" v="197" actId="14100"/>
          <ac:spMkLst>
            <pc:docMk/>
            <pc:sldMk cId="1003956128" sldId="257"/>
            <ac:spMk id="6" creationId="{23D35A8B-1ED4-E3C6-6D27-5A3A56849E34}"/>
          </ac:spMkLst>
        </pc:spChg>
        <pc:spChg chg="mod">
          <ac:chgData name="Akshaya Brian Tauro" userId="75ac87586d3e7ef8" providerId="LiveId" clId="{8B9B103C-549D-44BD-9F8E-F559EF5FC298}" dt="2022-11-16T23:42:31.559" v="19" actId="20577"/>
          <ac:spMkLst>
            <pc:docMk/>
            <pc:sldMk cId="1003956128" sldId="257"/>
            <ac:spMk id="8" creationId="{0B8CD2E6-6408-6EBA-784C-048FC504DB70}"/>
          </ac:spMkLst>
        </pc:spChg>
        <pc:spChg chg="mod">
          <ac:chgData name="Akshaya Brian Tauro" userId="75ac87586d3e7ef8" providerId="LiveId" clId="{8B9B103C-549D-44BD-9F8E-F559EF5FC298}" dt="2022-11-16T23:46:17.835" v="154" actId="20577"/>
          <ac:spMkLst>
            <pc:docMk/>
            <pc:sldMk cId="1003956128" sldId="257"/>
            <ac:spMk id="9" creationId="{5F762FE8-6407-2872-11DA-2A23067C9EE8}"/>
          </ac:spMkLst>
        </pc:spChg>
        <pc:spChg chg="mod">
          <ac:chgData name="Akshaya Brian Tauro" userId="75ac87586d3e7ef8" providerId="LiveId" clId="{8B9B103C-549D-44BD-9F8E-F559EF5FC298}" dt="2022-11-16T23:46:33.357" v="175" actId="20577"/>
          <ac:spMkLst>
            <pc:docMk/>
            <pc:sldMk cId="1003956128" sldId="257"/>
            <ac:spMk id="10" creationId="{4B001C6D-CA43-9F0B-AF07-E3A67F18C4E0}"/>
          </ac:spMkLst>
        </pc:spChg>
        <pc:spChg chg="mod">
          <ac:chgData name="Akshaya Brian Tauro" userId="75ac87586d3e7ef8" providerId="LiveId" clId="{8B9B103C-549D-44BD-9F8E-F559EF5FC298}" dt="2022-11-16T23:45:11.384" v="107" actId="20577"/>
          <ac:spMkLst>
            <pc:docMk/>
            <pc:sldMk cId="1003956128" sldId="257"/>
            <ac:spMk id="11" creationId="{A5A408E1-E1BF-AE47-156F-0FA05E6F2AD2}"/>
          </ac:spMkLst>
        </pc:spChg>
        <pc:spChg chg="mod">
          <ac:chgData name="Akshaya Brian Tauro" userId="75ac87586d3e7ef8" providerId="LiveId" clId="{8B9B103C-549D-44BD-9F8E-F559EF5FC298}" dt="2022-11-16T23:49:33.429" v="221" actId="14100"/>
          <ac:spMkLst>
            <pc:docMk/>
            <pc:sldMk cId="1003956128" sldId="257"/>
            <ac:spMk id="12" creationId="{3F1EA11E-0BCC-8A45-44F4-69BF5630E75F}"/>
          </ac:spMkLst>
        </pc:spChg>
        <pc:spChg chg="mod">
          <ac:chgData name="Akshaya Brian Tauro" userId="75ac87586d3e7ef8" providerId="LiveId" clId="{8B9B103C-549D-44BD-9F8E-F559EF5FC298}" dt="2022-11-16T23:46:07.406" v="140" actId="20577"/>
          <ac:spMkLst>
            <pc:docMk/>
            <pc:sldMk cId="1003956128" sldId="257"/>
            <ac:spMk id="14" creationId="{3340AB37-24AA-5493-7DFF-F07E38070F5A}"/>
          </ac:spMkLst>
        </pc:spChg>
        <pc:spChg chg="mod">
          <ac:chgData name="Akshaya Brian Tauro" userId="75ac87586d3e7ef8" providerId="LiveId" clId="{8B9B103C-549D-44BD-9F8E-F559EF5FC298}" dt="2022-11-16T23:46:22.444" v="161" actId="20577"/>
          <ac:spMkLst>
            <pc:docMk/>
            <pc:sldMk cId="1003956128" sldId="257"/>
            <ac:spMk id="16" creationId="{27447346-80F5-776E-8017-6DF46B7BB2B7}"/>
          </ac:spMkLst>
        </pc:spChg>
        <pc:spChg chg="mod">
          <ac:chgData name="Akshaya Brian Tauro" userId="75ac87586d3e7ef8" providerId="LiveId" clId="{8B9B103C-549D-44BD-9F8E-F559EF5FC298}" dt="2022-11-16T23:44:30.086" v="81" actId="20577"/>
          <ac:spMkLst>
            <pc:docMk/>
            <pc:sldMk cId="1003956128" sldId="257"/>
            <ac:spMk id="17" creationId="{2320B880-D610-8933-D96F-2DFE5E0E124C}"/>
          </ac:spMkLst>
        </pc:spChg>
        <pc:spChg chg="mod">
          <ac:chgData name="Akshaya Brian Tauro" userId="75ac87586d3e7ef8" providerId="LiveId" clId="{8B9B103C-549D-44BD-9F8E-F559EF5FC298}" dt="2022-11-16T23:45:24.758" v="120" actId="20577"/>
          <ac:spMkLst>
            <pc:docMk/>
            <pc:sldMk cId="1003956128" sldId="257"/>
            <ac:spMk id="18" creationId="{D9BCF182-85E4-394D-329A-91795CCCC5E2}"/>
          </ac:spMkLst>
        </pc:spChg>
        <pc:spChg chg="mod">
          <ac:chgData name="Akshaya Brian Tauro" userId="75ac87586d3e7ef8" providerId="LiveId" clId="{8B9B103C-549D-44BD-9F8E-F559EF5FC298}" dt="2022-11-16T23:50:08.814" v="238" actId="20577"/>
          <ac:spMkLst>
            <pc:docMk/>
            <pc:sldMk cId="1003956128" sldId="257"/>
            <ac:spMk id="19" creationId="{23144AE3-AEEA-BA6E-6A8A-C07AAA8C96E1}"/>
          </ac:spMkLst>
        </pc:spChg>
        <pc:spChg chg="mod">
          <ac:chgData name="Akshaya Brian Tauro" userId="75ac87586d3e7ef8" providerId="LiveId" clId="{8B9B103C-549D-44BD-9F8E-F559EF5FC298}" dt="2022-11-16T23:46:12.071" v="147" actId="20577"/>
          <ac:spMkLst>
            <pc:docMk/>
            <pc:sldMk cId="1003956128" sldId="257"/>
            <ac:spMk id="20" creationId="{E6B4DFF3-FF00-AD18-4CFE-85717E0FB9BB}"/>
          </ac:spMkLst>
        </pc:spChg>
        <pc:spChg chg="mod">
          <ac:chgData name="Akshaya Brian Tauro" userId="75ac87586d3e7ef8" providerId="LiveId" clId="{8B9B103C-549D-44BD-9F8E-F559EF5FC298}" dt="2022-11-16T23:46:27.498" v="168" actId="20577"/>
          <ac:spMkLst>
            <pc:docMk/>
            <pc:sldMk cId="1003956128" sldId="257"/>
            <ac:spMk id="21" creationId="{C32B6033-3520-1AF8-B9CE-9D298205480D}"/>
          </ac:spMkLst>
        </pc:spChg>
        <pc:spChg chg="mod">
          <ac:chgData name="Akshaya Brian Tauro" userId="75ac87586d3e7ef8" providerId="LiveId" clId="{8B9B103C-549D-44BD-9F8E-F559EF5FC298}" dt="2022-11-16T23:46:43.009" v="178" actId="20577"/>
          <ac:spMkLst>
            <pc:docMk/>
            <pc:sldMk cId="1003956128" sldId="257"/>
            <ac:spMk id="22" creationId="{F7C0FA94-55EC-D286-51E1-42AFB7BD16E4}"/>
          </ac:spMkLst>
        </pc:spChg>
        <pc:spChg chg="mod">
          <ac:chgData name="Akshaya Brian Tauro" userId="75ac87586d3e7ef8" providerId="LiveId" clId="{8B9B103C-549D-44BD-9F8E-F559EF5FC298}" dt="2022-11-16T23:45:46.315" v="133" actId="20577"/>
          <ac:spMkLst>
            <pc:docMk/>
            <pc:sldMk cId="1003956128" sldId="257"/>
            <ac:spMk id="23" creationId="{170F8E34-BCAF-5CCD-BB88-91E16FA1E6A1}"/>
          </ac:spMkLst>
        </pc:spChg>
        <pc:spChg chg="mod">
          <ac:chgData name="Akshaya Brian Tauro" userId="75ac87586d3e7ef8" providerId="LiveId" clId="{8B9B103C-549D-44BD-9F8E-F559EF5FC298}" dt="2022-11-16T23:52:11.339" v="286" actId="1076"/>
          <ac:spMkLst>
            <pc:docMk/>
            <pc:sldMk cId="1003956128" sldId="257"/>
            <ac:spMk id="82" creationId="{7554F322-564A-7EBC-E34A-24BEC7865729}"/>
          </ac:spMkLst>
        </pc:spChg>
        <pc:spChg chg="mod">
          <ac:chgData name="Akshaya Brian Tauro" userId="75ac87586d3e7ef8" providerId="LiveId" clId="{8B9B103C-549D-44BD-9F8E-F559EF5FC298}" dt="2022-11-16T23:54:34.381" v="337" actId="20577"/>
          <ac:spMkLst>
            <pc:docMk/>
            <pc:sldMk cId="1003956128" sldId="257"/>
            <ac:spMk id="95" creationId="{53ED142C-C3FA-D5A8-F3E5-EFAD2D9F953F}"/>
          </ac:spMkLst>
        </pc:spChg>
        <pc:cxnChg chg="mod">
          <ac:chgData name="Akshaya Brian Tauro" userId="75ac87586d3e7ef8" providerId="LiveId" clId="{8B9B103C-549D-44BD-9F8E-F559EF5FC298}" dt="2022-11-16T23:49:41.805" v="225" actId="1076"/>
          <ac:cxnSpMkLst>
            <pc:docMk/>
            <pc:sldMk cId="1003956128" sldId="257"/>
            <ac:cxnSpMk id="90" creationId="{C0F94241-EF6A-C980-5BF2-E5D0FA27173D}"/>
          </ac:cxnSpMkLst>
        </pc:cxnChg>
      </pc:sldChg>
      <pc:sldChg chg="addSp delSp modSp mod">
        <pc:chgData name="Akshaya Brian Tauro" userId="75ac87586d3e7ef8" providerId="LiveId" clId="{8B9B103C-549D-44BD-9F8E-F559EF5FC298}" dt="2022-11-17T05:36:49.678" v="893" actId="1076"/>
        <pc:sldMkLst>
          <pc:docMk/>
          <pc:sldMk cId="312288085" sldId="258"/>
        </pc:sldMkLst>
        <pc:spChg chg="del">
          <ac:chgData name="Akshaya Brian Tauro" userId="75ac87586d3e7ef8" providerId="LiveId" clId="{8B9B103C-549D-44BD-9F8E-F559EF5FC298}" dt="2022-11-17T05:36:43.084" v="890" actId="931"/>
          <ac:spMkLst>
            <pc:docMk/>
            <pc:sldMk cId="312288085" sldId="258"/>
            <ac:spMk id="3" creationId="{75FDADFC-E22C-8682-3DE7-A4505BCC5C3F}"/>
          </ac:spMkLst>
        </pc:spChg>
        <pc:picChg chg="add mod">
          <ac:chgData name="Akshaya Brian Tauro" userId="75ac87586d3e7ef8" providerId="LiveId" clId="{8B9B103C-549D-44BD-9F8E-F559EF5FC298}" dt="2022-11-17T05:36:49.678" v="893" actId="1076"/>
          <ac:picMkLst>
            <pc:docMk/>
            <pc:sldMk cId="312288085" sldId="258"/>
            <ac:picMk id="5" creationId="{7BB58ADD-4FEE-73D4-6A7C-31C162D52E44}"/>
          </ac:picMkLst>
        </pc:picChg>
      </pc:sldChg>
      <pc:sldChg chg="modSp mod ord">
        <pc:chgData name="Akshaya Brian Tauro" userId="75ac87586d3e7ef8" providerId="LiveId" clId="{8B9B103C-549D-44BD-9F8E-F559EF5FC298}" dt="2022-11-17T05:28:56.725" v="873"/>
        <pc:sldMkLst>
          <pc:docMk/>
          <pc:sldMk cId="1283061644" sldId="259"/>
        </pc:sldMkLst>
        <pc:spChg chg="mod">
          <ac:chgData name="Akshaya Brian Tauro" userId="75ac87586d3e7ef8" providerId="LiveId" clId="{8B9B103C-549D-44BD-9F8E-F559EF5FC298}" dt="2022-11-17T04:15:36.059" v="353" actId="20577"/>
          <ac:spMkLst>
            <pc:docMk/>
            <pc:sldMk cId="1283061644" sldId="259"/>
            <ac:spMk id="2" creationId="{846D96F4-798E-EFD7-B738-A8320A734099}"/>
          </ac:spMkLst>
        </pc:spChg>
        <pc:spChg chg="mod">
          <ac:chgData name="Akshaya Brian Tauro" userId="75ac87586d3e7ef8" providerId="LiveId" clId="{8B9B103C-549D-44BD-9F8E-F559EF5FC298}" dt="2022-11-17T04:40:59.746" v="536" actId="20577"/>
          <ac:spMkLst>
            <pc:docMk/>
            <pc:sldMk cId="1283061644" sldId="259"/>
            <ac:spMk id="3" creationId="{EF871ABB-A8C7-6BD1-C46F-94C5553CB34C}"/>
          </ac:spMkLst>
        </pc:spChg>
      </pc:sldChg>
      <pc:sldChg chg="modSp new del mod">
        <pc:chgData name="Akshaya Brian Tauro" userId="75ac87586d3e7ef8" providerId="LiveId" clId="{8B9B103C-549D-44BD-9F8E-F559EF5FC298}" dt="2022-11-17T04:38:35.376" v="510" actId="2696"/>
        <pc:sldMkLst>
          <pc:docMk/>
          <pc:sldMk cId="1033618947" sldId="260"/>
        </pc:sldMkLst>
        <pc:spChg chg="mod">
          <ac:chgData name="Akshaya Brian Tauro" userId="75ac87586d3e7ef8" providerId="LiveId" clId="{8B9B103C-549D-44BD-9F8E-F559EF5FC298}" dt="2022-11-17T04:37:54.216" v="509" actId="6549"/>
          <ac:spMkLst>
            <pc:docMk/>
            <pc:sldMk cId="1033618947" sldId="260"/>
            <ac:spMk id="3" creationId="{176D6ECF-862C-52BF-9E14-A1E8A26D1B60}"/>
          </ac:spMkLst>
        </pc:spChg>
      </pc:sldChg>
      <pc:sldChg chg="addSp modSp new mod">
        <pc:chgData name="Akshaya Brian Tauro" userId="75ac87586d3e7ef8" providerId="LiveId" clId="{8B9B103C-549D-44BD-9F8E-F559EF5FC298}" dt="2022-11-17T05:02:01.486" v="718" actId="6549"/>
        <pc:sldMkLst>
          <pc:docMk/>
          <pc:sldMk cId="2526452853" sldId="261"/>
        </pc:sldMkLst>
        <pc:spChg chg="mod">
          <ac:chgData name="Akshaya Brian Tauro" userId="75ac87586d3e7ef8" providerId="LiveId" clId="{8B9B103C-549D-44BD-9F8E-F559EF5FC298}" dt="2022-11-17T04:54:33.784" v="671" actId="20577"/>
          <ac:spMkLst>
            <pc:docMk/>
            <pc:sldMk cId="2526452853" sldId="261"/>
            <ac:spMk id="2" creationId="{F870F5C9-7544-C7C6-8635-7123EC0A65F5}"/>
          </ac:spMkLst>
        </pc:spChg>
        <pc:spChg chg="mod">
          <ac:chgData name="Akshaya Brian Tauro" userId="75ac87586d3e7ef8" providerId="LiveId" clId="{8B9B103C-549D-44BD-9F8E-F559EF5FC298}" dt="2022-11-17T04:51:47.999" v="563" actId="20577"/>
          <ac:spMkLst>
            <pc:docMk/>
            <pc:sldMk cId="2526452853" sldId="261"/>
            <ac:spMk id="3" creationId="{9C4D1505-612A-6EEA-1262-6F65C8422FCC}"/>
          </ac:spMkLst>
        </pc:spChg>
        <pc:spChg chg="add mod">
          <ac:chgData name="Akshaya Brian Tauro" userId="75ac87586d3e7ef8" providerId="LiveId" clId="{8B9B103C-549D-44BD-9F8E-F559EF5FC298}" dt="2022-11-17T05:02:01.486" v="718" actId="6549"/>
          <ac:spMkLst>
            <pc:docMk/>
            <pc:sldMk cId="2526452853" sldId="261"/>
            <ac:spMk id="4" creationId="{85B6A1F4-7F57-F888-6E79-2FFCA176D86C}"/>
          </ac:spMkLst>
        </pc:spChg>
      </pc:sldChg>
      <pc:sldChg chg="new del">
        <pc:chgData name="Akshaya Brian Tauro" userId="75ac87586d3e7ef8" providerId="LiveId" clId="{8B9B103C-549D-44BD-9F8E-F559EF5FC298}" dt="2022-11-17T04:18:01.759" v="396" actId="680"/>
        <pc:sldMkLst>
          <pc:docMk/>
          <pc:sldMk cId="2766568794" sldId="261"/>
        </pc:sldMkLst>
      </pc:sldChg>
      <pc:sldChg chg="addSp delSp modSp new mod">
        <pc:chgData name="Akshaya Brian Tauro" userId="75ac87586d3e7ef8" providerId="LiveId" clId="{8B9B103C-549D-44BD-9F8E-F559EF5FC298}" dt="2022-11-17T05:02:12.106" v="719"/>
        <pc:sldMkLst>
          <pc:docMk/>
          <pc:sldMk cId="3542964554" sldId="262"/>
        </pc:sldMkLst>
        <pc:spChg chg="mod">
          <ac:chgData name="Akshaya Brian Tauro" userId="75ac87586d3e7ef8" providerId="LiveId" clId="{8B9B103C-549D-44BD-9F8E-F559EF5FC298}" dt="2022-11-17T04:25:07.102" v="421" actId="255"/>
          <ac:spMkLst>
            <pc:docMk/>
            <pc:sldMk cId="3542964554" sldId="262"/>
            <ac:spMk id="2" creationId="{2E7B8514-4563-30C4-5E71-86C41FB6C4A9}"/>
          </ac:spMkLst>
        </pc:spChg>
        <pc:spChg chg="mod">
          <ac:chgData name="Akshaya Brian Tauro" userId="75ac87586d3e7ef8" providerId="LiveId" clId="{8B9B103C-549D-44BD-9F8E-F559EF5FC298}" dt="2022-11-17T04:29:15.436" v="482" actId="21"/>
          <ac:spMkLst>
            <pc:docMk/>
            <pc:sldMk cId="3542964554" sldId="262"/>
            <ac:spMk id="3" creationId="{D448F1AC-0A42-A452-E729-C59FAE16DB6B}"/>
          </ac:spMkLst>
        </pc:spChg>
        <pc:spChg chg="add del">
          <ac:chgData name="Akshaya Brian Tauro" userId="75ac87586d3e7ef8" providerId="LiveId" clId="{8B9B103C-549D-44BD-9F8E-F559EF5FC298}" dt="2022-11-17T04:25:31.680" v="426"/>
          <ac:spMkLst>
            <pc:docMk/>
            <pc:sldMk cId="3542964554" sldId="262"/>
            <ac:spMk id="4" creationId="{89CB10A3-CCD5-81EC-6435-27000BB3D76E}"/>
          </ac:spMkLst>
        </pc:spChg>
        <pc:spChg chg="add del">
          <ac:chgData name="Akshaya Brian Tauro" userId="75ac87586d3e7ef8" providerId="LiveId" clId="{8B9B103C-549D-44BD-9F8E-F559EF5FC298}" dt="2022-11-17T04:25:34.884" v="428"/>
          <ac:spMkLst>
            <pc:docMk/>
            <pc:sldMk cId="3542964554" sldId="262"/>
            <ac:spMk id="5" creationId="{FF5AE226-C062-D8D8-D889-B511425C4091}"/>
          </ac:spMkLst>
        </pc:spChg>
        <pc:spChg chg="add del">
          <ac:chgData name="Akshaya Brian Tauro" userId="75ac87586d3e7ef8" providerId="LiveId" clId="{8B9B103C-549D-44BD-9F8E-F559EF5FC298}" dt="2022-11-17T04:25:42.611" v="435"/>
          <ac:spMkLst>
            <pc:docMk/>
            <pc:sldMk cId="3542964554" sldId="262"/>
            <ac:spMk id="6" creationId="{2B7E6CC5-5CAE-4C0B-2E54-437E4D2E16A6}"/>
          </ac:spMkLst>
        </pc:spChg>
        <pc:spChg chg="add mod">
          <ac:chgData name="Akshaya Brian Tauro" userId="75ac87586d3e7ef8" providerId="LiveId" clId="{8B9B103C-549D-44BD-9F8E-F559EF5FC298}" dt="2022-11-17T05:02:12.106" v="719"/>
          <ac:spMkLst>
            <pc:docMk/>
            <pc:sldMk cId="3542964554" sldId="262"/>
            <ac:spMk id="7" creationId="{67ABDAE1-0108-D2D4-92ED-48BEE24FAAEA}"/>
          </ac:spMkLst>
        </pc:spChg>
      </pc:sldChg>
      <pc:sldChg chg="modSp new del mod">
        <pc:chgData name="Akshaya Brian Tauro" userId="75ac87586d3e7ef8" providerId="LiveId" clId="{8B9B103C-549D-44BD-9F8E-F559EF5FC298}" dt="2022-11-17T04:37:32.893" v="508" actId="2696"/>
        <pc:sldMkLst>
          <pc:docMk/>
          <pc:sldMk cId="1134292277" sldId="263"/>
        </pc:sldMkLst>
        <pc:spChg chg="mod">
          <ac:chgData name="Akshaya Brian Tauro" userId="75ac87586d3e7ef8" providerId="LiveId" clId="{8B9B103C-549D-44BD-9F8E-F559EF5FC298}" dt="2022-11-17T04:29:36.668" v="495" actId="20577"/>
          <ac:spMkLst>
            <pc:docMk/>
            <pc:sldMk cId="1134292277" sldId="263"/>
            <ac:spMk id="2" creationId="{EA019ACD-B37D-09AF-CCE7-231E52FE4FF0}"/>
          </ac:spMkLst>
        </pc:spChg>
        <pc:spChg chg="mod">
          <ac:chgData name="Akshaya Brian Tauro" userId="75ac87586d3e7ef8" providerId="LiveId" clId="{8B9B103C-549D-44BD-9F8E-F559EF5FC298}" dt="2022-11-17T04:30:06.308" v="503" actId="12"/>
          <ac:spMkLst>
            <pc:docMk/>
            <pc:sldMk cId="1134292277" sldId="263"/>
            <ac:spMk id="3" creationId="{48DF3F8A-769B-CF6D-E112-8DF5979C1C34}"/>
          </ac:spMkLst>
        </pc:spChg>
      </pc:sldChg>
      <pc:sldChg chg="addSp delSp modSp new mod ord">
        <pc:chgData name="Akshaya Brian Tauro" userId="75ac87586d3e7ef8" providerId="LiveId" clId="{8B9B103C-549D-44BD-9F8E-F559EF5FC298}" dt="2022-11-17T05:29:03.576" v="875"/>
        <pc:sldMkLst>
          <pc:docMk/>
          <pc:sldMk cId="2974608135" sldId="263"/>
        </pc:sldMkLst>
        <pc:spChg chg="del mod">
          <ac:chgData name="Akshaya Brian Tauro" userId="75ac87586d3e7ef8" providerId="LiveId" clId="{8B9B103C-549D-44BD-9F8E-F559EF5FC298}" dt="2022-11-17T05:09:34.631" v="731" actId="931"/>
          <ac:spMkLst>
            <pc:docMk/>
            <pc:sldMk cId="2974608135" sldId="263"/>
            <ac:spMk id="3" creationId="{24AFA3E3-9382-1D4C-A18E-4C221EA63AF1}"/>
          </ac:spMkLst>
        </pc:spChg>
        <pc:spChg chg="add mod">
          <ac:chgData name="Akshaya Brian Tauro" userId="75ac87586d3e7ef8" providerId="LiveId" clId="{8B9B103C-549D-44BD-9F8E-F559EF5FC298}" dt="2022-11-17T05:11:12.358" v="742" actId="1076"/>
          <ac:spMkLst>
            <pc:docMk/>
            <pc:sldMk cId="2974608135" sldId="263"/>
            <ac:spMk id="6" creationId="{8EC8B335-9C4D-5AC3-29ED-C3E24B12FDD2}"/>
          </ac:spMkLst>
        </pc:spChg>
        <pc:picChg chg="add mod">
          <ac:chgData name="Akshaya Brian Tauro" userId="75ac87586d3e7ef8" providerId="LiveId" clId="{8B9B103C-549D-44BD-9F8E-F559EF5FC298}" dt="2022-11-17T05:09:41.571" v="733" actId="1076"/>
          <ac:picMkLst>
            <pc:docMk/>
            <pc:sldMk cId="2974608135" sldId="263"/>
            <ac:picMk id="5" creationId="{27B64326-D8F8-93EB-3BA4-5DFC8C86E146}"/>
          </ac:picMkLst>
        </pc:picChg>
      </pc:sldChg>
      <pc:sldChg chg="addSp delSp modSp new mod">
        <pc:chgData name="Akshaya Brian Tauro" userId="75ac87586d3e7ef8" providerId="LiveId" clId="{8B9B103C-549D-44BD-9F8E-F559EF5FC298}" dt="2022-11-17T05:01:21.213" v="714" actId="767"/>
        <pc:sldMkLst>
          <pc:docMk/>
          <pc:sldMk cId="2844335689" sldId="264"/>
        </pc:sldMkLst>
        <pc:spChg chg="mod">
          <ac:chgData name="Akshaya Brian Tauro" userId="75ac87586d3e7ef8" providerId="LiveId" clId="{8B9B103C-549D-44BD-9F8E-F559EF5FC298}" dt="2022-11-17T04:45:07.715" v="540" actId="255"/>
          <ac:spMkLst>
            <pc:docMk/>
            <pc:sldMk cId="2844335689" sldId="264"/>
            <ac:spMk id="2" creationId="{1FB53511-6735-0A92-AF1B-FDF07BA04924}"/>
          </ac:spMkLst>
        </pc:spChg>
        <pc:spChg chg="mod">
          <ac:chgData name="Akshaya Brian Tauro" userId="75ac87586d3e7ef8" providerId="LiveId" clId="{8B9B103C-549D-44BD-9F8E-F559EF5FC298}" dt="2022-11-17T04:58:26.033" v="704" actId="20577"/>
          <ac:spMkLst>
            <pc:docMk/>
            <pc:sldMk cId="2844335689" sldId="264"/>
            <ac:spMk id="3" creationId="{EC340699-42A1-9D15-5894-252C44B82294}"/>
          </ac:spMkLst>
        </pc:spChg>
        <pc:spChg chg="add del mod">
          <ac:chgData name="Akshaya Brian Tauro" userId="75ac87586d3e7ef8" providerId="LiveId" clId="{8B9B103C-549D-44BD-9F8E-F559EF5FC298}" dt="2022-11-17T05:00:33.128" v="712"/>
          <ac:spMkLst>
            <pc:docMk/>
            <pc:sldMk cId="2844335689" sldId="264"/>
            <ac:spMk id="4" creationId="{D3A38E68-3EF1-4A28-7647-A5D3E5566386}"/>
          </ac:spMkLst>
        </pc:spChg>
        <pc:spChg chg="add del mod">
          <ac:chgData name="Akshaya Brian Tauro" userId="75ac87586d3e7ef8" providerId="LiveId" clId="{8B9B103C-549D-44BD-9F8E-F559EF5FC298}" dt="2022-11-17T05:01:21.213" v="714" actId="767"/>
          <ac:spMkLst>
            <pc:docMk/>
            <pc:sldMk cId="2844335689" sldId="264"/>
            <ac:spMk id="5" creationId="{4DFBFC38-B94C-1E7A-50AA-9F178699B40D}"/>
          </ac:spMkLst>
        </pc:spChg>
      </pc:sldChg>
      <pc:sldChg chg="modSp new mod">
        <pc:chgData name="Akshaya Brian Tauro" userId="75ac87586d3e7ef8" providerId="LiveId" clId="{8B9B103C-549D-44BD-9F8E-F559EF5FC298}" dt="2022-11-17T04:54:56.377" v="702" actId="20577"/>
        <pc:sldMkLst>
          <pc:docMk/>
          <pc:sldMk cId="665643332" sldId="265"/>
        </pc:sldMkLst>
        <pc:spChg chg="mod">
          <ac:chgData name="Akshaya Brian Tauro" userId="75ac87586d3e7ef8" providerId="LiveId" clId="{8B9B103C-549D-44BD-9F8E-F559EF5FC298}" dt="2022-11-17T04:54:56.377" v="702" actId="20577"/>
          <ac:spMkLst>
            <pc:docMk/>
            <pc:sldMk cId="665643332" sldId="265"/>
            <ac:spMk id="3" creationId="{9922AB16-AEAD-2160-23F9-AB9784F8218D}"/>
          </ac:spMkLst>
        </pc:spChg>
      </pc:sldChg>
      <pc:sldChg chg="modSp new mod">
        <pc:chgData name="Akshaya Brian Tauro" userId="75ac87586d3e7ef8" providerId="LiveId" clId="{8B9B103C-549D-44BD-9F8E-F559EF5FC298}" dt="2022-11-17T05:04:26.244" v="728" actId="255"/>
        <pc:sldMkLst>
          <pc:docMk/>
          <pc:sldMk cId="860185144" sldId="266"/>
        </pc:sldMkLst>
        <pc:spChg chg="mod">
          <ac:chgData name="Akshaya Brian Tauro" userId="75ac87586d3e7ef8" providerId="LiveId" clId="{8B9B103C-549D-44BD-9F8E-F559EF5FC298}" dt="2022-11-17T05:03:20.865" v="727" actId="255"/>
          <ac:spMkLst>
            <pc:docMk/>
            <pc:sldMk cId="860185144" sldId="266"/>
            <ac:spMk id="2" creationId="{89FB5458-A410-74A7-99CF-080AA779FAC1}"/>
          </ac:spMkLst>
        </pc:spChg>
        <pc:spChg chg="mod">
          <ac:chgData name="Akshaya Brian Tauro" userId="75ac87586d3e7ef8" providerId="LiveId" clId="{8B9B103C-549D-44BD-9F8E-F559EF5FC298}" dt="2022-11-17T05:04:26.244" v="728" actId="255"/>
          <ac:spMkLst>
            <pc:docMk/>
            <pc:sldMk cId="860185144" sldId="266"/>
            <ac:spMk id="3" creationId="{B6BC512F-17EF-4F3F-3ABB-FB06BA5210A5}"/>
          </ac:spMkLst>
        </pc:spChg>
      </pc:sldChg>
      <pc:sldChg chg="addSp delSp modSp new mod">
        <pc:chgData name="Akshaya Brian Tauro" userId="75ac87586d3e7ef8" providerId="LiveId" clId="{8B9B103C-549D-44BD-9F8E-F559EF5FC298}" dt="2022-11-17T05:16:19.660" v="750" actId="14100"/>
        <pc:sldMkLst>
          <pc:docMk/>
          <pc:sldMk cId="2799280115" sldId="267"/>
        </pc:sldMkLst>
        <pc:spChg chg="del">
          <ac:chgData name="Akshaya Brian Tauro" userId="75ac87586d3e7ef8" providerId="LiveId" clId="{8B9B103C-549D-44BD-9F8E-F559EF5FC298}" dt="2022-11-17T05:15:58.574" v="746" actId="931"/>
          <ac:spMkLst>
            <pc:docMk/>
            <pc:sldMk cId="2799280115" sldId="267"/>
            <ac:spMk id="3" creationId="{54A888A0-5959-A5D9-2D2C-4F306A9FC9F1}"/>
          </ac:spMkLst>
        </pc:spChg>
        <pc:picChg chg="add mod">
          <ac:chgData name="Akshaya Brian Tauro" userId="75ac87586d3e7ef8" providerId="LiveId" clId="{8B9B103C-549D-44BD-9F8E-F559EF5FC298}" dt="2022-11-17T05:16:19.660" v="750" actId="14100"/>
          <ac:picMkLst>
            <pc:docMk/>
            <pc:sldMk cId="2799280115" sldId="267"/>
            <ac:picMk id="5" creationId="{2BFAAF8F-59ED-A94E-97BF-BD44C91D7A0E}"/>
          </ac:picMkLst>
        </pc:picChg>
      </pc:sldChg>
      <pc:sldChg chg="addSp delSp modSp new mod">
        <pc:chgData name="Akshaya Brian Tauro" userId="75ac87586d3e7ef8" providerId="LiveId" clId="{8B9B103C-549D-44BD-9F8E-F559EF5FC298}" dt="2022-11-17T05:27:18.772" v="822" actId="1076"/>
        <pc:sldMkLst>
          <pc:docMk/>
          <pc:sldMk cId="417879941" sldId="268"/>
        </pc:sldMkLst>
        <pc:spChg chg="mod">
          <ac:chgData name="Akshaya Brian Tauro" userId="75ac87586d3e7ef8" providerId="LiveId" clId="{8B9B103C-549D-44BD-9F8E-F559EF5FC298}" dt="2022-11-17T05:24:45.907" v="817" actId="20577"/>
          <ac:spMkLst>
            <pc:docMk/>
            <pc:sldMk cId="417879941" sldId="268"/>
            <ac:spMk id="2" creationId="{E781B381-4A82-C917-CE12-51CEA6AE3CD6}"/>
          </ac:spMkLst>
        </pc:spChg>
        <pc:spChg chg="del">
          <ac:chgData name="Akshaya Brian Tauro" userId="75ac87586d3e7ef8" providerId="LiveId" clId="{8B9B103C-549D-44BD-9F8E-F559EF5FC298}" dt="2022-11-17T05:24:25.612" v="800" actId="22"/>
          <ac:spMkLst>
            <pc:docMk/>
            <pc:sldMk cId="417879941" sldId="268"/>
            <ac:spMk id="3" creationId="{AB254E6F-3050-09FF-33AF-B27BAD0D0C5F}"/>
          </ac:spMkLst>
        </pc:spChg>
        <pc:picChg chg="add mod ord">
          <ac:chgData name="Akshaya Brian Tauro" userId="75ac87586d3e7ef8" providerId="LiveId" clId="{8B9B103C-549D-44BD-9F8E-F559EF5FC298}" dt="2022-11-17T05:24:50.397" v="818" actId="1076"/>
          <ac:picMkLst>
            <pc:docMk/>
            <pc:sldMk cId="417879941" sldId="268"/>
            <ac:picMk id="5" creationId="{394524CD-6C3D-0A56-8355-8817587897D4}"/>
          </ac:picMkLst>
        </pc:picChg>
        <pc:picChg chg="add mod">
          <ac:chgData name="Akshaya Brian Tauro" userId="75ac87586d3e7ef8" providerId="LiveId" clId="{8B9B103C-549D-44BD-9F8E-F559EF5FC298}" dt="2022-11-17T05:27:18.772" v="822" actId="1076"/>
          <ac:picMkLst>
            <pc:docMk/>
            <pc:sldMk cId="417879941" sldId="268"/>
            <ac:picMk id="7" creationId="{32716455-05F2-A729-DE70-56F5A2F7C403}"/>
          </ac:picMkLst>
        </pc:picChg>
      </pc:sldChg>
      <pc:sldChg chg="addSp modSp add mod">
        <pc:chgData name="Akshaya Brian Tauro" userId="75ac87586d3e7ef8" providerId="LiveId" clId="{8B9B103C-549D-44BD-9F8E-F559EF5FC298}" dt="2022-11-17T05:28:14.732" v="831" actId="1076"/>
        <pc:sldMkLst>
          <pc:docMk/>
          <pc:sldMk cId="3638682621" sldId="269"/>
        </pc:sldMkLst>
        <pc:picChg chg="add mod">
          <ac:chgData name="Akshaya Brian Tauro" userId="75ac87586d3e7ef8" providerId="LiveId" clId="{8B9B103C-549D-44BD-9F8E-F559EF5FC298}" dt="2022-11-17T05:28:14.732" v="831" actId="1076"/>
          <ac:picMkLst>
            <pc:docMk/>
            <pc:sldMk cId="3638682621" sldId="269"/>
            <ac:picMk id="4" creationId="{31929612-3717-E5FB-C80A-DE71DA48669E}"/>
          </ac:picMkLst>
        </pc:picChg>
        <pc:picChg chg="add mod">
          <ac:chgData name="Akshaya Brian Tauro" userId="75ac87586d3e7ef8" providerId="LiveId" clId="{8B9B103C-549D-44BD-9F8E-F559EF5FC298}" dt="2022-11-17T05:28:11.985" v="830" actId="1076"/>
          <ac:picMkLst>
            <pc:docMk/>
            <pc:sldMk cId="3638682621" sldId="269"/>
            <ac:picMk id="7" creationId="{4488C925-DE0F-54E0-D752-DF2F2EC71B06}"/>
          </ac:picMkLst>
        </pc:picChg>
      </pc:sldChg>
      <pc:sldChg chg="addSp delSp modSp new mod">
        <pc:chgData name="Akshaya Brian Tauro" userId="75ac87586d3e7ef8" providerId="LiveId" clId="{8B9B103C-549D-44BD-9F8E-F559EF5FC298}" dt="2022-11-17T05:35:41.754" v="889" actId="1076"/>
        <pc:sldMkLst>
          <pc:docMk/>
          <pc:sldMk cId="1620992233" sldId="270"/>
        </pc:sldMkLst>
        <pc:spChg chg="del">
          <ac:chgData name="Akshaya Brian Tauro" userId="75ac87586d3e7ef8" providerId="LiveId" clId="{8B9B103C-549D-44BD-9F8E-F559EF5FC298}" dt="2022-11-17T05:32:24.803" v="876" actId="931"/>
          <ac:spMkLst>
            <pc:docMk/>
            <pc:sldMk cId="1620992233" sldId="270"/>
            <ac:spMk id="3" creationId="{5EABCF40-7344-8138-8B4C-0805093CBDF9}"/>
          </ac:spMkLst>
        </pc:spChg>
        <pc:picChg chg="add mod">
          <ac:chgData name="Akshaya Brian Tauro" userId="75ac87586d3e7ef8" providerId="LiveId" clId="{8B9B103C-549D-44BD-9F8E-F559EF5FC298}" dt="2022-11-17T05:32:53.336" v="885" actId="14100"/>
          <ac:picMkLst>
            <pc:docMk/>
            <pc:sldMk cId="1620992233" sldId="270"/>
            <ac:picMk id="5" creationId="{0EE7EC61-27C0-1655-0728-89C361DE675A}"/>
          </ac:picMkLst>
        </pc:picChg>
        <pc:picChg chg="add mod">
          <ac:chgData name="Akshaya Brian Tauro" userId="75ac87586d3e7ef8" providerId="LiveId" clId="{8B9B103C-549D-44BD-9F8E-F559EF5FC298}" dt="2022-11-17T05:32:41.153" v="882" actId="14100"/>
          <ac:picMkLst>
            <pc:docMk/>
            <pc:sldMk cId="1620992233" sldId="270"/>
            <ac:picMk id="7" creationId="{A570538C-88BF-F1C6-E07C-6D47F5FB0360}"/>
          </ac:picMkLst>
        </pc:picChg>
        <pc:picChg chg="add mod">
          <ac:chgData name="Akshaya Brian Tauro" userId="75ac87586d3e7ef8" providerId="LiveId" clId="{8B9B103C-549D-44BD-9F8E-F559EF5FC298}" dt="2022-11-17T05:35:41.754" v="889" actId="1076"/>
          <ac:picMkLst>
            <pc:docMk/>
            <pc:sldMk cId="1620992233" sldId="270"/>
            <ac:picMk id="9" creationId="{59906E0C-F80E-BEB3-A746-93EA6A52DF50}"/>
          </ac:picMkLst>
        </pc:picChg>
      </pc:sldChg>
      <pc:sldChg chg="modSp add mod">
        <pc:chgData name="Akshaya Brian Tauro" userId="75ac87586d3e7ef8" providerId="LiveId" clId="{8B9B103C-549D-44BD-9F8E-F559EF5FC298}" dt="2022-11-17T05:28:52.326" v="871" actId="1076"/>
        <pc:sldMkLst>
          <pc:docMk/>
          <pc:sldMk cId="97239587" sldId="271"/>
        </pc:sldMkLst>
        <pc:spChg chg="mod">
          <ac:chgData name="Akshaya Brian Tauro" userId="75ac87586d3e7ef8" providerId="LiveId" clId="{8B9B103C-549D-44BD-9F8E-F559EF5FC298}" dt="2022-11-17T05:28:50.661" v="870" actId="20577"/>
          <ac:spMkLst>
            <pc:docMk/>
            <pc:sldMk cId="97239587" sldId="271"/>
            <ac:spMk id="2" creationId="{E781B381-4A82-C917-CE12-51CEA6AE3CD6}"/>
          </ac:spMkLst>
        </pc:spChg>
        <pc:picChg chg="mod">
          <ac:chgData name="Akshaya Brian Tauro" userId="75ac87586d3e7ef8" providerId="LiveId" clId="{8B9B103C-549D-44BD-9F8E-F559EF5FC298}" dt="2022-11-17T05:28:52.326" v="871" actId="1076"/>
          <ac:picMkLst>
            <pc:docMk/>
            <pc:sldMk cId="97239587" sldId="271"/>
            <ac:picMk id="5" creationId="{394524CD-6C3D-0A56-8355-8817587897D4}"/>
          </ac:picMkLst>
        </pc:picChg>
      </pc:sldChg>
      <pc:sldChg chg="modSp new mod">
        <pc:chgData name="Akshaya Brian Tauro" userId="75ac87586d3e7ef8" providerId="LiveId" clId="{8B9B103C-549D-44BD-9F8E-F559EF5FC298}" dt="2022-11-17T05:42:01.067" v="1242" actId="20577"/>
        <pc:sldMkLst>
          <pc:docMk/>
          <pc:sldMk cId="124227922" sldId="272"/>
        </pc:sldMkLst>
        <pc:spChg chg="mod">
          <ac:chgData name="Akshaya Brian Tauro" userId="75ac87586d3e7ef8" providerId="LiveId" clId="{8B9B103C-549D-44BD-9F8E-F559EF5FC298}" dt="2022-11-17T05:37:39.234" v="905" actId="20577"/>
          <ac:spMkLst>
            <pc:docMk/>
            <pc:sldMk cId="124227922" sldId="272"/>
            <ac:spMk id="2" creationId="{CFA9E60C-70CD-2F99-E7C4-39F288BBD718}"/>
          </ac:spMkLst>
        </pc:spChg>
        <pc:spChg chg="mod">
          <ac:chgData name="Akshaya Brian Tauro" userId="75ac87586d3e7ef8" providerId="LiveId" clId="{8B9B103C-549D-44BD-9F8E-F559EF5FC298}" dt="2022-11-17T05:42:01.067" v="1242" actId="20577"/>
          <ac:spMkLst>
            <pc:docMk/>
            <pc:sldMk cId="124227922" sldId="272"/>
            <ac:spMk id="3" creationId="{4A41E92D-7416-94FF-34DA-05CE318196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46C53-3717-4666-91AD-B39DA5B48C2D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41C7B-0405-4745-8DEA-0A5724832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75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1C7B-0405-4745-8DEA-0A57248329B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34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1C7B-0405-4745-8DEA-0A57248329B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8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501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244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700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57605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435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645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33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360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0493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158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4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563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079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38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861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9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7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  <p:sldLayoutId id="2147483886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eptune.ai/blog/understanding-few-shot-learning-in-computer-vision" TargetMode="External"/><Relationship Id="rId2" Type="http://schemas.openxmlformats.org/officeDocument/2006/relationships/hyperlink" Target="https://www.v7labs.com/blog/few-shot-learning-guide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28E7-0384-2D56-ED7C-94FFB56B1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i="0" u="none" strike="noStrike" baseline="0" dirty="0">
                <a:latin typeface="Broadway" panose="04040905080B02020502" pitchFamily="82" charset="0"/>
              </a:rPr>
              <a:t>Respiratory Disease Detection using Meta Learning</a:t>
            </a:r>
            <a:endParaRPr lang="en-IN" sz="4000" dirty="0">
              <a:latin typeface="Broadway" panose="04040905080B020205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673EB-050E-8A3A-0CF3-EC076144C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393574">
            <a:off x="4980999" y="4361946"/>
            <a:ext cx="5022309" cy="1053254"/>
          </a:xfrm>
        </p:spPr>
        <p:txBody>
          <a:bodyPr/>
          <a:lstStyle/>
          <a:p>
            <a:pPr algn="l"/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CS584 Project</a:t>
            </a:r>
          </a:p>
          <a:p>
            <a:pPr algn="l"/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Akshaya Brian Tauro</a:t>
            </a:r>
          </a:p>
        </p:txBody>
      </p:sp>
    </p:spTree>
    <p:extLst>
      <p:ext uri="{BB962C8B-B14F-4D97-AF65-F5344CB8AC3E}">
        <p14:creationId xmlns:p14="http://schemas.microsoft.com/office/powerpoint/2010/main" val="290204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5458-A410-74A7-99CF-080AA779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800100"/>
            <a:ext cx="11306174" cy="788090"/>
          </a:xfrm>
        </p:spPr>
        <p:txBody>
          <a:bodyPr>
            <a:normAutofit/>
          </a:bodyPr>
          <a:lstStyle/>
          <a:p>
            <a:r>
              <a:rPr lang="en-US" sz="3200" b="1" i="0" u="none" strike="noStrike" baseline="0" dirty="0">
                <a:latin typeface="Algerian" panose="04020705040A02060702" pitchFamily="82" charset="0"/>
              </a:rPr>
              <a:t>Respiratory Disease Detection using Meta Learning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512F-17EF-4F3F-3ABB-FB06BA521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958621"/>
            <a:ext cx="10396883" cy="3311189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Algerian" panose="04020705040A02060702" pitchFamily="82" charset="0"/>
              </a:rPr>
              <a:t>M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lgerian" panose="04020705040A02060702" pitchFamily="82" charset="0"/>
              </a:rPr>
              <a:t>eta-learning based few-shot approach like Reptile algorithm which is the gradient based method is </a:t>
            </a:r>
            <a:r>
              <a:rPr lang="en-US" sz="2800" dirty="0">
                <a:solidFill>
                  <a:srgbClr val="000000"/>
                </a:solidFill>
                <a:latin typeface="Algerian" panose="04020705040A02060702" pitchFamily="82" charset="0"/>
              </a:rPr>
              <a:t>used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lgerian" panose="04020705040A02060702" pitchFamily="82" charset="0"/>
              </a:rPr>
              <a:t>to detect novel disease like COVID19, and other common respiratory diseases </a:t>
            </a:r>
            <a:r>
              <a:rPr lang="en-IN" sz="2800" b="0" i="0" u="none" strike="noStrike" baseline="0" dirty="0">
                <a:solidFill>
                  <a:srgbClr val="000000"/>
                </a:solidFill>
                <a:latin typeface="Algerian" panose="04020705040A02060702" pitchFamily="82" charset="0"/>
              </a:rPr>
              <a:t>like Pneumonia and Tuberculosis.</a:t>
            </a:r>
          </a:p>
          <a:p>
            <a:pPr algn="l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60185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8C029F-04C6-318B-CDA2-E55523619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727441"/>
              </p:ext>
            </p:extLst>
          </p:nvPr>
        </p:nvGraphicFramePr>
        <p:xfrm>
          <a:off x="1486292" y="659876"/>
          <a:ext cx="8936610" cy="3734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8870">
                  <a:extLst>
                    <a:ext uri="{9D8B030D-6E8A-4147-A177-3AD203B41FA5}">
                      <a16:colId xmlns:a16="http://schemas.microsoft.com/office/drawing/2014/main" val="3059476898"/>
                    </a:ext>
                  </a:extLst>
                </a:gridCol>
                <a:gridCol w="2978870">
                  <a:extLst>
                    <a:ext uri="{9D8B030D-6E8A-4147-A177-3AD203B41FA5}">
                      <a16:colId xmlns:a16="http://schemas.microsoft.com/office/drawing/2014/main" val="1084313659"/>
                    </a:ext>
                  </a:extLst>
                </a:gridCol>
                <a:gridCol w="2978870">
                  <a:extLst>
                    <a:ext uri="{9D8B030D-6E8A-4147-A177-3AD203B41FA5}">
                      <a16:colId xmlns:a16="http://schemas.microsoft.com/office/drawing/2014/main" val="2841463648"/>
                    </a:ext>
                  </a:extLst>
                </a:gridCol>
              </a:tblGrid>
              <a:tr h="56667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Algerian" panose="04020705040A02060702" pitchFamily="82" charset="0"/>
                        </a:rPr>
                        <a:t>Chest X-ray Dataset (4675 Images 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120806"/>
                  </a:ext>
                </a:extLst>
              </a:tr>
              <a:tr h="309093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7154569"/>
                  </a:ext>
                </a:extLst>
              </a:tr>
              <a:tr h="30909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Algerian" panose="04020705040A02060702" pitchFamily="82" charset="0"/>
                        </a:rPr>
                        <a:t>Train (3053 ) 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Algerian" panose="04020705040A02060702" pitchFamily="82" charset="0"/>
                        </a:rPr>
                        <a:t>Validation (787 )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Algerian" panose="04020705040A02060702" pitchFamily="82" charset="0"/>
                        </a:rPr>
                        <a:t>Test (830 )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78218"/>
                  </a:ext>
                </a:extLst>
              </a:tr>
              <a:tr h="309093"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3697708"/>
                  </a:ext>
                </a:extLst>
              </a:tr>
              <a:tr h="30909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Algerian" panose="04020705040A02060702" pitchFamily="82" charset="0"/>
                          <a:ea typeface="+mn-ea"/>
                          <a:cs typeface="+mn-cs"/>
                        </a:rPr>
                        <a:t>COVID19 (368 )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Algerian" panose="04020705040A02060702" pitchFamily="82" charset="0"/>
                          <a:ea typeface="+mn-ea"/>
                          <a:cs typeface="+mn-cs"/>
                        </a:rPr>
                        <a:t>COVID19 (100 )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Algerian" panose="04020705040A02060702" pitchFamily="82" charset="0"/>
                          <a:ea typeface="+mn-ea"/>
                          <a:cs typeface="+mn-cs"/>
                        </a:rPr>
                        <a:t>COVID19 (106 )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818441"/>
                  </a:ext>
                </a:extLst>
              </a:tr>
              <a:tr h="309093"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1375956"/>
                  </a:ext>
                </a:extLst>
              </a:tr>
              <a:tr h="385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Algerian" panose="04020705040A02060702" pitchFamily="82" charset="0"/>
                        </a:rPr>
                        <a:t>NORMAL  (1080 )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Algerian" panose="04020705040A02060702" pitchFamily="82" charset="0"/>
                        </a:rPr>
                        <a:t>NORMAL (268 )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Algerian" panose="04020705040A02060702" pitchFamily="82" charset="0"/>
                        </a:rPr>
                        <a:t>NORMAL (234 )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8396354"/>
                  </a:ext>
                </a:extLst>
              </a:tr>
              <a:tr h="309093"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4225684"/>
                  </a:ext>
                </a:extLst>
              </a:tr>
              <a:tr h="30909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Algerian" panose="04020705040A02060702" pitchFamily="82" charset="0"/>
                        </a:rPr>
                        <a:t>PNEUMONIA (1135 )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Algerian" panose="04020705040A02060702" pitchFamily="82" charset="0"/>
                        </a:rPr>
                        <a:t>PNEUMONIA (288 ) 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Algerian" panose="04020705040A02060702" pitchFamily="82" charset="0"/>
                        </a:rPr>
                        <a:t>PNEUMONIA(390 )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7584119"/>
                  </a:ext>
                </a:extLst>
              </a:tr>
              <a:tr h="309093"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3735483"/>
                  </a:ext>
                </a:extLst>
              </a:tr>
              <a:tr h="30909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Algerian" panose="04020705040A02060702" pitchFamily="82" charset="0"/>
                        </a:rPr>
                        <a:t>TUBERCULOSIS (470 )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Algerian" panose="04020705040A02060702" pitchFamily="82" charset="0"/>
                        </a:rPr>
                        <a:t>TUBERCULOSIS (131 )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Algerian" panose="04020705040A02060702" pitchFamily="82" charset="0"/>
                        </a:rPr>
                        <a:t>TUBERCULOSIS (100 )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371504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A7E878F-3BAF-DD1F-44C1-3D18BC65B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01" y="4629656"/>
            <a:ext cx="9300998" cy="7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56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9F62-AD9B-2CC6-805A-EB0A5B52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Experiments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A8F15E-8A19-0948-BA84-23642A1E9D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017931"/>
              </p:ext>
            </p:extLst>
          </p:nvPr>
        </p:nvGraphicFramePr>
        <p:xfrm>
          <a:off x="789496" y="1837764"/>
          <a:ext cx="6353666" cy="2773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1109">
                  <a:extLst>
                    <a:ext uri="{9D8B030D-6E8A-4147-A177-3AD203B41FA5}">
                      <a16:colId xmlns:a16="http://schemas.microsoft.com/office/drawing/2014/main" val="3465854223"/>
                    </a:ext>
                  </a:extLst>
                </a:gridCol>
                <a:gridCol w="1744887">
                  <a:extLst>
                    <a:ext uri="{9D8B030D-6E8A-4147-A177-3AD203B41FA5}">
                      <a16:colId xmlns:a16="http://schemas.microsoft.com/office/drawing/2014/main" val="1067577216"/>
                    </a:ext>
                  </a:extLst>
                </a:gridCol>
                <a:gridCol w="2427670">
                  <a:extLst>
                    <a:ext uri="{9D8B030D-6E8A-4147-A177-3AD203B41FA5}">
                      <a16:colId xmlns:a16="http://schemas.microsoft.com/office/drawing/2014/main" val="3422608449"/>
                    </a:ext>
                  </a:extLst>
                </a:gridCol>
              </a:tblGrid>
              <a:tr h="37976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Algerian" panose="04020705040A02060702" pitchFamily="82" charset="0"/>
                        </a:rPr>
                        <a:t>META DATASET (20)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Algerian" panose="04020705040A02060702" pitchFamily="82" charset="0"/>
                        </a:rPr>
                        <a:t>COMPLETE DATASET (4670)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2208143"/>
                  </a:ext>
                </a:extLst>
              </a:tr>
              <a:tr h="37976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4558955"/>
                  </a:ext>
                </a:extLst>
              </a:tr>
              <a:tr h="37976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Algerian" panose="04020705040A02060702" pitchFamily="82" charset="0"/>
                        </a:rPr>
                        <a:t>META LEARNING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Algerian" panose="04020705040A02060702" pitchFamily="82" charset="0"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Algerian" panose="04020705040A02060702" pitchFamily="82" charset="0"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9182194"/>
                  </a:ext>
                </a:extLst>
              </a:tr>
              <a:tr h="37976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9247979"/>
                  </a:ext>
                </a:extLst>
              </a:tr>
              <a:tr h="37976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Algerian" panose="04020705040A02060702" pitchFamily="82" charset="0"/>
                        </a:rPr>
                        <a:t>CLASSICAL CNN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Algerian" panose="04020705040A02060702" pitchFamily="82" charset="0"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Algerian" panose="04020705040A02060702" pitchFamily="82" charset="0"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5491839"/>
                  </a:ext>
                </a:extLst>
              </a:tr>
              <a:tr h="37976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0961707"/>
                  </a:ext>
                </a:extLst>
              </a:tr>
              <a:tr h="37976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Algerian" panose="04020705040A02060702" pitchFamily="82" charset="0"/>
                        </a:rPr>
                        <a:t>TRANSFER LEARNING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Algerian" panose="04020705040A02060702" pitchFamily="82" charset="0"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Algerian" panose="04020705040A02060702" pitchFamily="82" charset="0"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43893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3AF1A4-6EBF-579E-4293-F80FA3C6275D}"/>
              </a:ext>
            </a:extLst>
          </p:cNvPr>
          <p:cNvSpPr txBox="1"/>
          <p:nvPr/>
        </p:nvSpPr>
        <p:spPr>
          <a:xfrm>
            <a:off x="685801" y="4897687"/>
            <a:ext cx="381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5 experiments</a:t>
            </a:r>
          </a:p>
        </p:txBody>
      </p:sp>
    </p:spTree>
    <p:extLst>
      <p:ext uri="{BB962C8B-B14F-4D97-AF65-F5344CB8AC3E}">
        <p14:creationId xmlns:p14="http://schemas.microsoft.com/office/powerpoint/2010/main" val="2592401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75B3-7F86-6F24-5227-15E4EE8E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83" y="1679716"/>
            <a:ext cx="3704733" cy="2656614"/>
          </a:xfrm>
        </p:spPr>
        <p:txBody>
          <a:bodyPr>
            <a:no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IMAGES FROM THE ORIGINAL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FAAF8F-59ED-A94E-97BF-BD44C91D7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0584" y="68510"/>
            <a:ext cx="5324533" cy="5502731"/>
          </a:xfrm>
        </p:spPr>
      </p:pic>
    </p:spTree>
    <p:extLst>
      <p:ext uri="{BB962C8B-B14F-4D97-AF65-F5344CB8AC3E}">
        <p14:creationId xmlns:p14="http://schemas.microsoft.com/office/powerpoint/2010/main" val="2799280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F790-2928-A075-A5A7-049512B4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7498"/>
            <a:ext cx="10396882" cy="1151965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7C3AA-9C00-5CC5-F78A-329386A6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52104"/>
            <a:ext cx="6936796" cy="4507023"/>
          </a:xfrm>
        </p:spPr>
        <p:txBody>
          <a:bodyPr>
            <a:normAutofit fontScale="92500" lnSpcReduction="10000"/>
          </a:bodyPr>
          <a:lstStyle/>
          <a:p>
            <a:r>
              <a:rPr lang="en-IN" sz="1500" dirty="0">
                <a:latin typeface="Algerian" panose="04020705040A02060702" pitchFamily="82" charset="0"/>
              </a:rPr>
              <a:t>Image dimension foe all the experiments : 150 X 150 X 1</a:t>
            </a:r>
          </a:p>
          <a:p>
            <a:r>
              <a:rPr lang="en-IN" sz="1500" dirty="0">
                <a:latin typeface="Algerian" panose="04020705040A02060702" pitchFamily="82" charset="0"/>
              </a:rPr>
              <a:t>NEURAL NETWORK:</a:t>
            </a:r>
          </a:p>
          <a:p>
            <a:pPr lvl="1"/>
            <a:r>
              <a:rPr lang="en-IN" sz="1300" dirty="0">
                <a:latin typeface="Arial Rounded MT Bold" panose="020F0704030504030204" pitchFamily="34" charset="0"/>
                <a:cs typeface="Arial" panose="020B0604020202020204" pitchFamily="34" charset="0"/>
              </a:rPr>
              <a:t>Input layer – conv 2d (32 units, 3 x 3) , ACTIVATION - Relu</a:t>
            </a:r>
          </a:p>
          <a:p>
            <a:pPr lvl="1"/>
            <a:r>
              <a:rPr lang="en-IN" sz="1300" dirty="0">
                <a:latin typeface="Arial Rounded MT Bold" panose="020F0704030504030204" pitchFamily="34" charset="0"/>
                <a:cs typeface="Arial" panose="020B0604020202020204" pitchFamily="34" charset="0"/>
              </a:rPr>
              <a:t>Hidden layers</a:t>
            </a:r>
          </a:p>
          <a:p>
            <a:pPr lvl="2"/>
            <a:r>
              <a:rPr lang="en-IN" sz="1300" dirty="0">
                <a:latin typeface="Arial Rounded MT Bold" panose="020F0704030504030204" pitchFamily="34" charset="0"/>
                <a:cs typeface="Arial" panose="020B0604020202020204" pitchFamily="34" charset="0"/>
              </a:rPr>
              <a:t>conv 2d (32 units, 3 x 3), MAXPOOLING2D(2X2) , ACTIVATION - Relu</a:t>
            </a:r>
          </a:p>
          <a:p>
            <a:pPr lvl="2"/>
            <a:r>
              <a:rPr lang="en-IN" sz="1300" dirty="0">
                <a:latin typeface="Arial Rounded MT Bold" panose="020F0704030504030204" pitchFamily="34" charset="0"/>
                <a:cs typeface="Arial" panose="020B0604020202020204" pitchFamily="34" charset="0"/>
              </a:rPr>
              <a:t>conv 2d (64 units, 3 x 3), MAXPOOLING2D(2X2) , ACTIVATION - Relu</a:t>
            </a:r>
          </a:p>
          <a:p>
            <a:pPr lvl="2"/>
            <a:r>
              <a:rPr lang="en-IN" sz="1300" dirty="0">
                <a:latin typeface="Arial Rounded MT Bold" panose="020F0704030504030204" pitchFamily="34" charset="0"/>
                <a:cs typeface="Arial" panose="020B0604020202020204" pitchFamily="34" charset="0"/>
              </a:rPr>
              <a:t>conv 2d (128 units, 3 x 3), MAXPOOLING2D(2X2) , ACTIVATION - Relu</a:t>
            </a:r>
          </a:p>
          <a:p>
            <a:pPr lvl="2"/>
            <a:r>
              <a:rPr lang="en-IN" sz="1300" dirty="0">
                <a:latin typeface="Arial Rounded MT Bold" panose="020F0704030504030204" pitchFamily="34" charset="0"/>
                <a:cs typeface="Arial" panose="020B0604020202020204" pitchFamily="34" charset="0"/>
              </a:rPr>
              <a:t>conv 2d (128 units, 3 x 3), MAXPOOLING2D(2X2), , ACTIVATION - Relu</a:t>
            </a:r>
          </a:p>
          <a:p>
            <a:pPr lvl="2"/>
            <a:r>
              <a:rPr lang="en-IN" sz="1300" dirty="0">
                <a:latin typeface="Arial Rounded MT Bold" panose="020F0704030504030204" pitchFamily="34" charset="0"/>
                <a:cs typeface="Arial" panose="020B0604020202020204" pitchFamily="34" charset="0"/>
              </a:rPr>
              <a:t>FLATTEN</a:t>
            </a:r>
          </a:p>
          <a:p>
            <a:pPr lvl="2"/>
            <a:r>
              <a:rPr lang="en-IN" sz="1300" dirty="0">
                <a:latin typeface="Arial Rounded MT Bold" panose="020F0704030504030204" pitchFamily="34" charset="0"/>
                <a:cs typeface="Arial" panose="020B0604020202020204" pitchFamily="34" charset="0"/>
              </a:rPr>
              <a:t>DROPOUT(0.5)</a:t>
            </a:r>
          </a:p>
          <a:p>
            <a:pPr lvl="2"/>
            <a:r>
              <a:rPr lang="en-IN" sz="1300" dirty="0">
                <a:latin typeface="Arial Rounded MT Bold" panose="020F0704030504030204" pitchFamily="34" charset="0"/>
                <a:cs typeface="Arial" panose="020B0604020202020204" pitchFamily="34" charset="0"/>
              </a:rPr>
              <a:t>DENSE (512)</a:t>
            </a:r>
          </a:p>
          <a:p>
            <a:pPr lvl="1"/>
            <a:r>
              <a:rPr lang="en-IN" sz="1300" dirty="0">
                <a:latin typeface="Arial Rounded MT Bold" panose="020F0704030504030204" pitchFamily="34" charset="0"/>
                <a:cs typeface="Arial" panose="020B0604020202020204" pitchFamily="34" charset="0"/>
              </a:rPr>
              <a:t>OUTPUT  layer – DENSE(4), ACTIVATION – SOFTMAX</a:t>
            </a:r>
          </a:p>
          <a:p>
            <a:pPr marL="228600" lvl="1">
              <a:spcBef>
                <a:spcPts val="1000"/>
              </a:spcBef>
            </a:pPr>
            <a:r>
              <a:rPr lang="en-IN" sz="1500" dirty="0">
                <a:latin typeface="Algerian" panose="04020705040A02060702" pitchFamily="82" charset="0"/>
              </a:rPr>
              <a:t>METRIC - Accuracy</a:t>
            </a:r>
          </a:p>
          <a:p>
            <a:pPr marL="228600" lvl="1">
              <a:spcBef>
                <a:spcPts val="1000"/>
              </a:spcBef>
            </a:pPr>
            <a:r>
              <a:rPr lang="en-IN" sz="1500" dirty="0">
                <a:latin typeface="Algerian" panose="04020705040A02060702" pitchFamily="82" charset="0"/>
              </a:rPr>
              <a:t>META LEARNING:  OPTIMIZER – SGD</a:t>
            </a:r>
          </a:p>
          <a:p>
            <a:pPr marL="228600" lvl="1">
              <a:spcBef>
                <a:spcPts val="1000"/>
              </a:spcBef>
            </a:pPr>
            <a:r>
              <a:rPr lang="en-IN" sz="1500" dirty="0">
                <a:latin typeface="Algerian" panose="04020705040A02060702" pitchFamily="82" charset="0"/>
              </a:rPr>
              <a:t>CNN &amp; TRANSFER LEARNING : OPTIMIZER - RMSprop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0D423A0-B0CC-7BB1-3818-2AF7E9839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597" y="675330"/>
            <a:ext cx="4000652" cy="488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06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F790-2928-A075-A5A7-049512B4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7498"/>
            <a:ext cx="10396882" cy="1151965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7C3AA-9C00-5CC5-F78A-329386A6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52104"/>
            <a:ext cx="8448773" cy="4507023"/>
          </a:xfrm>
        </p:spPr>
        <p:txBody>
          <a:bodyPr>
            <a:normAutofit fontScale="92500" lnSpcReduction="20000"/>
          </a:bodyPr>
          <a:lstStyle/>
          <a:p>
            <a:r>
              <a:rPr lang="en-IN" sz="1500" dirty="0">
                <a:latin typeface="Algerian" panose="04020705040A02060702" pitchFamily="82" charset="0"/>
              </a:rPr>
              <a:t>IMAGE DIMENSION - :  200 X 200 X 3</a:t>
            </a:r>
          </a:p>
          <a:p>
            <a:r>
              <a:rPr lang="en-IN" sz="1500" dirty="0">
                <a:latin typeface="Algerian" panose="04020705040A02060702" pitchFamily="82" charset="0"/>
              </a:rPr>
              <a:t>U-Shaped NETWORK:</a:t>
            </a:r>
          </a:p>
          <a:p>
            <a:pPr lvl="1"/>
            <a:r>
              <a:rPr lang="en-IN" sz="1300" dirty="0">
                <a:latin typeface="Arial Rounded MT Bold" panose="020F0704030504030204" pitchFamily="34" charset="0"/>
                <a:cs typeface="Arial" panose="020B0604020202020204" pitchFamily="34" charset="0"/>
              </a:rPr>
              <a:t>Input layer </a:t>
            </a:r>
            <a:r>
              <a:rPr lang="en-IN" sz="900" dirty="0">
                <a:latin typeface="Arial Rounded MT Bold" panose="020F0704030504030204" pitchFamily="34" charset="0"/>
                <a:cs typeface="Arial" panose="020B0604020202020204" pitchFamily="34" charset="0"/>
              </a:rPr>
              <a:t>– </a:t>
            </a:r>
            <a:r>
              <a:rPr lang="en-IN" sz="1000" dirty="0">
                <a:latin typeface="Arial Rounded MT Bold" panose="020F0704030504030204" pitchFamily="34" charset="0"/>
                <a:cs typeface="Arial" panose="020B0604020202020204" pitchFamily="34" charset="0"/>
              </a:rPr>
              <a:t>IMAGES WITH DIMENSION 200 X 200 X 3</a:t>
            </a:r>
          </a:p>
          <a:p>
            <a:pPr lvl="1"/>
            <a:r>
              <a:rPr lang="en-IN" sz="1300" dirty="0">
                <a:latin typeface="Arial Rounded MT Bold" panose="020F0704030504030204" pitchFamily="34" charset="0"/>
                <a:cs typeface="Arial" panose="020B0604020202020204" pitchFamily="34" charset="0"/>
              </a:rPr>
              <a:t>Rescaling layer – </a:t>
            </a:r>
            <a:r>
              <a:rPr lang="en-IN" sz="1100" dirty="0">
                <a:latin typeface="Arial Rounded MT Bold" panose="020F0704030504030204" pitchFamily="34" charset="0"/>
                <a:cs typeface="Arial" panose="020B0604020202020204" pitchFamily="34" charset="0"/>
              </a:rPr>
              <a:t>Scales by a factor 1./255</a:t>
            </a:r>
          </a:p>
          <a:p>
            <a:pPr lvl="1"/>
            <a:r>
              <a:rPr lang="en-IN" sz="1300" dirty="0">
                <a:latin typeface="Arial Rounded MT Bold" panose="020F0704030504030204" pitchFamily="34" charset="0"/>
                <a:cs typeface="Arial" panose="020B0604020202020204" pitchFamily="34" charset="0"/>
              </a:rPr>
              <a:t>ENCODER PART:</a:t>
            </a:r>
          </a:p>
          <a:p>
            <a:pPr lvl="2"/>
            <a:r>
              <a:rPr lang="en-IN" sz="1100" dirty="0">
                <a:latin typeface="Arial Rounded MT Bold" panose="020F0704030504030204" pitchFamily="34" charset="0"/>
                <a:cs typeface="Arial" panose="020B0604020202020204" pitchFamily="34" charset="0"/>
              </a:rPr>
              <a:t>conv2d (32 units, 3 x 3), MAXPOOLING2D (2X2) , ACTIVATION – Relu, PADDING – SAME</a:t>
            </a:r>
          </a:p>
          <a:p>
            <a:pPr lvl="2"/>
            <a:r>
              <a:rPr lang="en-IN" sz="1100" dirty="0">
                <a:latin typeface="Arial Rounded MT Bold" panose="020F0704030504030204" pitchFamily="34" charset="0"/>
                <a:cs typeface="Arial" panose="020B0604020202020204" pitchFamily="34" charset="0"/>
              </a:rPr>
              <a:t>conv2d (64 units, 3 x 3), MAXPOOLING2D (2X2) , ACTIVATION – Relu, PADDING – SAME</a:t>
            </a:r>
          </a:p>
          <a:p>
            <a:pPr lvl="1"/>
            <a:r>
              <a:rPr lang="en-IN" sz="1300" dirty="0">
                <a:latin typeface="Arial Rounded MT Bold" panose="020F0704030504030204" pitchFamily="34" charset="0"/>
                <a:cs typeface="Arial" panose="020B0604020202020204" pitchFamily="34" charset="0"/>
              </a:rPr>
              <a:t>Bottleneck layer -  </a:t>
            </a:r>
            <a:r>
              <a:rPr lang="en-IN" sz="1100" dirty="0">
                <a:latin typeface="Arial Rounded MT Bold" panose="020F0704030504030204" pitchFamily="34" charset="0"/>
                <a:cs typeface="Arial" panose="020B0604020202020204" pitchFamily="34" charset="0"/>
              </a:rPr>
              <a:t>conv2d (128 units, 3 x 3),  ACTIVATION – Relu, PADDING – SAME , DROPOUT  = 0.5</a:t>
            </a:r>
          </a:p>
          <a:p>
            <a:pPr lvl="1"/>
            <a:r>
              <a:rPr lang="en-IN" sz="1300" dirty="0">
                <a:latin typeface="Arial Rounded MT Bold" panose="020F0704030504030204" pitchFamily="34" charset="0"/>
                <a:cs typeface="Arial" panose="020B0604020202020204" pitchFamily="34" charset="0"/>
              </a:rPr>
              <a:t>DECODER PART:</a:t>
            </a:r>
          </a:p>
          <a:p>
            <a:pPr lvl="2"/>
            <a:r>
              <a:rPr lang="en-IN" sz="1100" dirty="0">
                <a:latin typeface="Arial Rounded MT Bold" panose="020F0704030504030204" pitchFamily="34" charset="0"/>
                <a:cs typeface="Arial" panose="020B0604020202020204" pitchFamily="34" charset="0"/>
              </a:rPr>
              <a:t>Upsampling2d (2X2), Concatenate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100" dirty="0">
                <a:latin typeface="Arial Rounded MT Bold" panose="020F0704030504030204" pitchFamily="34" charset="0"/>
                <a:cs typeface="Arial" panose="020B0604020202020204" pitchFamily="34" charset="0"/>
              </a:rPr>
              <a:t> conv2d (64 units, 3x3), MAXPOOLING2D (2X2) , ACTIVATION – Relu, PADDING – SAME</a:t>
            </a:r>
          </a:p>
          <a:p>
            <a:pPr lvl="2"/>
            <a:r>
              <a:rPr lang="en-IN" sz="1100" dirty="0">
                <a:latin typeface="Arial Rounded MT Bold" panose="020F0704030504030204" pitchFamily="34" charset="0"/>
                <a:cs typeface="Arial" panose="020B0604020202020204" pitchFamily="34" charset="0"/>
              </a:rPr>
              <a:t>Upsampling2d (2X2), Concatenate , conv2d (32 units, 3x3), MAXPOOLING2D (2X2) , ACTIVATION – Relu, PADDING – SAME</a:t>
            </a:r>
          </a:p>
          <a:p>
            <a:pPr lvl="1"/>
            <a:r>
              <a:rPr lang="en-IN" sz="1300" dirty="0">
                <a:latin typeface="Arial Rounded MT Bold" panose="020F0704030504030204" pitchFamily="34" charset="0"/>
                <a:cs typeface="Arial" panose="020B0604020202020204" pitchFamily="34" charset="0"/>
              </a:rPr>
              <a:t>OUTPUT  layer – </a:t>
            </a:r>
            <a:r>
              <a:rPr lang="en-IN" sz="1100" dirty="0">
                <a:latin typeface="Arial Rounded MT Bold" panose="020F0704030504030204" pitchFamily="34" charset="0"/>
                <a:cs typeface="Arial" panose="020B0604020202020204" pitchFamily="34" charset="0"/>
              </a:rPr>
              <a:t>conv2d (num_classes, 1 x 1), ACTIVATION – SOFTMAX</a:t>
            </a:r>
          </a:p>
          <a:p>
            <a:pPr marL="228600" lvl="1">
              <a:spcBef>
                <a:spcPts val="1000"/>
              </a:spcBef>
            </a:pPr>
            <a:r>
              <a:rPr lang="en-IN" sz="1500" dirty="0">
                <a:latin typeface="Algerian" panose="04020705040A02060702" pitchFamily="82" charset="0"/>
              </a:rPr>
              <a:t>METRIC - </a:t>
            </a:r>
            <a:r>
              <a:rPr lang="en-US" sz="1500" dirty="0">
                <a:latin typeface="Algerian" panose="04020705040A02060702" pitchFamily="82" charset="0"/>
              </a:rPr>
              <a:t>mean Intersection over Union (IoU)</a:t>
            </a:r>
            <a:endParaRPr lang="en-IN" sz="1500" dirty="0">
              <a:latin typeface="Algerian" panose="04020705040A02060702" pitchFamily="82" charset="0"/>
            </a:endParaRPr>
          </a:p>
          <a:p>
            <a:pPr marL="228600" lvl="1">
              <a:spcBef>
                <a:spcPts val="1000"/>
              </a:spcBef>
            </a:pPr>
            <a:r>
              <a:rPr lang="en-IN" sz="1500" dirty="0">
                <a:latin typeface="Algerian" panose="04020705040A02060702" pitchFamily="82" charset="0"/>
              </a:rPr>
              <a:t>LOSS – sparse categorical cross-entropy</a:t>
            </a:r>
          </a:p>
          <a:p>
            <a:pPr marL="228600" lvl="1">
              <a:spcBef>
                <a:spcPts val="1000"/>
              </a:spcBef>
            </a:pPr>
            <a:r>
              <a:rPr lang="en-IN" sz="1500" dirty="0">
                <a:latin typeface="Algerian" panose="04020705040A02060702" pitchFamily="82" charset="0"/>
              </a:rPr>
              <a:t>OPTIMIZER - RMSprop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0D423A0-B0CC-7BB1-3818-2AF7E9839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657" y="675331"/>
            <a:ext cx="2481591" cy="302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0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1C02-DD7B-D81C-7F46-B30614B7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F0DE6-C2AD-ED5E-9E51-7E47F8AC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880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D52B-9310-91C7-D1F3-1D73205F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48094"/>
            <a:ext cx="10396882" cy="835322"/>
          </a:xfrm>
        </p:spPr>
        <p:txBody>
          <a:bodyPr/>
          <a:lstStyle/>
          <a:p>
            <a:r>
              <a:rPr lang="en-IN" dirty="0" err="1">
                <a:latin typeface="Algerian" panose="04020705040A02060702" pitchFamily="82" charset="0"/>
              </a:rPr>
              <a:t>rESULTS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1B5D6D-2ECC-6F2E-3720-76E8DACB8A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71599"/>
              </p:ext>
            </p:extLst>
          </p:nvPr>
        </p:nvGraphicFramePr>
        <p:xfrm>
          <a:off x="808348" y="1552441"/>
          <a:ext cx="8005714" cy="37531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6172">
                  <a:extLst>
                    <a:ext uri="{9D8B030D-6E8A-4147-A177-3AD203B41FA5}">
                      <a16:colId xmlns:a16="http://schemas.microsoft.com/office/drawing/2014/main" val="899480746"/>
                    </a:ext>
                  </a:extLst>
                </a:gridCol>
                <a:gridCol w="1069466">
                  <a:extLst>
                    <a:ext uri="{9D8B030D-6E8A-4147-A177-3AD203B41FA5}">
                      <a16:colId xmlns:a16="http://schemas.microsoft.com/office/drawing/2014/main" val="188068064"/>
                    </a:ext>
                  </a:extLst>
                </a:gridCol>
                <a:gridCol w="1069466">
                  <a:extLst>
                    <a:ext uri="{9D8B030D-6E8A-4147-A177-3AD203B41FA5}">
                      <a16:colId xmlns:a16="http://schemas.microsoft.com/office/drawing/2014/main" val="634704965"/>
                    </a:ext>
                  </a:extLst>
                </a:gridCol>
                <a:gridCol w="1390305">
                  <a:extLst>
                    <a:ext uri="{9D8B030D-6E8A-4147-A177-3AD203B41FA5}">
                      <a16:colId xmlns:a16="http://schemas.microsoft.com/office/drawing/2014/main" val="597315370"/>
                    </a:ext>
                  </a:extLst>
                </a:gridCol>
                <a:gridCol w="1390305">
                  <a:extLst>
                    <a:ext uri="{9D8B030D-6E8A-4147-A177-3AD203B41FA5}">
                      <a16:colId xmlns:a16="http://schemas.microsoft.com/office/drawing/2014/main" val="3755578497"/>
                    </a:ext>
                  </a:extLst>
                </a:gridCol>
              </a:tblGrid>
              <a:tr h="4868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lgerian" panose="04020705040A02060702" pitchFamily="82" charset="0"/>
                        </a:rPr>
                        <a:t>Iterations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lgerian" panose="04020705040A02060702" pitchFamily="82" charset="0"/>
                        </a:rPr>
                        <a:t>Epochs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lgerian" panose="04020705040A02060702" pitchFamily="82" charset="0"/>
                        </a:rPr>
                        <a:t>TRAIN ACCURACY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lgerian" panose="04020705040A02060702" pitchFamily="82" charset="0"/>
                        </a:rPr>
                        <a:t>TEST ACCURACY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4495300"/>
                  </a:ext>
                </a:extLst>
              </a:tr>
              <a:tr h="25964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2114536"/>
                  </a:ext>
                </a:extLst>
              </a:tr>
              <a:tr h="25964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Algerian" panose="04020705040A02060702" pitchFamily="82" charset="0"/>
                        </a:rPr>
                        <a:t>META LEARNING - FEW SHOT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lgerian" panose="04020705040A02060702" pitchFamily="82" charset="0"/>
                        </a:rPr>
                        <a:t>1000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Algerian" panose="04020705040A02060702" pitchFamily="82" charset="0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lgerian" panose="04020705040A02060702" pitchFamily="82" charset="0"/>
                        </a:rPr>
                        <a:t>25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lgerian" panose="04020705040A02060702" pitchFamily="82" charset="0"/>
                        </a:rPr>
                        <a:t>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7496211"/>
                  </a:ext>
                </a:extLst>
              </a:tr>
              <a:tr h="25964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1239712"/>
                  </a:ext>
                </a:extLst>
              </a:tr>
              <a:tr h="25964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Algerian" panose="04020705040A02060702" pitchFamily="82" charset="0"/>
                        </a:rPr>
                        <a:t>CLASSICAL CNN - META DATA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lgerian" panose="04020705040A02060702" pitchFamily="82" charset="0"/>
                        </a:rPr>
                        <a:t>  -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lgerian" panose="04020705040A02060702" pitchFamily="82" charset="0"/>
                        </a:rPr>
                        <a:t>1/15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lgerian" panose="04020705040A02060702" pitchFamily="82" charset="0"/>
                        </a:rPr>
                        <a:t>20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lgerian" panose="04020705040A02060702" pitchFamily="82" charset="0"/>
                        </a:rPr>
                        <a:t>25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9002054"/>
                  </a:ext>
                </a:extLst>
              </a:tr>
              <a:tr h="25964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3797926"/>
                  </a:ext>
                </a:extLst>
              </a:tr>
              <a:tr h="48096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Algerian" panose="04020705040A02060702" pitchFamily="82" charset="0"/>
                        </a:rPr>
                        <a:t>TRANSFER LEARNING - META DATA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lgerian" panose="04020705040A02060702" pitchFamily="82" charset="0"/>
                        </a:rPr>
                        <a:t> 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lgerian" panose="04020705040A02060702" pitchFamily="82" charset="0"/>
                        </a:rPr>
                        <a:t>2/15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lgerian" panose="04020705040A02060702" pitchFamily="82" charset="0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lgerian" panose="04020705040A02060702" pitchFamily="82" charset="0"/>
                        </a:rPr>
                        <a:t>30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6500035"/>
                  </a:ext>
                </a:extLst>
              </a:tr>
              <a:tr h="25964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4833056"/>
                  </a:ext>
                </a:extLst>
              </a:tr>
              <a:tr h="48096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Algerian" panose="04020705040A02060702" pitchFamily="82" charset="0"/>
                        </a:rPr>
                        <a:t>CLASSICAL CNN - COMPLETE  DATASET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lgerian" panose="04020705040A02060702" pitchFamily="82" charset="0"/>
                        </a:rPr>
                        <a:t>-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lgerian" panose="04020705040A02060702" pitchFamily="82" charset="0"/>
                        </a:rPr>
                        <a:t>9/15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lgerian" panose="04020705040A02060702" pitchFamily="82" charset="0"/>
                        </a:rPr>
                        <a:t>88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lgerian" panose="04020705040A02060702" pitchFamily="82" charset="0"/>
                        </a:rPr>
                        <a:t>75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7470897"/>
                  </a:ext>
                </a:extLst>
              </a:tr>
              <a:tr h="25964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lgerian" panose="04020705040A02060702" pitchFamily="82" charset="0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0943934"/>
                  </a:ext>
                </a:extLst>
              </a:tr>
              <a:tr h="48683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Algerian" panose="04020705040A02060702" pitchFamily="82" charset="0"/>
                        </a:rPr>
                        <a:t>TRANSFER LEARNING -COMPLETE  DATASET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lgerian" panose="04020705040A02060702" pitchFamily="82" charset="0"/>
                        </a:rPr>
                        <a:t> 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lgerian" panose="04020705040A02060702" pitchFamily="82" charset="0"/>
                        </a:rPr>
                        <a:t>15/15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lgerian" panose="04020705040A02060702" pitchFamily="82" charset="0"/>
                        </a:rPr>
                        <a:t>88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lgerian" panose="04020705040A02060702" pitchFamily="82" charset="0"/>
                        </a:rPr>
                        <a:t>86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9019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776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B381-4A82-C917-CE12-51CEA6AE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66" y="331450"/>
            <a:ext cx="10396882" cy="1151965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CLASSIC CNN</a:t>
            </a:r>
            <a:br>
              <a:rPr lang="en-IN" sz="3200" dirty="0">
                <a:latin typeface="Algerian" panose="04020705040A02060702" pitchFamily="82" charset="0"/>
              </a:rPr>
            </a:br>
            <a:br>
              <a:rPr lang="en-IN" sz="2000" dirty="0">
                <a:latin typeface="Algerian" panose="04020705040A02060702" pitchFamily="82" charset="0"/>
              </a:rPr>
            </a:br>
            <a:r>
              <a:rPr lang="en-IN" sz="2000" dirty="0">
                <a:latin typeface="Algerian" panose="04020705040A02060702" pitchFamily="82" charset="0"/>
              </a:rPr>
              <a:t>         complete data   			      meta data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793BEE-71AF-1413-CA39-821464AF3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22" y="1416539"/>
            <a:ext cx="3155311" cy="41586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BF3421-29A3-DE78-E267-A64198BC0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107" y="1416538"/>
            <a:ext cx="3217087" cy="415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9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B381-4A82-C917-CE12-51CEA6AE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33" y="252167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Transfer learning</a:t>
            </a:r>
            <a:br>
              <a:rPr lang="en-IN" sz="1800" dirty="0">
                <a:latin typeface="Algerian" panose="04020705040A02060702" pitchFamily="82" charset="0"/>
              </a:rPr>
            </a:br>
            <a:br>
              <a:rPr lang="en-IN" sz="1800" dirty="0">
                <a:latin typeface="Algerian" panose="04020705040A02060702" pitchFamily="82" charset="0"/>
              </a:rPr>
            </a:br>
            <a:r>
              <a:rPr lang="en-IN" sz="1800" dirty="0">
                <a:latin typeface="Algerian" panose="04020705040A02060702" pitchFamily="82" charset="0"/>
              </a:rPr>
              <a:t>	Complete dataset    			    META dataset		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29612-3717-E5FB-C80A-DE71DA486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89" y="1337310"/>
            <a:ext cx="2971800" cy="4183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67AFCB-F97C-704A-5CB4-94B780E88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974" y="1337310"/>
            <a:ext cx="3203005" cy="418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8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3511-6735-0A92-AF1B-FDF07BA0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u="none" strike="noStrike" baseline="0" dirty="0">
                <a:latin typeface="Algerian" panose="04020705040A02060702" pitchFamily="82" charset="0"/>
              </a:rPr>
              <a:t>Problem Statement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40699-42A1-9D15-5894-252C44B8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i="0" u="none" strike="noStrike" baseline="0" dirty="0">
                <a:latin typeface="Algerian" panose="04020705040A02060702" pitchFamily="82" charset="0"/>
              </a:rPr>
              <a:t>Annotations of novel diseases is very costly in-terms of labor intensive, time, prone to error even when </a:t>
            </a:r>
            <a:r>
              <a:rPr lang="en-IN" sz="2400" i="0" u="none" strike="noStrike" baseline="0" dirty="0">
                <a:latin typeface="Algerian" panose="04020705040A02060702" pitchFamily="82" charset="0"/>
              </a:rPr>
              <a:t>labelled by experienced doctors</a:t>
            </a:r>
          </a:p>
          <a:p>
            <a:pPr algn="l"/>
            <a:r>
              <a:rPr lang="en-US" sz="2400" dirty="0">
                <a:latin typeface="Algerian" panose="04020705040A02060702" pitchFamily="82" charset="0"/>
              </a:rPr>
              <a:t>However, to address this issue, transfer learning were proposed but here the drawback is sufficient labeled data should be available in the target domain</a:t>
            </a:r>
          </a:p>
          <a:p>
            <a:pPr algn="l"/>
            <a:endParaRPr lang="en-US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335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B381-4A82-C917-CE12-51CEA6AE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59877"/>
            <a:ext cx="10396882" cy="115196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REPTILE ALGORITHM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D86087-1D00-719A-CB7F-DB19D1317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239" y="1595026"/>
            <a:ext cx="8354504" cy="3864793"/>
          </a:xfrm>
        </p:spPr>
      </p:pic>
    </p:spTree>
    <p:extLst>
      <p:ext uri="{BB962C8B-B14F-4D97-AF65-F5344CB8AC3E}">
        <p14:creationId xmlns:p14="http://schemas.microsoft.com/office/powerpoint/2010/main" val="97239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0AA5F09-4754-E5AB-02D3-9917DDEB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59878"/>
            <a:ext cx="9450753" cy="558808"/>
          </a:xfrm>
        </p:spPr>
        <p:txBody>
          <a:bodyPr>
            <a:no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MODEL PREDICTIONS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6401A51-453F-4280-FA93-244A575CA0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0" t="1" r="11190" b="-778"/>
          <a:stretch/>
        </p:blipFill>
        <p:spPr>
          <a:xfrm>
            <a:off x="332817" y="1232555"/>
            <a:ext cx="7857985" cy="432676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254A2D-A18E-2F5E-3B73-619029C62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699456"/>
              </p:ext>
            </p:extLst>
          </p:nvPr>
        </p:nvGraphicFramePr>
        <p:xfrm>
          <a:off x="8190802" y="1647276"/>
          <a:ext cx="3223968" cy="3497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7422">
                  <a:extLst>
                    <a:ext uri="{9D8B030D-6E8A-4147-A177-3AD203B41FA5}">
                      <a16:colId xmlns:a16="http://schemas.microsoft.com/office/drawing/2014/main" val="2715000372"/>
                    </a:ext>
                  </a:extLst>
                </a:gridCol>
                <a:gridCol w="1106546">
                  <a:extLst>
                    <a:ext uri="{9D8B030D-6E8A-4147-A177-3AD203B41FA5}">
                      <a16:colId xmlns:a16="http://schemas.microsoft.com/office/drawing/2014/main" val="2415037219"/>
                    </a:ext>
                  </a:extLst>
                </a:gridCol>
              </a:tblGrid>
              <a:tr h="564569"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Algerian" panose="04020705040A02060702" pitchFamily="82" charset="0"/>
                        </a:rPr>
                        <a:t>Total Correct Predictions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7974348"/>
                  </a:ext>
                </a:extLst>
              </a:tr>
              <a:tr h="287236"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023256"/>
                  </a:ext>
                </a:extLst>
              </a:tr>
              <a:tr h="2872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accent5"/>
                          </a:solidFill>
                          <a:effectLst/>
                          <a:latin typeface="Algerian" panose="04020705040A02060702" pitchFamily="82" charset="0"/>
                        </a:rPr>
                        <a:t>META LEARNING - FEW SHOT</a:t>
                      </a:r>
                      <a:endParaRPr lang="en-IN" sz="1400" b="0" i="0" u="none" strike="noStrike" dirty="0">
                        <a:solidFill>
                          <a:schemeClr val="accent5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accent5"/>
                          </a:solidFill>
                          <a:effectLst/>
                          <a:latin typeface="Algerian" panose="04020705040A02060702" pitchFamily="82" charset="0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accent5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1636070"/>
                  </a:ext>
                </a:extLst>
              </a:tr>
              <a:tr h="2872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Algerian" panose="04020705040A02060702" pitchFamily="82" charset="0"/>
                        </a:rPr>
                        <a:t>CLASSICAL CNN - META DATA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Algerian" panose="04020705040A02060702" pitchFamily="82" charset="0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9614849"/>
                  </a:ext>
                </a:extLst>
              </a:tr>
              <a:tr h="5645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Algerian" panose="04020705040A02060702" pitchFamily="82" charset="0"/>
                        </a:rPr>
                        <a:t>TRANSFER LEARNING - META DATA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Algerian" panose="04020705040A02060702" pitchFamily="82" charset="0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4731219"/>
                  </a:ext>
                </a:extLst>
              </a:tr>
              <a:tr h="5645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Algerian" panose="04020705040A02060702" pitchFamily="82" charset="0"/>
                        </a:rPr>
                        <a:t>CLASSICAL CNN - COMPLETE  DATASET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Algerian" panose="04020705040A02060702" pitchFamily="82" charset="0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7102661"/>
                  </a:ext>
                </a:extLst>
              </a:tr>
              <a:tr h="5645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Algerian" panose="04020705040A02060702" pitchFamily="82" charset="0"/>
                        </a:rPr>
                        <a:t>TRANSFER LEARNING -COMPLETE  DATASET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Algerian" panose="04020705040A02060702" pitchFamily="82" charset="0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3150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312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0AA5F09-4754-E5AB-02D3-9917DDEB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26245"/>
            <a:ext cx="9466867" cy="575034"/>
          </a:xfrm>
        </p:spPr>
        <p:txBody>
          <a:bodyPr>
            <a:no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MODEL PREDICTIONS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CDF4CD4-3C6B-BCAA-DE23-9B1F64A854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438" b="4448"/>
          <a:stretch/>
        </p:blipFill>
        <p:spPr>
          <a:xfrm>
            <a:off x="129621" y="1097672"/>
            <a:ext cx="8147114" cy="4454715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966DD6B-B983-22FA-9E00-1F68B96E8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838487"/>
              </p:ext>
            </p:extLst>
          </p:nvPr>
        </p:nvGraphicFramePr>
        <p:xfrm>
          <a:off x="8379338" y="1576367"/>
          <a:ext cx="3223968" cy="3497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7422">
                  <a:extLst>
                    <a:ext uri="{9D8B030D-6E8A-4147-A177-3AD203B41FA5}">
                      <a16:colId xmlns:a16="http://schemas.microsoft.com/office/drawing/2014/main" val="2715000372"/>
                    </a:ext>
                  </a:extLst>
                </a:gridCol>
                <a:gridCol w="1106546">
                  <a:extLst>
                    <a:ext uri="{9D8B030D-6E8A-4147-A177-3AD203B41FA5}">
                      <a16:colId xmlns:a16="http://schemas.microsoft.com/office/drawing/2014/main" val="2415037219"/>
                    </a:ext>
                  </a:extLst>
                </a:gridCol>
              </a:tblGrid>
              <a:tr h="564569"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Algerian" panose="04020705040A02060702" pitchFamily="82" charset="0"/>
                        </a:rPr>
                        <a:t>Total Correct Predictions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7974348"/>
                  </a:ext>
                </a:extLst>
              </a:tr>
              <a:tr h="287236"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023256"/>
                  </a:ext>
                </a:extLst>
              </a:tr>
              <a:tr h="2872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META LEARNING - FEW SHOT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1636070"/>
                  </a:ext>
                </a:extLst>
              </a:tr>
              <a:tr h="2872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accent5"/>
                          </a:solidFill>
                          <a:effectLst/>
                          <a:latin typeface="Algerian" panose="04020705040A02060702" pitchFamily="82" charset="0"/>
                        </a:rPr>
                        <a:t>CLASSICAL CNN - META DATA</a:t>
                      </a:r>
                      <a:endParaRPr lang="en-IN" sz="1400" b="0" i="0" u="none" strike="noStrike" dirty="0">
                        <a:solidFill>
                          <a:schemeClr val="accent5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accent5"/>
                          </a:solidFill>
                          <a:effectLst/>
                          <a:latin typeface="Algerian" panose="04020705040A02060702" pitchFamily="82" charset="0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accent5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9614849"/>
                  </a:ext>
                </a:extLst>
              </a:tr>
              <a:tr h="5645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Algerian" panose="04020705040A02060702" pitchFamily="82" charset="0"/>
                        </a:rPr>
                        <a:t>TRANSFER LEARNING - META DATA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Algerian" panose="04020705040A02060702" pitchFamily="82" charset="0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4731219"/>
                  </a:ext>
                </a:extLst>
              </a:tr>
              <a:tr h="5645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Algerian" panose="04020705040A02060702" pitchFamily="82" charset="0"/>
                        </a:rPr>
                        <a:t>CLASSICAL CNN - COMPLETE  DATASET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Algerian" panose="04020705040A02060702" pitchFamily="82" charset="0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7102661"/>
                  </a:ext>
                </a:extLst>
              </a:tr>
              <a:tr h="5645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Algerian" panose="04020705040A02060702" pitchFamily="82" charset="0"/>
                        </a:rPr>
                        <a:t>TRANSFER LEARNING -COMPLETE  DATASET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Algerian" panose="04020705040A02060702" pitchFamily="82" charset="0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3150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992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0AA5F09-4754-E5AB-02D3-9917DDEB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794"/>
            <a:ext cx="9466867" cy="575034"/>
          </a:xfrm>
        </p:spPr>
        <p:txBody>
          <a:bodyPr>
            <a:no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MODEL PREDICTIONS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8F0FA-AEA6-16D7-2B7A-0360FE8B1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38" b="982"/>
          <a:stretch/>
        </p:blipFill>
        <p:spPr>
          <a:xfrm>
            <a:off x="101339" y="1255791"/>
            <a:ext cx="8156541" cy="434641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819AD0-60EF-99CF-3963-5D4D19F20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025461"/>
              </p:ext>
            </p:extLst>
          </p:nvPr>
        </p:nvGraphicFramePr>
        <p:xfrm>
          <a:off x="8408709" y="1755752"/>
          <a:ext cx="3223968" cy="3497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7422">
                  <a:extLst>
                    <a:ext uri="{9D8B030D-6E8A-4147-A177-3AD203B41FA5}">
                      <a16:colId xmlns:a16="http://schemas.microsoft.com/office/drawing/2014/main" val="2715000372"/>
                    </a:ext>
                  </a:extLst>
                </a:gridCol>
                <a:gridCol w="1106546">
                  <a:extLst>
                    <a:ext uri="{9D8B030D-6E8A-4147-A177-3AD203B41FA5}">
                      <a16:colId xmlns:a16="http://schemas.microsoft.com/office/drawing/2014/main" val="2415037219"/>
                    </a:ext>
                  </a:extLst>
                </a:gridCol>
              </a:tblGrid>
              <a:tr h="564569"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Algerian" panose="04020705040A02060702" pitchFamily="82" charset="0"/>
                        </a:rPr>
                        <a:t>Total Correct Predictions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7974348"/>
                  </a:ext>
                </a:extLst>
              </a:tr>
              <a:tr h="287236"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023256"/>
                  </a:ext>
                </a:extLst>
              </a:tr>
              <a:tr h="2872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META LEARNING - FEW SHOT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1636070"/>
                  </a:ext>
                </a:extLst>
              </a:tr>
              <a:tr h="2872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Algerian" panose="04020705040A02060702" pitchFamily="82" charset="0"/>
                        </a:rPr>
                        <a:t>CLASSICAL CNN - META DATA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Algerian" panose="04020705040A02060702" pitchFamily="82" charset="0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9614849"/>
                  </a:ext>
                </a:extLst>
              </a:tr>
              <a:tr h="5645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accent5"/>
                          </a:solidFill>
                          <a:effectLst/>
                          <a:latin typeface="Algerian" panose="04020705040A02060702" pitchFamily="82" charset="0"/>
                        </a:rPr>
                        <a:t>TRANSFER LEARNING - META DATA</a:t>
                      </a:r>
                      <a:endParaRPr lang="en-IN" sz="1400" b="0" i="0" u="none" strike="noStrike" dirty="0">
                        <a:solidFill>
                          <a:schemeClr val="accent5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accent5"/>
                          </a:solidFill>
                          <a:effectLst/>
                          <a:latin typeface="Algerian" panose="04020705040A02060702" pitchFamily="82" charset="0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accent5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4731219"/>
                  </a:ext>
                </a:extLst>
              </a:tr>
              <a:tr h="5645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Algerian" panose="04020705040A02060702" pitchFamily="82" charset="0"/>
                        </a:rPr>
                        <a:t>CLASSICAL CNN - COMPLETE  DATASET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Algerian" panose="04020705040A02060702" pitchFamily="82" charset="0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7102661"/>
                  </a:ext>
                </a:extLst>
              </a:tr>
              <a:tr h="5645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Algerian" panose="04020705040A02060702" pitchFamily="82" charset="0"/>
                        </a:rPr>
                        <a:t>TRANSFER LEARNING -COMPLETE  DATASET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Algerian" panose="04020705040A02060702" pitchFamily="82" charset="0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3150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868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0AA5F09-4754-E5AB-02D3-9917DDEB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59878"/>
            <a:ext cx="9466867" cy="575034"/>
          </a:xfrm>
        </p:spPr>
        <p:txBody>
          <a:bodyPr>
            <a:no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MODEL PREDICTIONS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A0A6F1-3099-526B-C135-630C9BF6E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508" b="3600"/>
          <a:stretch/>
        </p:blipFill>
        <p:spPr>
          <a:xfrm>
            <a:off x="95946" y="1234912"/>
            <a:ext cx="7784862" cy="423526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E35223-3F3F-772A-E4B3-A4A6F2403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0394"/>
              </p:ext>
            </p:extLst>
          </p:nvPr>
        </p:nvGraphicFramePr>
        <p:xfrm>
          <a:off x="8190802" y="1647276"/>
          <a:ext cx="3223968" cy="3497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7422">
                  <a:extLst>
                    <a:ext uri="{9D8B030D-6E8A-4147-A177-3AD203B41FA5}">
                      <a16:colId xmlns:a16="http://schemas.microsoft.com/office/drawing/2014/main" val="2715000372"/>
                    </a:ext>
                  </a:extLst>
                </a:gridCol>
                <a:gridCol w="1106546">
                  <a:extLst>
                    <a:ext uri="{9D8B030D-6E8A-4147-A177-3AD203B41FA5}">
                      <a16:colId xmlns:a16="http://schemas.microsoft.com/office/drawing/2014/main" val="2415037219"/>
                    </a:ext>
                  </a:extLst>
                </a:gridCol>
              </a:tblGrid>
              <a:tr h="564569"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Algerian" panose="04020705040A02060702" pitchFamily="82" charset="0"/>
                        </a:rPr>
                        <a:t>Total Correct Predictions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7974348"/>
                  </a:ext>
                </a:extLst>
              </a:tr>
              <a:tr h="287236"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023256"/>
                  </a:ext>
                </a:extLst>
              </a:tr>
              <a:tr h="2872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META LEARNING - FEW SHOT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1636070"/>
                  </a:ext>
                </a:extLst>
              </a:tr>
              <a:tr h="2872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Algerian" panose="04020705040A02060702" pitchFamily="82" charset="0"/>
                        </a:rPr>
                        <a:t>CLASSICAL CNN - META DATA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Algerian" panose="04020705040A02060702" pitchFamily="82" charset="0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9614849"/>
                  </a:ext>
                </a:extLst>
              </a:tr>
              <a:tr h="5645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Algerian" panose="04020705040A02060702" pitchFamily="82" charset="0"/>
                        </a:rPr>
                        <a:t>TRANSFER LEARNING - META DATA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Algerian" panose="04020705040A02060702" pitchFamily="82" charset="0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4731219"/>
                  </a:ext>
                </a:extLst>
              </a:tr>
              <a:tr h="5645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accent5"/>
                          </a:solidFill>
                          <a:effectLst/>
                          <a:latin typeface="Algerian" panose="04020705040A02060702" pitchFamily="82" charset="0"/>
                        </a:rPr>
                        <a:t>CLASSICAL CNN - COMPLETE  DATASET</a:t>
                      </a:r>
                      <a:endParaRPr lang="en-IN" sz="1400" b="0" i="0" u="none" strike="noStrike" dirty="0">
                        <a:solidFill>
                          <a:schemeClr val="accent5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accent5"/>
                          </a:solidFill>
                          <a:effectLst/>
                          <a:latin typeface="Algerian" panose="04020705040A02060702" pitchFamily="82" charset="0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accent5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7102661"/>
                  </a:ext>
                </a:extLst>
              </a:tr>
              <a:tr h="5645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Algerian" panose="04020705040A02060702" pitchFamily="82" charset="0"/>
                        </a:rPr>
                        <a:t>TRANSFER LEARNING -COMPLETE  DATASET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Algerian" panose="04020705040A02060702" pitchFamily="82" charset="0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3150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956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0AA5F09-4754-E5AB-02D3-9917DDEB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94" y="311086"/>
            <a:ext cx="9466867" cy="575034"/>
          </a:xfrm>
        </p:spPr>
        <p:txBody>
          <a:bodyPr>
            <a:no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MODEL PREDICTIONS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CE123-6FCB-20C4-CAEB-AC08EF776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18" b="-2352"/>
          <a:stretch/>
        </p:blipFill>
        <p:spPr>
          <a:xfrm>
            <a:off x="129619" y="1172646"/>
            <a:ext cx="7939725" cy="451270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62D80C-988C-3747-DAB7-D8923EB3C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506545"/>
              </p:ext>
            </p:extLst>
          </p:nvPr>
        </p:nvGraphicFramePr>
        <p:xfrm>
          <a:off x="8190802" y="1647276"/>
          <a:ext cx="3223968" cy="3497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7422">
                  <a:extLst>
                    <a:ext uri="{9D8B030D-6E8A-4147-A177-3AD203B41FA5}">
                      <a16:colId xmlns:a16="http://schemas.microsoft.com/office/drawing/2014/main" val="2715000372"/>
                    </a:ext>
                  </a:extLst>
                </a:gridCol>
                <a:gridCol w="1106546">
                  <a:extLst>
                    <a:ext uri="{9D8B030D-6E8A-4147-A177-3AD203B41FA5}">
                      <a16:colId xmlns:a16="http://schemas.microsoft.com/office/drawing/2014/main" val="2415037219"/>
                    </a:ext>
                  </a:extLst>
                </a:gridCol>
              </a:tblGrid>
              <a:tr h="564569"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  <a:latin typeface="Algerian" panose="04020705040A02060702" pitchFamily="82" charset="0"/>
                        </a:rPr>
                        <a:t>Total Correct Predictions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7974348"/>
                  </a:ext>
                </a:extLst>
              </a:tr>
              <a:tr h="287236"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023256"/>
                  </a:ext>
                </a:extLst>
              </a:tr>
              <a:tr h="2872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META LEARNING - FEW SHOT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1636070"/>
                  </a:ext>
                </a:extLst>
              </a:tr>
              <a:tr h="2872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CLASSICAL CNN - META DATA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9614849"/>
                  </a:ext>
                </a:extLst>
              </a:tr>
              <a:tr h="5645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TRANSFER LEARNING - META DATA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4731219"/>
                  </a:ext>
                </a:extLst>
              </a:tr>
              <a:tr h="5645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CLASSICAL CNN - COMPLETE  DATASET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  <a:latin typeface="Algerian" panose="04020705040A02060702" pitchFamily="82" charset="0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7102661"/>
                  </a:ext>
                </a:extLst>
              </a:tr>
              <a:tr h="5645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accent5"/>
                          </a:solidFill>
                          <a:effectLst/>
                          <a:latin typeface="Algerian" panose="04020705040A02060702" pitchFamily="82" charset="0"/>
                        </a:rPr>
                        <a:t>TRANSFER LEARNING -COMPLETE  DATASET</a:t>
                      </a:r>
                      <a:endParaRPr lang="en-IN" sz="1400" b="0" i="0" u="none" strike="noStrike" dirty="0">
                        <a:solidFill>
                          <a:schemeClr val="accent5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chemeClr val="accent5"/>
                          </a:solidFill>
                          <a:effectLst/>
                          <a:latin typeface="Algerian" panose="04020705040A02060702" pitchFamily="82" charset="0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chemeClr val="accent5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3150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522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2C18-BA7D-68C7-E538-8C125D85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CONCLUSIONS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9C95C-16C5-AD01-2FD5-97DD118EE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lgerian" panose="04020705040A02060702" pitchFamily="82" charset="0"/>
              </a:rPr>
              <a:t>With less annotated data META LEARNING performs better than TRANSFER LEARNING and classic </a:t>
            </a:r>
            <a:r>
              <a:rPr lang="en-IN" dirty="0" err="1">
                <a:latin typeface="Algerian" panose="04020705040A02060702" pitchFamily="82" charset="0"/>
              </a:rPr>
              <a:t>cnn</a:t>
            </a:r>
            <a:endParaRPr lang="en-IN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IN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IN" dirty="0">
                <a:latin typeface="Algerian" panose="04020705040A02060702" pitchFamily="82" charset="0"/>
              </a:rPr>
              <a:t>For low data scenarios, Meta learning approach shows good results.</a:t>
            </a:r>
          </a:p>
        </p:txBody>
      </p:sp>
    </p:spTree>
    <p:extLst>
      <p:ext uri="{BB962C8B-B14F-4D97-AF65-F5344CB8AC3E}">
        <p14:creationId xmlns:p14="http://schemas.microsoft.com/office/powerpoint/2010/main" val="312288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E60C-70CD-2F99-E7C4-39F288BB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1E92D-7416-94FF-34DA-05CE31819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TO GET </a:t>
            </a:r>
            <a:r>
              <a:rPr lang="en-IN" dirty="0" err="1">
                <a:latin typeface="Algerian" panose="04020705040A02060702" pitchFamily="82" charset="0"/>
              </a:rPr>
              <a:t>BEtter</a:t>
            </a:r>
            <a:r>
              <a:rPr lang="en-IN" dirty="0">
                <a:latin typeface="Algerian" panose="04020705040A02060702" pitchFamily="82" charset="0"/>
              </a:rPr>
              <a:t> results, would like to run more experiments</a:t>
            </a:r>
          </a:p>
          <a:p>
            <a:endParaRPr lang="en-IN" dirty="0">
              <a:latin typeface="Algerian" panose="04020705040A02060702" pitchFamily="82" charset="0"/>
            </a:endParaRPr>
          </a:p>
          <a:p>
            <a:r>
              <a:rPr lang="en-IN" dirty="0">
                <a:latin typeface="Algerian" panose="04020705040A02060702" pitchFamily="82" charset="0"/>
              </a:rPr>
              <a:t>To explore state-of-the-art approaches in meta-learning techniques, and adoption of these in health care domain to detect the novel diseases.</a:t>
            </a: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7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012A-4601-FBBD-CF3B-E25E602D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974" y="2277035"/>
            <a:ext cx="10396882" cy="1151965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1458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2AB16-AEAD-2160-23F9-AB9784F82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60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Technique to handle less annotated data?</a:t>
            </a:r>
          </a:p>
          <a:p>
            <a:pPr marL="0" indent="0">
              <a:buNone/>
            </a:pPr>
            <a:endParaRPr lang="en-IN" sz="60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Arial Rounded MT Bold" panose="020F0704030504030204" pitchFamily="34" charset="0"/>
              </a:rPr>
              <a:t>One of the technique is meta-learning, FEW SHOT</a:t>
            </a:r>
            <a:endParaRPr lang="en-US" sz="24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  <a:p>
            <a:endParaRPr lang="en-IN" sz="60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643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F5C9-7544-C7C6-8635-7123EC0A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512064"/>
            <a:ext cx="10329269" cy="1609344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meta-learning?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D1505-612A-6EEA-1262-6F65C8422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sz="1800" dirty="0">
                <a:latin typeface="Algerian" panose="04020705040A02060702" pitchFamily="82" charset="0"/>
              </a:rPr>
              <a:t>Few-Shot Learning is an example of meta-learning, where a learner is trained on several related tasks, during the meta-training phase, so that it can generalize well to unseen (but related) tasks with just a few examples.</a:t>
            </a:r>
          </a:p>
          <a:p>
            <a:pPr algn="l"/>
            <a:endParaRPr lang="en-US" sz="1800" dirty="0">
              <a:latin typeface="Algerian" panose="04020705040A02060702" pitchFamily="82" charset="0"/>
            </a:endParaRPr>
          </a:p>
          <a:p>
            <a:pPr algn="l"/>
            <a:r>
              <a:rPr lang="en-IN" sz="1800" dirty="0">
                <a:latin typeface="Algerian" panose="04020705040A02060702" pitchFamily="82" charset="0"/>
              </a:rPr>
              <a:t>N-way-K-Shot-classification, N – number of classes , K – number of samples in each class to train on.</a:t>
            </a:r>
          </a:p>
          <a:p>
            <a:pPr algn="l"/>
            <a:endParaRPr lang="en-IN" sz="1800" dirty="0">
              <a:latin typeface="Algerian" panose="04020705040A02060702" pitchFamily="82" charset="0"/>
            </a:endParaRPr>
          </a:p>
          <a:p>
            <a:pPr algn="l"/>
            <a:r>
              <a:rPr lang="en-US" sz="1800" dirty="0">
                <a:latin typeface="Algerian" panose="04020705040A02060702" pitchFamily="82" charset="0"/>
              </a:rPr>
              <a:t>Training experience gained from attempting to solve TRAIN tasks will be used to solve the TEST task</a:t>
            </a:r>
            <a:endParaRPr lang="en-IN" sz="1800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6A1F4-7F57-F888-6E79-2FFCA176D86C}"/>
              </a:ext>
            </a:extLst>
          </p:cNvPr>
          <p:cNvSpPr txBox="1"/>
          <p:nvPr/>
        </p:nvSpPr>
        <p:spPr>
          <a:xfrm>
            <a:off x="1388441" y="6084326"/>
            <a:ext cx="899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hlinkClick r:id="rId2"/>
              </a:rPr>
              <a:t>https://www.v7labs.com/blog/few-shot-learning-guide</a:t>
            </a:r>
            <a:r>
              <a:rPr lang="en-IN" sz="1100" dirty="0"/>
              <a:t>, </a:t>
            </a:r>
            <a:r>
              <a:rPr lang="en-IN" sz="1100" dirty="0">
                <a:hlinkClick r:id="rId3"/>
              </a:rPr>
              <a:t>https://neptune.ai/blog/understanding-few-shot-learning-in-computer-vision</a:t>
            </a:r>
            <a:r>
              <a:rPr lang="en-IN" sz="11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2645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8514-4563-30C4-5E71-86C41FB6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6954"/>
            <a:ext cx="10396882" cy="7868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The importance of Few-Shot Learning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8F1AC-0A42-A452-E729-C59FAE16D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lgerian" panose="04020705040A02060702" pitchFamily="82" charset="0"/>
              </a:rPr>
              <a:t>Learn for anomalies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lgerian" panose="04020705040A02060702" pitchFamily="82" charset="0"/>
              </a:rPr>
              <a:t>Reduce data costs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lgerian" panose="04020705040A02060702" pitchFamily="82" charset="0"/>
              </a:rPr>
              <a:t>Learn like a human</a:t>
            </a:r>
            <a:endParaRPr lang="en-US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ABDAE1-0108-D2D4-92ED-48BEE24FAAEA}"/>
              </a:ext>
            </a:extLst>
          </p:cNvPr>
          <p:cNvSpPr txBox="1"/>
          <p:nvPr/>
        </p:nvSpPr>
        <p:spPr>
          <a:xfrm>
            <a:off x="1210235" y="6172200"/>
            <a:ext cx="899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https://www.v7labs.com/blog/few-shot-learning-guide</a:t>
            </a:r>
          </a:p>
        </p:txBody>
      </p:sp>
    </p:spTree>
    <p:extLst>
      <p:ext uri="{BB962C8B-B14F-4D97-AF65-F5344CB8AC3E}">
        <p14:creationId xmlns:p14="http://schemas.microsoft.com/office/powerpoint/2010/main" val="354296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8650-1CB0-04A9-2830-ACC9F7A8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85749"/>
            <a:ext cx="10396882" cy="1151965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86E5-753F-7EBB-7EDB-C2F729F6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7" y="1480601"/>
            <a:ext cx="11064128" cy="733133"/>
          </a:xfrm>
        </p:spPr>
        <p:txBody>
          <a:bodyPr>
            <a:normAutofit/>
          </a:bodyPr>
          <a:lstStyle/>
          <a:p>
            <a:pPr algn="l"/>
            <a:r>
              <a:rPr lang="en-IN" sz="1800" dirty="0">
                <a:latin typeface="Algerian" panose="04020705040A02060702" pitchFamily="82" charset="0"/>
              </a:rPr>
              <a:t>TCS research group worked on</a:t>
            </a:r>
            <a:r>
              <a:rPr lang="en-US" sz="1800" dirty="0">
                <a:latin typeface="Algerian" panose="04020705040A02060702" pitchFamily="82" charset="0"/>
              </a:rPr>
              <a:t> few-Shot Skin Disease Identification using </a:t>
            </a:r>
            <a:r>
              <a:rPr lang="en-IN" sz="1800" dirty="0">
                <a:latin typeface="Algerian" panose="04020705040A02060702" pitchFamily="82" charset="0"/>
              </a:rPr>
              <a:t>Meta-Learning.</a:t>
            </a:r>
          </a:p>
          <a:p>
            <a:pPr algn="l"/>
            <a:endParaRPr lang="en-IN" sz="18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C7930-A449-8F7F-8D85-F6872AFA9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32" y="2286160"/>
            <a:ext cx="8993483" cy="29107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345F47-9F3B-2DEB-5B40-555E32559E0F}"/>
              </a:ext>
            </a:extLst>
          </p:cNvPr>
          <p:cNvSpPr/>
          <p:nvPr/>
        </p:nvSpPr>
        <p:spPr>
          <a:xfrm>
            <a:off x="5539953" y="4054022"/>
            <a:ext cx="1577788" cy="251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529680-F4E1-2368-DF0B-E2D9A254F5BE}"/>
              </a:ext>
            </a:extLst>
          </p:cNvPr>
          <p:cNvSpPr txBox="1"/>
          <p:nvPr/>
        </p:nvSpPr>
        <p:spPr>
          <a:xfrm>
            <a:off x="470647" y="6396335"/>
            <a:ext cx="11250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i="0" u="none" strike="noStrike" baseline="0" dirty="0" err="1">
                <a:latin typeface="LMRoman10-Regular"/>
              </a:rPr>
              <a:t>Kushagra</a:t>
            </a:r>
            <a:r>
              <a:rPr lang="en-IN" sz="1200" b="0" i="0" u="none" strike="noStrike" baseline="0" dirty="0">
                <a:latin typeface="LMRoman10-Regular"/>
              </a:rPr>
              <a:t> Mahajan, Monika Sharma, and </a:t>
            </a:r>
            <a:r>
              <a:rPr lang="en-IN" sz="1200" b="0" i="0" u="none" strike="noStrike" baseline="0" dirty="0" err="1">
                <a:latin typeface="LMRoman10-Regular"/>
              </a:rPr>
              <a:t>Lovekesh</a:t>
            </a:r>
            <a:r>
              <a:rPr lang="en-IN" sz="1200" b="0" i="0" u="none" strike="noStrike" baseline="0" dirty="0">
                <a:latin typeface="LMRoman10-Regular"/>
              </a:rPr>
              <a:t> </a:t>
            </a:r>
            <a:r>
              <a:rPr lang="en-IN" sz="1200" b="0" i="0" u="none" strike="noStrike" baseline="0" dirty="0" err="1">
                <a:latin typeface="LMRoman10-Regular"/>
              </a:rPr>
              <a:t>Vig</a:t>
            </a:r>
            <a:r>
              <a:rPr lang="en-IN" sz="1200" b="0" i="0" u="none" strike="noStrike" baseline="0" dirty="0">
                <a:latin typeface="LMRoman10-Regular"/>
              </a:rPr>
              <a:t>. Meta-</a:t>
            </a:r>
            <a:r>
              <a:rPr lang="en-IN" sz="1200" b="0" i="0" u="none" strike="noStrike" baseline="0" dirty="0" err="1">
                <a:latin typeface="LMRoman10-Regular"/>
              </a:rPr>
              <a:t>dermdiagnosis</a:t>
            </a:r>
            <a:r>
              <a:rPr lang="en-IN" sz="1200" b="0" i="0" u="none" strike="noStrike" baseline="0" dirty="0">
                <a:latin typeface="LMRoman10-Regular"/>
              </a:rPr>
              <a:t>: Few-shot skin disease identification using </a:t>
            </a:r>
            <a:r>
              <a:rPr lang="en-US" sz="1200" b="0" i="0" u="none" strike="noStrike" baseline="0" dirty="0">
                <a:latin typeface="LMRoman10-Regular"/>
              </a:rPr>
              <a:t>meta-learning. In </a:t>
            </a:r>
            <a:r>
              <a:rPr lang="en-US" sz="1200" b="0" i="1" u="none" strike="noStrike" baseline="0" dirty="0">
                <a:latin typeface="LMRoman10-Italic"/>
              </a:rPr>
              <a:t>2020 IEEE/CVF Conference on Computer Vision and Pattern Recognition Workshops (CVPRW)</a:t>
            </a:r>
            <a:r>
              <a:rPr lang="en-US" sz="1200" b="0" i="0" u="none" strike="noStrike" baseline="0" dirty="0">
                <a:latin typeface="LMRoman10-Regular"/>
              </a:rPr>
              <a:t>, pages </a:t>
            </a:r>
            <a:r>
              <a:rPr lang="en-IN" sz="1200" b="0" i="0" u="none" strike="noStrike" baseline="0" dirty="0">
                <a:latin typeface="LMRoman10-Regular"/>
              </a:rPr>
              <a:t>3142–3151, 2020.</a:t>
            </a:r>
            <a:endParaRPr lang="en-IN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062D2-F6F2-5793-B738-D9DDA8057FE2}"/>
              </a:ext>
            </a:extLst>
          </p:cNvPr>
          <p:cNvSpPr/>
          <p:nvPr/>
        </p:nvSpPr>
        <p:spPr>
          <a:xfrm>
            <a:off x="5539953" y="4779257"/>
            <a:ext cx="1577788" cy="251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55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96F4-798E-EFD7-B738-A8320A73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Algerian" panose="04020705040A02060702" pitchFamily="82" charset="0"/>
              </a:rPr>
              <a:t>Reptile : </a:t>
            </a:r>
            <a:r>
              <a:rPr lang="en-IN" sz="3600" dirty="0">
                <a:latin typeface="Algerian" panose="04020705040A02060702" pitchFamily="82" charset="0"/>
              </a:rPr>
              <a:t>first order GRADIENT-BASED META-LEARNING?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71ABB-A8C7-6BD1-C46F-94C5553CB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>
                <a:latin typeface="Algerian" panose="04020705040A02060702" pitchFamily="82" charset="0"/>
              </a:rPr>
              <a:t>Works by repeatedly sampling a task, training on it, and moving the initialization towards the trained weights on that task</a:t>
            </a:r>
          </a:p>
          <a:p>
            <a:pPr algn="l"/>
            <a:endParaRPr lang="en-US" sz="1800" dirty="0">
              <a:latin typeface="Algerian" panose="04020705040A02060702" pitchFamily="82" charset="0"/>
            </a:endParaRPr>
          </a:p>
          <a:p>
            <a:r>
              <a:rPr lang="en-US" sz="1800" dirty="0">
                <a:latin typeface="Algerian" panose="04020705040A02060702" pitchFamily="82" charset="0"/>
              </a:rPr>
              <a:t>Reptile learns an initialization for the parameters of a neural network model, such that when we optimize these parameters at test time, learning is fast.</a:t>
            </a:r>
            <a:endParaRPr lang="en-IN" sz="1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06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4340-6049-CE81-D5E2-FDE19345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Reptile – Gradient based – Meta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7745-1192-151D-BE79-3AF5BDD7C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52700"/>
            <a:ext cx="10396883" cy="2821885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lgerian" panose="04020705040A02060702" pitchFamily="82" charset="0"/>
                <a:cs typeface="Aldhabi" panose="01000000000000000000" pitchFamily="2" charset="-78"/>
              </a:rPr>
              <a:t>Quickly adapt to a new task</a:t>
            </a:r>
          </a:p>
          <a:p>
            <a:r>
              <a:rPr lang="en-IN" sz="2400" dirty="0">
                <a:latin typeface="Algerian" panose="04020705040A02060702" pitchFamily="82" charset="0"/>
                <a:cs typeface="Aldhabi" panose="01000000000000000000" pitchFamily="2" charset="-78"/>
              </a:rPr>
              <a:t>Need few annotated examples</a:t>
            </a:r>
          </a:p>
          <a:p>
            <a:endParaRPr lang="en-IN" sz="3600" dirty="0">
              <a:latin typeface="Algerian" panose="04020705040A02060702" pitchFamily="82" charset="0"/>
              <a:cs typeface="Aldhabi" panose="01000000000000000000" pitchFamily="2" charset="-78"/>
            </a:endParaRPr>
          </a:p>
          <a:p>
            <a:endParaRPr lang="en-IN" sz="3600" dirty="0">
              <a:latin typeface="Algerian" panose="04020705040A02060702" pitchFamily="82" charset="0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3514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A7F2-083F-B528-45BF-6D8BA131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Reptile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B64326-D8F8-93EB-3BA4-5DFC8C86E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674" y="2064066"/>
            <a:ext cx="7399872" cy="32318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C8B335-9C4D-5AC3-29ED-C3E24B12FDD2}"/>
              </a:ext>
            </a:extLst>
          </p:cNvPr>
          <p:cNvSpPr txBox="1"/>
          <p:nvPr/>
        </p:nvSpPr>
        <p:spPr>
          <a:xfrm>
            <a:off x="685801" y="5748635"/>
            <a:ext cx="1005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200" b="0" i="0" u="none" strike="noStrike" baseline="0" dirty="0" err="1">
                <a:latin typeface="LMRoman10-Regular"/>
              </a:rPr>
              <a:t>Kushagra</a:t>
            </a:r>
            <a:r>
              <a:rPr lang="en-IN" sz="1200" b="0" i="0" u="none" strike="noStrike" baseline="0" dirty="0">
                <a:latin typeface="LMRoman10-Regular"/>
              </a:rPr>
              <a:t> Mahajan, Monika Sharma, and </a:t>
            </a:r>
            <a:r>
              <a:rPr lang="en-IN" sz="1200" b="0" i="0" u="none" strike="noStrike" baseline="0" dirty="0" err="1">
                <a:latin typeface="LMRoman10-Regular"/>
              </a:rPr>
              <a:t>Lovekesh</a:t>
            </a:r>
            <a:r>
              <a:rPr lang="en-IN" sz="1200" b="0" i="0" u="none" strike="noStrike" baseline="0" dirty="0">
                <a:latin typeface="LMRoman10-Regular"/>
              </a:rPr>
              <a:t> </a:t>
            </a:r>
            <a:r>
              <a:rPr lang="en-IN" sz="1200" b="0" i="0" u="none" strike="noStrike" baseline="0" dirty="0" err="1">
                <a:latin typeface="LMRoman10-Regular"/>
              </a:rPr>
              <a:t>Vig</a:t>
            </a:r>
            <a:r>
              <a:rPr lang="en-IN" sz="1200" b="0" i="0" u="none" strike="noStrike" baseline="0" dirty="0">
                <a:latin typeface="LMRoman10-Regular"/>
              </a:rPr>
              <a:t>. Meta-</a:t>
            </a:r>
            <a:r>
              <a:rPr lang="en-IN" sz="1200" b="0" i="0" u="none" strike="noStrike" baseline="0" dirty="0" err="1">
                <a:latin typeface="LMRoman10-Regular"/>
              </a:rPr>
              <a:t>dermdiagnosis</a:t>
            </a:r>
            <a:r>
              <a:rPr lang="en-IN" sz="1200" b="0" i="0" u="none" strike="noStrike" baseline="0" dirty="0">
                <a:latin typeface="LMRoman10-Regular"/>
              </a:rPr>
              <a:t>: Few-shot skin disease identification using </a:t>
            </a:r>
            <a:r>
              <a:rPr lang="en-US" sz="1200" b="0" i="0" u="none" strike="noStrike" baseline="0" dirty="0">
                <a:latin typeface="LMRoman10-Regular"/>
              </a:rPr>
              <a:t>meta-learning. In </a:t>
            </a:r>
            <a:r>
              <a:rPr lang="en-US" sz="1200" b="0" i="1" u="none" strike="noStrike" baseline="0" dirty="0">
                <a:latin typeface="LMRoman10-Italic"/>
              </a:rPr>
              <a:t>2020 IEEE/CVF Conference on Computer Vision and Pattern Recognition Workshops (CVPRW)</a:t>
            </a:r>
            <a:r>
              <a:rPr lang="en-US" sz="1200" b="0" i="0" u="none" strike="noStrike" baseline="0" dirty="0">
                <a:latin typeface="LMRoman10-Regular"/>
              </a:rPr>
              <a:t>, pages </a:t>
            </a:r>
            <a:r>
              <a:rPr lang="en-IN" sz="1200" b="0" i="0" u="none" strike="noStrike" baseline="0" dirty="0">
                <a:latin typeface="LMRoman10-Regular"/>
              </a:rPr>
              <a:t>3142–3151, 2020.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974608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8105</TotalTime>
  <Words>1210</Words>
  <Application>Microsoft Office PowerPoint</Application>
  <PresentationFormat>Widescreen</PresentationFormat>
  <Paragraphs>240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Algerian</vt:lpstr>
      <vt:lpstr>Arial</vt:lpstr>
      <vt:lpstr>Arial Rounded MT Bold</vt:lpstr>
      <vt:lpstr>Broadway</vt:lpstr>
      <vt:lpstr>Calibri</vt:lpstr>
      <vt:lpstr>Courier New</vt:lpstr>
      <vt:lpstr>Impact</vt:lpstr>
      <vt:lpstr>LMRoman10-Italic</vt:lpstr>
      <vt:lpstr>LMRoman10-Regular</vt:lpstr>
      <vt:lpstr>Main Event</vt:lpstr>
      <vt:lpstr>Respiratory Disease Detection using Meta Learning</vt:lpstr>
      <vt:lpstr>Problem Statement</vt:lpstr>
      <vt:lpstr>PowerPoint Presentation</vt:lpstr>
      <vt:lpstr>meta-learning?</vt:lpstr>
      <vt:lpstr>The importance of Few-Shot Learning</vt:lpstr>
      <vt:lpstr>Motivation</vt:lpstr>
      <vt:lpstr>Reptile : first order GRADIENT-BASED META-LEARNING?</vt:lpstr>
      <vt:lpstr>Reptile – Gradient based – Meta Learning</vt:lpstr>
      <vt:lpstr>Reptile Algorithm</vt:lpstr>
      <vt:lpstr>Respiratory Disease Detection using Meta Learning</vt:lpstr>
      <vt:lpstr>PowerPoint Presentation</vt:lpstr>
      <vt:lpstr>Experiments overview</vt:lpstr>
      <vt:lpstr>IMAGES FROM THE ORIGINAL DATASET</vt:lpstr>
      <vt:lpstr>IMPLEMENTATION</vt:lpstr>
      <vt:lpstr>IMPLEMENTATION</vt:lpstr>
      <vt:lpstr>PowerPoint Presentation</vt:lpstr>
      <vt:lpstr>rESULTS</vt:lpstr>
      <vt:lpstr>CLASSIC CNN           complete data            meta data </vt:lpstr>
      <vt:lpstr>Transfer learning   Complete dataset           META dataset    </vt:lpstr>
      <vt:lpstr>REPTILE ALGORITHM</vt:lpstr>
      <vt:lpstr>MODEL PREDICTIONS</vt:lpstr>
      <vt:lpstr>MODEL PREDICTIONS</vt:lpstr>
      <vt:lpstr>MODEL PREDICTIONS</vt:lpstr>
      <vt:lpstr>MODEL PREDICTIONS</vt:lpstr>
      <vt:lpstr>MODEL PREDICTIONS</vt:lpstr>
      <vt:lpstr>CONCLUSIONS</vt:lpstr>
      <vt:lpstr>Future WORK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Akshaya Brian Tauro</dc:creator>
  <cp:lastModifiedBy>Akshaya Brian Tauro</cp:lastModifiedBy>
  <cp:revision>58</cp:revision>
  <dcterms:created xsi:type="dcterms:W3CDTF">2022-11-12T20:51:44Z</dcterms:created>
  <dcterms:modified xsi:type="dcterms:W3CDTF">2023-04-26T19:37:25Z</dcterms:modified>
</cp:coreProperties>
</file>