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5F5F-6F66-1528-6312-720E7476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4D44B-EC68-1A37-1B23-10AACB686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FE2A-924C-DF83-2131-B3F70A47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BDBA-F9EE-4D11-B792-242F12FF0DD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7640-788D-6594-3DFA-0C0F1ABB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C0E4-557D-53AC-811A-DD89726B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64A0-A68E-4465-BD8E-AEE1668DC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8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8A07-D77E-EC1A-CCFC-595D3BD9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08BFE-7187-32C3-2566-2641D5647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7571-88EF-994E-58E9-715FAFFB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BDBA-F9EE-4D11-B792-242F12FF0DD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D467-F8CA-6057-021A-A91F7754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8A96-5E39-B545-70AC-DAFD4C6A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64A0-A68E-4465-BD8E-AEE1668DC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4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00581-284F-02DE-A290-7835B0065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C75CF-F4F3-90FC-5F32-24E03854C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335F8-515B-76D3-42EE-D4684772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BDBA-F9EE-4D11-B792-242F12FF0DD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821D8-C01C-D1F6-4DB3-C2C68924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B65E-9802-8E3A-82AA-8AD97016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64A0-A68E-4465-BD8E-AEE1668DC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5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9EEE-9F16-D1AF-0498-B53012F9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67AC-8CC6-2667-2AA9-895D36AE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9261-4E80-B025-DE9A-2952A6E7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BDBA-F9EE-4D11-B792-242F12FF0DD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6FCB-B020-7783-75A7-05DA388B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4F3BC-4569-009D-E7C5-AA2A8342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64A0-A68E-4465-BD8E-AEE1668DC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47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B247-AE56-A454-028F-2027E570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CF8B3-720C-3BBA-3901-A2529C2F1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425BE-B98D-266D-5573-351D2676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BDBA-F9EE-4D11-B792-242F12FF0DD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2D51-7551-846B-9AB8-5BD0A237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63FEA-3796-3782-7E1F-F4770D28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64A0-A68E-4465-BD8E-AEE1668DC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4C54-E353-414F-7C9F-16B5D3D3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92A6-AA3B-EC72-6951-0FFBC1EE6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29103-1895-3939-BEAB-D68A7F53D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2E249-AD45-51A7-D9D2-1CEA2DD2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BDBA-F9EE-4D11-B792-242F12FF0DD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9DF1F-151B-698F-1165-86EB88E1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F3B2B-9220-3542-D90C-4D72D10B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64A0-A68E-4465-BD8E-AEE1668DC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85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B0CE-61EA-50D7-4261-30FD4817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10EE8-F127-60AB-8E76-CE8A1795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1863B-D059-BCAC-083A-01C03102B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6B203-1966-EBED-5EEF-F28693DA5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908D6-881D-1F23-0DA8-1EF616C10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75B59-78FB-0798-B8A6-0E44DD7D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BDBA-F9EE-4D11-B792-242F12FF0DD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FC2F4-47F9-D29D-D4CE-6985FB1B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0D940-D681-4E1A-87DC-F8BCA335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64A0-A68E-4465-BD8E-AEE1668DC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0840-D5F1-37EC-041B-7E77A8CE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3B7C9-C2E4-E2B4-D260-8192B869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BDBA-F9EE-4D11-B792-242F12FF0DD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AA4C5-DB8A-18B9-69CE-6CE5E43F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5BA81-4E70-9AE5-F33F-3A7BAF63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64A0-A68E-4465-BD8E-AEE1668DC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A153E-090C-FD4B-EF18-02BE6C1C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BDBA-F9EE-4D11-B792-242F12FF0DD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3D612-6A0D-5579-F931-FBF61B14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3870B-D69B-C06C-C39B-101D616E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64A0-A68E-4465-BD8E-AEE1668DC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91CD-6238-61F4-721A-EF0A0FA6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2C2E-A3E9-DFD6-57CF-B6C0AFFD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0A3E9-570F-E823-89A4-1D49E7167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0C100-6BBE-BCED-9D05-4B92A3B7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BDBA-F9EE-4D11-B792-242F12FF0DD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95FF1-35E6-FBF7-ABBE-877783AA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F3418-2AD2-365B-7F19-DDAE54B2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64A0-A68E-4465-BD8E-AEE1668DC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0D77-F6CC-483F-CA43-0F06C309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667FC-CFB0-253E-78B1-8812958C9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6757F-86AB-504B-D102-5030F261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85136-14A4-543A-D8C8-FE026498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BDBA-F9EE-4D11-B792-242F12FF0DD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2750D-0819-B89E-147C-0AC30624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5CC6B-098B-A6AE-8C13-828F7287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64A0-A68E-4465-BD8E-AEE1668DC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39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5C119-88C1-D229-6B60-F419E92B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EF585-DB8E-20DF-290B-3DF7CE9AC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54D2-30ED-7352-D195-BC84A20B6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BDBA-F9EE-4D11-B792-242F12FF0DD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637E-9B07-5CBF-0D90-284CCD176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5DD9-D680-5831-B5E0-2C42B653D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C64A0-A68E-4465-BD8E-AEE1668DC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61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Thought bubble with solid fill">
            <a:extLst>
              <a:ext uri="{FF2B5EF4-FFF2-40B4-BE49-F238E27FC236}">
                <a16:creationId xmlns:a16="http://schemas.microsoft.com/office/drawing/2014/main" id="{0D662559-1D05-79BE-0357-CD807762D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282" y="1361209"/>
            <a:ext cx="914400" cy="914400"/>
          </a:xfrm>
          <a:prstGeom prst="rect">
            <a:avLst/>
          </a:prstGeom>
        </p:spPr>
      </p:pic>
      <p:pic>
        <p:nvPicPr>
          <p:cNvPr id="13" name="Graphic 12" descr="Business Growth with solid fill">
            <a:extLst>
              <a:ext uri="{FF2B5EF4-FFF2-40B4-BE49-F238E27FC236}">
                <a16:creationId xmlns:a16="http://schemas.microsoft.com/office/drawing/2014/main" id="{2B4922DF-0FDB-AB37-11D4-2FBACB242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3327" y="1361209"/>
            <a:ext cx="914400" cy="914400"/>
          </a:xfrm>
          <a:prstGeom prst="rect">
            <a:avLst/>
          </a:prstGeom>
        </p:spPr>
      </p:pic>
      <p:pic>
        <p:nvPicPr>
          <p:cNvPr id="15" name="Graphic 14" descr="Lightbulb and gear with solid fill">
            <a:extLst>
              <a:ext uri="{FF2B5EF4-FFF2-40B4-BE49-F238E27FC236}">
                <a16:creationId xmlns:a16="http://schemas.microsoft.com/office/drawing/2014/main" id="{AA716BB3-FDD0-8C8A-D604-BAF101C98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8355" y="1361209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3CAD84-8AEF-5201-27FF-57E5AFD08F9E}"/>
              </a:ext>
            </a:extLst>
          </p:cNvPr>
          <p:cNvSpPr/>
          <p:nvPr/>
        </p:nvSpPr>
        <p:spPr>
          <a:xfrm>
            <a:off x="904009" y="2712027"/>
            <a:ext cx="2576946" cy="4779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CONCEPT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39D8D-AB78-2C5D-09E4-C25C01CFBECD}"/>
              </a:ext>
            </a:extLst>
          </p:cNvPr>
          <p:cNvSpPr/>
          <p:nvPr/>
        </p:nvSpPr>
        <p:spPr>
          <a:xfrm>
            <a:off x="4578928" y="2712027"/>
            <a:ext cx="2576946" cy="4779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DISCOVERY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D742E-E71B-0973-CA7D-799BB9977B50}"/>
              </a:ext>
            </a:extLst>
          </p:cNvPr>
          <p:cNvSpPr/>
          <p:nvPr/>
        </p:nvSpPr>
        <p:spPr>
          <a:xfrm>
            <a:off x="8517082" y="2712027"/>
            <a:ext cx="2576946" cy="4779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OUTCOME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686BC10-7195-D43B-B171-6571F08ABC37}"/>
              </a:ext>
            </a:extLst>
          </p:cNvPr>
          <p:cNvSpPr/>
          <p:nvPr/>
        </p:nvSpPr>
        <p:spPr>
          <a:xfrm>
            <a:off x="904009" y="3667992"/>
            <a:ext cx="2576946" cy="28055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EFF627-B8CE-BC2C-8A2A-B552E10AD7C5}"/>
              </a:ext>
            </a:extLst>
          </p:cNvPr>
          <p:cNvSpPr/>
          <p:nvPr/>
        </p:nvSpPr>
        <p:spPr>
          <a:xfrm>
            <a:off x="4578928" y="3626427"/>
            <a:ext cx="2576946" cy="28055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4A0036-FB48-7E3B-7490-038A6DE0D0F3}"/>
              </a:ext>
            </a:extLst>
          </p:cNvPr>
          <p:cNvSpPr/>
          <p:nvPr/>
        </p:nvSpPr>
        <p:spPr>
          <a:xfrm>
            <a:off x="8575964" y="3626427"/>
            <a:ext cx="2576946" cy="28055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1AAAB8-C1CC-93A5-EC06-9EC34C09DDB7}"/>
              </a:ext>
            </a:extLst>
          </p:cNvPr>
          <p:cNvSpPr txBox="1"/>
          <p:nvPr/>
        </p:nvSpPr>
        <p:spPr>
          <a:xfrm>
            <a:off x="3169227" y="384464"/>
            <a:ext cx="651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PROOF OF CONCEPT </a:t>
            </a:r>
            <a:endParaRPr lang="en-IN" sz="3200" dirty="0">
              <a:latin typeface="Elephant" panose="0202090409050502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369865-AAFB-7735-6477-79BDE7F8A9A3}"/>
              </a:ext>
            </a:extLst>
          </p:cNvPr>
          <p:cNvSpPr txBox="1"/>
          <p:nvPr/>
        </p:nvSpPr>
        <p:spPr>
          <a:xfrm>
            <a:off x="904009" y="3667993"/>
            <a:ext cx="2576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Developing an English training website which improves communication skills by interactive learning and also tracking the user’s performance</a:t>
            </a:r>
            <a:r>
              <a:rPr lang="en-IN" dirty="0"/>
              <a:t> with practice tests.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52BC6-6FD8-AF2A-9442-B8B00A2184F1}"/>
              </a:ext>
            </a:extLst>
          </p:cNvPr>
          <p:cNvSpPr txBox="1"/>
          <p:nvPr/>
        </p:nvSpPr>
        <p:spPr>
          <a:xfrm>
            <a:off x="4738255" y="3667992"/>
            <a:ext cx="22548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 website includes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Vocabulary lessons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Speech lessons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Pronunciation lessons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Practice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Report and analysis.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234E09-EFD4-F4EC-FF94-D9B803A84D21}"/>
              </a:ext>
            </a:extLst>
          </p:cNvPr>
          <p:cNvSpPr txBox="1"/>
          <p:nvPr/>
        </p:nvSpPr>
        <p:spPr>
          <a:xfrm>
            <a:off x="8749145" y="3969327"/>
            <a:ext cx="2265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website ensures that communication , fluency and self confidence of an user is enhanced successfully.</a:t>
            </a:r>
            <a:endParaRPr lang="en-IN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5F61701F-5910-C770-3494-F6115C4A237F}"/>
              </a:ext>
            </a:extLst>
          </p:cNvPr>
          <p:cNvSpPr/>
          <p:nvPr/>
        </p:nvSpPr>
        <p:spPr>
          <a:xfrm>
            <a:off x="1987260" y="3200401"/>
            <a:ext cx="410443" cy="4779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D93527C-730E-9010-7DA3-74C9FFDF6F7B}"/>
              </a:ext>
            </a:extLst>
          </p:cNvPr>
          <p:cNvSpPr/>
          <p:nvPr/>
        </p:nvSpPr>
        <p:spPr>
          <a:xfrm>
            <a:off x="5660446" y="3190008"/>
            <a:ext cx="410443" cy="4260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5A8FDD0-A7F3-6421-1BD5-C35D08E7DF27}"/>
              </a:ext>
            </a:extLst>
          </p:cNvPr>
          <p:cNvSpPr/>
          <p:nvPr/>
        </p:nvSpPr>
        <p:spPr>
          <a:xfrm>
            <a:off x="9600333" y="3200400"/>
            <a:ext cx="410443" cy="4260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CF3790-AD45-9360-CEFC-5DD4FC699BA4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649682" y="1818409"/>
            <a:ext cx="28436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4159F4-6818-CA66-3735-71BB437E4896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407727" y="1818409"/>
            <a:ext cx="2940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55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Elephant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Dharshan G</dc:creator>
  <cp:lastModifiedBy>Dharshan G</cp:lastModifiedBy>
  <cp:revision>4</cp:revision>
  <dcterms:created xsi:type="dcterms:W3CDTF">2024-08-31T08:37:11Z</dcterms:created>
  <dcterms:modified xsi:type="dcterms:W3CDTF">2024-08-31T09:28:41Z</dcterms:modified>
</cp:coreProperties>
</file>