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Book Antiqu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aCLkN5BSc665TFIJUzAyUkCD3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ookAntiqua-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BookAntiqu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ookAntiqua-bold.fntdata"/><Relationship Id="rId6" Type="http://schemas.openxmlformats.org/officeDocument/2006/relationships/slide" Target="slides/slide2.xml"/><Relationship Id="rId18" Type="http://schemas.openxmlformats.org/officeDocument/2006/relationships/font" Target="fonts/BookAntiqu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787b02f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787b02f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c787b02f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c787b02f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c787b02f2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c787b02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c787b02f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c787b02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c787b02f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c787b02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c787b02f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c787b02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775748"/>
            <a:ext cx="9799674" cy="57006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Font typeface="Book Antiqua"/>
              <a:buNone/>
            </a:pPr>
            <a:r>
              <a:rPr b="1" lang="en-US" sz="2000">
                <a:latin typeface="Book Antiqua"/>
                <a:ea typeface="Book Antiqua"/>
                <a:cs typeface="Book Antiqua"/>
                <a:sym typeface="Book Antiqua"/>
              </a:rPr>
              <a:t>DEPARTMENT OF ELECTRONICS AND COMMUNICATION ENGINEERING</a:t>
            </a:r>
            <a:endParaRPr/>
          </a:p>
        </p:txBody>
      </p:sp>
      <p:sp>
        <p:nvSpPr>
          <p:cNvPr id="85" name="Google Shape;85;p1"/>
          <p:cNvSpPr txBox="1"/>
          <p:nvPr>
            <p:ph idx="1" type="subTitle"/>
          </p:nvPr>
        </p:nvSpPr>
        <p:spPr>
          <a:xfrm>
            <a:off x="-3189768" y="3515501"/>
            <a:ext cx="13716000" cy="23551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rPr b="1" lang="en-US" sz="2000">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ARCHANA A(113321106005)</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AKSHAYA G(113321106028)</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DOMMARAJU HANVITHA(11332106024)</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MUNAGACHERLA BHAVANA(113321106054)</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NAFISA PARVIN S(113321106056)</a:t>
            </a:r>
            <a:endParaRPr/>
          </a:p>
          <a:p>
            <a:pPr indent="0" lvl="0" marL="0" rtl="0" algn="ctr">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b="0" l="0" r="0" t="0"/>
          <a:stretch/>
        </p:blipFill>
        <p:spPr>
          <a:xfrm>
            <a:off x="1524000" y="356819"/>
            <a:ext cx="9144000" cy="1355023"/>
          </a:xfrm>
          <a:prstGeom prst="rect">
            <a:avLst/>
          </a:prstGeom>
          <a:noFill/>
          <a:ln>
            <a:noFill/>
          </a:ln>
        </p:spPr>
      </p:pic>
      <p:sp>
        <p:nvSpPr>
          <p:cNvPr id="87" name="Google Shape;87;p1"/>
          <p:cNvSpPr txBox="1"/>
          <p:nvPr/>
        </p:nvSpPr>
        <p:spPr>
          <a:xfrm>
            <a:off x="3007242" y="2575536"/>
            <a:ext cx="671091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Book Antiqua"/>
                <a:ea typeface="Book Antiqua"/>
                <a:cs typeface="Book Antiqua"/>
                <a:sym typeface="Book Antiqua"/>
              </a:rPr>
              <a:t>MARKET BASKET INSIGHTS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4c787b02f2_0_47"/>
          <p:cNvSpPr txBox="1"/>
          <p:nvPr/>
        </p:nvSpPr>
        <p:spPr>
          <a:xfrm>
            <a:off x="910825" y="1702575"/>
            <a:ext cx="5119800" cy="25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Book Antiqua"/>
                <a:ea typeface="Book Antiqua"/>
                <a:cs typeface="Book Antiqua"/>
                <a:sym typeface="Book Antiqua"/>
              </a:rPr>
              <a:t>FLOWCHART THAT DEPICTS THE PROCESS CARRIED OUT IN MARKET BASKET INSIGHTS IN A SIMPLE WAY</a:t>
            </a:r>
            <a:endParaRPr sz="2800">
              <a:latin typeface="Book Antiqua"/>
              <a:ea typeface="Book Antiqua"/>
              <a:cs typeface="Book Antiqua"/>
              <a:sym typeface="Book Antiqua"/>
            </a:endParaRPr>
          </a:p>
        </p:txBody>
      </p:sp>
      <p:pic>
        <p:nvPicPr>
          <p:cNvPr id="141" name="Google Shape;141;g24c787b02f2_0_47"/>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c787b02f2_0_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g24c787b02f2_0_61"/>
          <p:cNvSpPr txBox="1"/>
          <p:nvPr>
            <p:ph idx="1" type="body"/>
          </p:nvPr>
        </p:nvSpPr>
        <p:spPr>
          <a:xfrm>
            <a:off x="838200" y="1855375"/>
            <a:ext cx="10515600" cy="43512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indent="0" lvl="0" marL="0" rtl="0" algn="l">
              <a:spcBef>
                <a:spcPts val="1000"/>
              </a:spcBef>
              <a:spcAft>
                <a:spcPts val="0"/>
              </a:spcAft>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p:txBody>
      </p:sp>
      <p:pic>
        <p:nvPicPr>
          <p:cNvPr id="148" name="Google Shape;148;g24c787b02f2_0_61"/>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4c787b02f2_0_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g24c787b02f2_0_6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Cost effective and Flexible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Store Layout</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Recommend products based on </a:t>
            </a:r>
            <a:endParaRPr/>
          </a:p>
          <a:p>
            <a:pPr indent="0" lvl="0" marL="0" rtl="0" algn="l">
              <a:spcBef>
                <a:spcPts val="1000"/>
              </a:spcBef>
              <a:spcAft>
                <a:spcPts val="0"/>
              </a:spcAft>
              <a:buNone/>
            </a:pPr>
            <a:r>
              <a:rPr lang="en-US"/>
              <a:t>customer purchase patterns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Identifies sales influencers</a:t>
            </a:r>
            <a:endParaRPr/>
          </a:p>
          <a:p>
            <a:pPr indent="0" lvl="0" marL="0" rtl="0" algn="l">
              <a:spcBef>
                <a:spcPts val="1000"/>
              </a:spcBef>
              <a:spcAft>
                <a:spcPts val="0"/>
              </a:spcAft>
              <a:buNone/>
            </a:pPr>
            <a:r>
              <a:t/>
            </a:r>
            <a:endParaRPr/>
          </a:p>
        </p:txBody>
      </p:sp>
      <p:pic>
        <p:nvPicPr>
          <p:cNvPr id="155" name="Google Shape;155;g24c787b02f2_0_67"/>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3185248" y="2828835"/>
            <a:ext cx="582150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          </a:t>
            </a:r>
            <a:r>
              <a:rPr b="1" lang="en-US">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indent="0" lvl="0" marL="457200" rtl="0" algn="l">
              <a:lnSpc>
                <a:spcPct val="90000"/>
              </a:lnSpc>
              <a:spcBef>
                <a:spcPts val="1000"/>
              </a:spcBef>
              <a:spcAft>
                <a:spcPts val="0"/>
              </a:spcAft>
              <a:buSzPts val="1800"/>
              <a:buNone/>
            </a:pPr>
            <a:r>
              <a:t/>
            </a:r>
            <a:endParaRPr>
              <a:latin typeface="Book Antiqua"/>
              <a:ea typeface="Book Antiqua"/>
              <a:cs typeface="Book Antiqua"/>
              <a:sym typeface="Book Antiqua"/>
            </a:endParaRPr>
          </a:p>
          <a:p>
            <a:pPr indent="-342900" lvl="0" marL="457200" rtl="0" algn="l">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rotWithShape="1">
          <a:blip r:embed="rId3">
            <a:alphaModFix/>
          </a:blip>
          <a:srcRect b="0" l="0" r="0" t="0"/>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0" lvl="0" marL="457200" rtl="0" algn="l">
              <a:lnSpc>
                <a:spcPct val="90000"/>
              </a:lnSpc>
              <a:spcBef>
                <a:spcPts val="1000"/>
              </a:spcBef>
              <a:spcAft>
                <a:spcPts val="0"/>
              </a:spcAft>
              <a:buSzPct val="82949"/>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317182" lvl="0" marL="457200" rtl="0" algn="l">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ct val="39285"/>
              <a:buFont typeface="Arial"/>
              <a:buNone/>
            </a:pPr>
            <a:r>
              <a:t/>
            </a:r>
            <a:endParaRPr>
              <a:latin typeface="Book Antiqua"/>
              <a:ea typeface="Book Antiqua"/>
              <a:cs typeface="Book Antiqua"/>
              <a:sym typeface="Book Antiqua"/>
            </a:endParaRPr>
          </a:p>
          <a:p>
            <a:pPr indent="0" lvl="0" marL="0" rtl="0" algn="l">
              <a:lnSpc>
                <a:spcPct val="90000"/>
              </a:lnSpc>
              <a:spcBef>
                <a:spcPts val="1000"/>
              </a:spcBef>
              <a:spcAft>
                <a:spcPts val="0"/>
              </a:spcAft>
              <a:buSzPct val="82949"/>
              <a:buNone/>
            </a:pPr>
            <a:r>
              <a:t/>
            </a:r>
            <a:endParaRPr>
              <a:latin typeface="Book Antiqua"/>
              <a:ea typeface="Book Antiqua"/>
              <a:cs typeface="Book Antiqua"/>
              <a:sym typeface="Book Antiqua"/>
            </a:endParaRPr>
          </a:p>
        </p:txBody>
      </p:sp>
      <p:pic>
        <p:nvPicPr>
          <p:cNvPr id="105" name="Google Shape;105;p4"/>
          <p:cNvPicPr preferRelativeResize="0"/>
          <p:nvPr/>
        </p:nvPicPr>
        <p:blipFill rotWithShape="1">
          <a:blip r:embed="rId3">
            <a:alphaModFix/>
          </a:blip>
          <a:srcRect b="0" l="0" r="0" t="0"/>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5"/>
          <p:cNvSpPr txBox="1"/>
          <p:nvPr>
            <p:ph idx="1" type="body"/>
          </p:nvPr>
        </p:nvSpPr>
        <p:spPr>
          <a:xfrm>
            <a:off x="838200" y="1690825"/>
            <a:ext cx="10515600" cy="4741800"/>
          </a:xfrm>
          <a:prstGeom prst="rect">
            <a:avLst/>
          </a:prstGeom>
          <a:noFill/>
          <a:ln>
            <a:noFill/>
          </a:ln>
        </p:spPr>
        <p:txBody>
          <a:bodyPr anchorCtr="0" anchor="t" bIns="45700" lIns="91425" spcFirstLastPara="1" rIns="91425" wrap="square" tIns="45700">
            <a:normAutofit lnSpcReduction="10000"/>
          </a:bodyPr>
          <a:lstStyle/>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65125" lvl="0" marL="457200" rtl="0" algn="l">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indent="-365125" lvl="0" marL="457200" rtl="0" algn="l">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p>
          <a:p>
            <a:pPr indent="0" lvl="0" marL="0" rtl="0" algn="l">
              <a:lnSpc>
                <a:spcPct val="90000"/>
              </a:lnSpc>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lnSpc>
                <a:spcPct val="90000"/>
              </a:lnSpc>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4c787b02f2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g24c787b02f2_0_1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a:t>
            </a:r>
            <a:r>
              <a:rPr lang="en-US" sz="2150">
                <a:solidFill>
                  <a:srgbClr val="222222"/>
                </a:solidFill>
                <a:highlight>
                  <a:srgbClr val="FFFFFF"/>
                </a:highlight>
                <a:latin typeface="Book Antiqua"/>
                <a:ea typeface="Book Antiqua"/>
                <a:cs typeface="Book Antiqua"/>
                <a:sym typeface="Book Antiqua"/>
              </a:rPr>
              <a:t>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c787b02f2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g24c787b02f2_0_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4c787b02f2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Book Antiqua"/>
                <a:ea typeface="Book Antiqua"/>
                <a:cs typeface="Book Antiqua"/>
                <a:sym typeface="Book Antiqua"/>
              </a:rPr>
              <a:t>INTERPRETATION AND ACTION</a:t>
            </a:r>
            <a:endParaRPr b="1">
              <a:latin typeface="Book Antiqua"/>
              <a:ea typeface="Book Antiqua"/>
              <a:cs typeface="Book Antiqua"/>
              <a:sym typeface="Book Antiqua"/>
            </a:endParaRPr>
          </a:p>
        </p:txBody>
      </p:sp>
      <p:sp>
        <p:nvSpPr>
          <p:cNvPr id="135" name="Google Shape;135;g24c787b02f2_0_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rgbClr val="FFFFFF"/>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Clr>
                <a:schemeClr val="dk1"/>
              </a:buClr>
              <a:buSzPts val="1100"/>
              <a:buFont typeface="Arial"/>
              <a:buNone/>
            </a:pPr>
            <a:r>
              <a:t/>
            </a:r>
            <a:endParaRPr sz="2150">
              <a:solidFill>
                <a:srgbClr val="222222"/>
              </a:solidFill>
              <a:highlight>
                <a:srgbClr val="FFFFFF"/>
              </a:highlight>
              <a:latin typeface="Book Antiqua"/>
              <a:ea typeface="Book Antiqua"/>
              <a:cs typeface="Book Antiqua"/>
              <a:sym typeface="Book Antiqua"/>
            </a:endParaRPr>
          </a:p>
          <a:p>
            <a:pPr indent="0" lvl="0" marL="0" rtl="0" algn="l">
              <a:spcBef>
                <a:spcPts val="1000"/>
              </a:spcBef>
              <a:spcAft>
                <a:spcPts val="0"/>
              </a:spcAft>
              <a:buNone/>
            </a:pPr>
            <a:r>
              <a:t/>
            </a: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2023-09-29T16:51:04Z</dcterms:created>
  <dc:creator>munagacherlabhavana2004@gmail.com</dc:creator>
</cp:coreProperties>
</file>