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notesMasterIdLst>
    <p:notesMasterId r:id="rId23"/>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 /><Relationship Id="rId13" Type="http://schemas.openxmlformats.org/officeDocument/2006/relationships/slide" Target="slides/slide7.xml" /><Relationship Id="rId18" Type="http://schemas.openxmlformats.org/officeDocument/2006/relationships/slide" Target="slides/slide12.xml" /><Relationship Id="rId26" Type="http://schemas.openxmlformats.org/officeDocument/2006/relationships/theme" Target="theme/theme1.xml" /><Relationship Id="rId3" Type="http://schemas.openxmlformats.org/officeDocument/2006/relationships/slideMaster" Target="slideMasters/slideMaster3.xml" /><Relationship Id="rId21" Type="http://schemas.openxmlformats.org/officeDocument/2006/relationships/slide" Target="slides/slide15.xml" /><Relationship Id="rId7" Type="http://schemas.openxmlformats.org/officeDocument/2006/relationships/slide" Target="slides/slide1.xml" /><Relationship Id="rId12" Type="http://schemas.openxmlformats.org/officeDocument/2006/relationships/slide" Target="slides/slide6.xml" /><Relationship Id="rId17" Type="http://schemas.openxmlformats.org/officeDocument/2006/relationships/slide" Target="slides/slide11.xml" /><Relationship Id="rId25" Type="http://schemas.openxmlformats.org/officeDocument/2006/relationships/viewProps" Target="viewProps.xml" /><Relationship Id="rId2" Type="http://schemas.openxmlformats.org/officeDocument/2006/relationships/slideMaster" Target="slideMasters/slideMaster2.xml" /><Relationship Id="rId16" Type="http://schemas.openxmlformats.org/officeDocument/2006/relationships/slide" Target="slides/slide10.xml" /><Relationship Id="rId20" Type="http://schemas.openxmlformats.org/officeDocument/2006/relationships/slide" Target="slides/slide14.xml" /><Relationship Id="rId1" Type="http://schemas.openxmlformats.org/officeDocument/2006/relationships/slideMaster" Target="slideMasters/slideMaster1.xml" /><Relationship Id="rId6" Type="http://schemas.openxmlformats.org/officeDocument/2006/relationships/slideMaster" Target="slideMasters/slideMaster6.xml" /><Relationship Id="rId11" Type="http://schemas.openxmlformats.org/officeDocument/2006/relationships/slide" Target="slides/slide5.xml" /><Relationship Id="rId24" Type="http://schemas.openxmlformats.org/officeDocument/2006/relationships/presProps" Target="presProps.xml" /><Relationship Id="rId5" Type="http://schemas.openxmlformats.org/officeDocument/2006/relationships/slideMaster" Target="slideMasters/slideMaster5.xml" /><Relationship Id="rId15" Type="http://schemas.openxmlformats.org/officeDocument/2006/relationships/slide" Target="slides/slide9.xml" /><Relationship Id="rId23" Type="http://schemas.openxmlformats.org/officeDocument/2006/relationships/notesMaster" Target="notesMasters/notesMaster1.xml" /><Relationship Id="rId10" Type="http://schemas.openxmlformats.org/officeDocument/2006/relationships/slide" Target="slides/slide4.xml" /><Relationship Id="rId19" Type="http://schemas.openxmlformats.org/officeDocument/2006/relationships/slide" Target="slides/slide13.xml" /><Relationship Id="rId4" Type="http://schemas.openxmlformats.org/officeDocument/2006/relationships/slideMaster" Target="slideMasters/slideMaster4.xml" /><Relationship Id="rId9" Type="http://schemas.openxmlformats.org/officeDocument/2006/relationships/slide" Target="slides/slide3.xml" /><Relationship Id="rId14" Type="http://schemas.openxmlformats.org/officeDocument/2006/relationships/slide" Target="slides/slide8.xml" /><Relationship Id="rId22" Type="http://schemas.openxmlformats.org/officeDocument/2006/relationships/slide" Target="slides/slide16.xml" /><Relationship Id="rId27" Type="http://schemas.openxmlformats.org/officeDocument/2006/relationships/tableStyles" Target="tableStyles.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title>
      <c:tx>
        <c:rich>
          <a:bodyPr rot="0"/>
          <a:lstStyle/>
          <a:p>
            <a:pPr>
              <a:defRPr sz="1400" b="0" strike="noStrike" spc="-1">
                <a:solidFill>
                  <a:srgbClr val="595959"/>
                </a:solidFill>
                <a:latin typeface="Arial"/>
                <a:ea typeface="DejaVu Sans"/>
              </a:defRPr>
            </a:pPr>
            <a:r>
              <a:rPr sz="1400" b="0" strike="noStrike" spc="-1">
                <a:solidFill>
                  <a:srgbClr val="595959"/>
                </a:solidFill>
                <a:latin typeface="Arial"/>
                <a:ea typeface="DejaVu Sans"/>
              </a:rPr>
              <a:t>EMPLOYEE PERFORMANCE ANALYSIS</a:t>
            </a:r>
          </a:p>
        </c:rich>
      </c:tx>
      <c:overlay val="0"/>
      <c:spPr>
        <a:noFill/>
        <a:ln>
          <a:noFill/>
        </a:ln>
      </c:spPr>
    </c:title>
    <c:autoTitleDeleted val="0"/>
    <c:plotArea>
      <c:layout/>
      <c:barChart>
        <c:barDir val="col"/>
        <c:grouping val="clustered"/>
        <c:varyColors val="0"/>
        <c:ser>
          <c:idx val="0"/>
          <c:order val="0"/>
          <c:tx>
            <c:strRef>
              <c:f>label 0</c:f>
              <c:strCache>
                <c:ptCount val="1"/>
                <c:pt idx="0">
                  <c:v>HIGH</c:v>
                </c:pt>
              </c:strCache>
            </c:strRef>
          </c:tx>
          <c:spPr>
            <a:solidFill>
              <a:srgbClr val="4F81BD"/>
            </a:solidFill>
            <a:ln>
              <a:noFill/>
            </a:ln>
          </c:spPr>
          <c:invertIfNegative val="0"/>
          <c:dLbls>
            <c:spPr>
              <a:noFill/>
              <a:ln>
                <a:noFill/>
              </a:ln>
              <a:effectLst/>
            </c:spPr>
            <c:txPr>
              <a:bodyPr/>
              <a:lstStyle/>
              <a:p>
                <a:pPr>
                  <a:defRPr sz="1000" b="0" strike="noStrike" spc="-1">
                    <a:solidFill>
                      <a:srgbClr val="000000"/>
                    </a:solidFill>
                    <a:latin typeface="Arial"/>
                    <a:ea typeface="DejaVu Sans"/>
                  </a:defRPr>
                </a:pPr>
                <a:endParaRPr lang="en-US"/>
              </a:p>
            </c:txPr>
            <c:dLblPos val="outEnd"/>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categories</c:f>
              <c:strCache>
                <c:ptCount val="10"/>
                <c:pt idx="0">
                  <c:v>BPC</c:v>
                </c:pt>
                <c:pt idx="1">
                  <c:v>CCDR</c:v>
                </c:pt>
                <c:pt idx="2">
                  <c:v>EW</c:v>
                </c:pt>
                <c:pt idx="3">
                  <c:v>MSC</c:v>
                </c:pt>
                <c:pt idx="4">
                  <c:v>NEL</c:v>
                </c:pt>
                <c:pt idx="5">
                  <c:v>PL</c:v>
                </c:pt>
                <c:pt idx="6">
                  <c:v>PYZ</c:v>
                </c:pt>
                <c:pt idx="7">
                  <c:v>SVG</c:v>
                </c:pt>
                <c:pt idx="8">
                  <c:v>TNS</c:v>
                </c:pt>
                <c:pt idx="9">
                  <c:v>WBL</c:v>
                </c:pt>
              </c:strCache>
            </c:strRef>
          </c:cat>
          <c:val>
            <c:numRef>
              <c:f>0</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4F48-8342-BBDB-C557A3F6EE58}"/>
            </c:ext>
          </c:extLst>
        </c:ser>
        <c:ser>
          <c:idx val="1"/>
          <c:order val="1"/>
          <c:tx>
            <c:strRef>
              <c:f>label 1</c:f>
              <c:strCache>
                <c:ptCount val="1"/>
                <c:pt idx="0">
                  <c:v>LOW</c:v>
                </c:pt>
              </c:strCache>
            </c:strRef>
          </c:tx>
          <c:spPr>
            <a:solidFill>
              <a:srgbClr val="C0504D"/>
            </a:solidFill>
            <a:ln>
              <a:noFill/>
            </a:ln>
          </c:spPr>
          <c:invertIfNegative val="0"/>
          <c:dLbls>
            <c:spPr>
              <a:noFill/>
              <a:ln>
                <a:noFill/>
              </a:ln>
              <a:effectLst/>
            </c:spPr>
            <c:txPr>
              <a:bodyPr/>
              <a:lstStyle/>
              <a:p>
                <a:pPr>
                  <a:defRPr sz="1000" b="0" strike="noStrike" spc="-1">
                    <a:solidFill>
                      <a:srgbClr val="000000"/>
                    </a:solidFill>
                    <a:latin typeface="Arial"/>
                    <a:ea typeface="DejaVu Sans"/>
                  </a:defRPr>
                </a:pPr>
                <a:endParaRPr lang="en-US"/>
              </a:p>
            </c:txPr>
            <c:dLblPos val="outEnd"/>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trendline>
            <c:spPr>
              <a:ln w="19080" cap="rnd">
                <a:solidFill>
                  <a:srgbClr val="C0504D"/>
                </a:solidFill>
                <a:prstDash val="sysDot"/>
                <a:round/>
              </a:ln>
            </c:spPr>
            <c:trendlineType val="exp"/>
            <c:dispRSqr val="0"/>
            <c:dispEq val="0"/>
          </c:trendline>
          <c:cat>
            <c:strRef>
              <c:f>categories</c:f>
              <c:strCache>
                <c:ptCount val="10"/>
                <c:pt idx="0">
                  <c:v>BPC</c:v>
                </c:pt>
                <c:pt idx="1">
                  <c:v>CCDR</c:v>
                </c:pt>
                <c:pt idx="2">
                  <c:v>EW</c:v>
                </c:pt>
                <c:pt idx="3">
                  <c:v>MSC</c:v>
                </c:pt>
                <c:pt idx="4">
                  <c:v>NEL</c:v>
                </c:pt>
                <c:pt idx="5">
                  <c:v>PL</c:v>
                </c:pt>
                <c:pt idx="6">
                  <c:v>PYZ</c:v>
                </c:pt>
                <c:pt idx="7">
                  <c:v>SVG</c:v>
                </c:pt>
                <c:pt idx="8">
                  <c:v>TNS</c:v>
                </c:pt>
                <c:pt idx="9">
                  <c:v>WBL</c:v>
                </c:pt>
              </c:strCache>
            </c:strRef>
          </c:cat>
          <c:val>
            <c:numRef>
              <c:f>1</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4F48-8342-BBDB-C557A3F6EE58}"/>
            </c:ext>
          </c:extLst>
        </c:ser>
        <c:ser>
          <c:idx val="2"/>
          <c:order val="2"/>
          <c:tx>
            <c:strRef>
              <c:f>label 2</c:f>
              <c:strCache>
                <c:ptCount val="1"/>
                <c:pt idx="0">
                  <c:v>MED</c:v>
                </c:pt>
              </c:strCache>
            </c:strRef>
          </c:tx>
          <c:spPr>
            <a:solidFill>
              <a:srgbClr val="9BBB59"/>
            </a:solidFill>
            <a:ln>
              <a:noFill/>
            </a:ln>
          </c:spPr>
          <c:invertIfNegative val="0"/>
          <c:dLbls>
            <c:spPr>
              <a:noFill/>
              <a:ln>
                <a:noFill/>
              </a:ln>
              <a:effectLst/>
            </c:spPr>
            <c:txPr>
              <a:bodyPr/>
              <a:lstStyle/>
              <a:p>
                <a:pPr>
                  <a:defRPr sz="1000" b="0" strike="noStrike" spc="-1">
                    <a:solidFill>
                      <a:srgbClr val="000000"/>
                    </a:solidFill>
                    <a:latin typeface="Arial"/>
                    <a:ea typeface="DejaVu Sans"/>
                  </a:defRPr>
                </a:pPr>
                <a:endParaRPr lang="en-US"/>
              </a:p>
            </c:txPr>
            <c:dLblPos val="outEnd"/>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trendline>
            <c:spPr>
              <a:ln w="19080" cap="rnd">
                <a:solidFill>
                  <a:srgbClr val="9BBB59"/>
                </a:solidFill>
                <a:prstDash val="sysDot"/>
                <a:round/>
              </a:ln>
            </c:spPr>
            <c:trendlineType val="linear"/>
            <c:dispRSqr val="0"/>
            <c:dispEq val="0"/>
          </c:trendline>
          <c:cat>
            <c:strRef>
              <c:f>categories</c:f>
              <c:strCache>
                <c:ptCount val="10"/>
                <c:pt idx="0">
                  <c:v>BPC</c:v>
                </c:pt>
                <c:pt idx="1">
                  <c:v>CCDR</c:v>
                </c:pt>
                <c:pt idx="2">
                  <c:v>EW</c:v>
                </c:pt>
                <c:pt idx="3">
                  <c:v>MSC</c:v>
                </c:pt>
                <c:pt idx="4">
                  <c:v>NEL</c:v>
                </c:pt>
                <c:pt idx="5">
                  <c:v>PL</c:v>
                </c:pt>
                <c:pt idx="6">
                  <c:v>PYZ</c:v>
                </c:pt>
                <c:pt idx="7">
                  <c:v>SVG</c:v>
                </c:pt>
                <c:pt idx="8">
                  <c:v>TNS</c:v>
                </c:pt>
                <c:pt idx="9">
                  <c:v>WBL</c:v>
                </c:pt>
              </c:strCache>
            </c:strRef>
          </c:cat>
          <c:val>
            <c:numRef>
              <c:f>2</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4F48-8342-BBDB-C557A3F6EE58}"/>
            </c:ext>
          </c:extLst>
        </c:ser>
        <c:ser>
          <c:idx val="3"/>
          <c:order val="3"/>
          <c:tx>
            <c:strRef>
              <c:f>label 3</c:f>
              <c:strCache>
                <c:ptCount val="1"/>
                <c:pt idx="0">
                  <c:v>VERY HIGH</c:v>
                </c:pt>
              </c:strCache>
            </c:strRef>
          </c:tx>
          <c:spPr>
            <a:solidFill>
              <a:srgbClr val="8064A2"/>
            </a:solidFill>
            <a:ln>
              <a:noFill/>
            </a:ln>
          </c:spPr>
          <c:invertIfNegative val="0"/>
          <c:dLbls>
            <c:spPr>
              <a:noFill/>
              <a:ln>
                <a:noFill/>
              </a:ln>
              <a:effectLst/>
            </c:spPr>
            <c:txPr>
              <a:bodyPr/>
              <a:lstStyle/>
              <a:p>
                <a:pPr>
                  <a:defRPr sz="1000" b="0" strike="noStrike" spc="-1">
                    <a:solidFill>
                      <a:srgbClr val="000000"/>
                    </a:solidFill>
                    <a:latin typeface="Arial"/>
                    <a:ea typeface="DejaVu Sans"/>
                  </a:defRPr>
                </a:pPr>
                <a:endParaRPr lang="en-US"/>
              </a:p>
            </c:txPr>
            <c:dLblPos val="outEnd"/>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categories</c:f>
              <c:strCache>
                <c:ptCount val="10"/>
                <c:pt idx="0">
                  <c:v>BPC</c:v>
                </c:pt>
                <c:pt idx="1">
                  <c:v>CCDR</c:v>
                </c:pt>
                <c:pt idx="2">
                  <c:v>EW</c:v>
                </c:pt>
                <c:pt idx="3">
                  <c:v>MSC</c:v>
                </c:pt>
                <c:pt idx="4">
                  <c:v>NEL</c:v>
                </c:pt>
                <c:pt idx="5">
                  <c:v>PL</c:v>
                </c:pt>
                <c:pt idx="6">
                  <c:v>PYZ</c:v>
                </c:pt>
                <c:pt idx="7">
                  <c:v>SVG</c:v>
                </c:pt>
                <c:pt idx="8">
                  <c:v>TNS</c:v>
                </c:pt>
                <c:pt idx="9">
                  <c:v>WBL</c:v>
                </c:pt>
              </c:strCache>
            </c:strRef>
          </c:cat>
          <c:val>
            <c:numRef>
              <c:f>3</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4F48-8342-BBDB-C557A3F6EE58}"/>
            </c:ext>
          </c:extLst>
        </c:ser>
        <c:dLbls>
          <c:showLegendKey val="0"/>
          <c:showVal val="0"/>
          <c:showCatName val="0"/>
          <c:showSerName val="0"/>
          <c:showPercent val="0"/>
          <c:showBubbleSize val="0"/>
        </c:dLbls>
        <c:gapWidth val="150"/>
        <c:axId val="30189691"/>
        <c:axId val="60748671"/>
      </c:barChart>
      <c:catAx>
        <c:axId val="30189691"/>
        <c:scaling>
          <c:orientation val="minMax"/>
        </c:scaling>
        <c:delete val="0"/>
        <c:axPos val="b"/>
        <c:numFmt formatCode="General" sourceLinked="1"/>
        <c:majorTickMark val="none"/>
        <c:minorTickMark val="none"/>
        <c:tickLblPos val="nextTo"/>
        <c:spPr>
          <a:ln w="9360">
            <a:solidFill>
              <a:srgbClr val="D9D9D9"/>
            </a:solidFill>
            <a:round/>
          </a:ln>
        </c:spPr>
        <c:txPr>
          <a:bodyPr/>
          <a:lstStyle/>
          <a:p>
            <a:pPr>
              <a:defRPr sz="900" b="0" strike="noStrike" spc="-1">
                <a:solidFill>
                  <a:srgbClr val="595959"/>
                </a:solidFill>
                <a:latin typeface="Arial"/>
                <a:ea typeface="DejaVu Sans"/>
              </a:defRPr>
            </a:pPr>
            <a:endParaRPr lang="en-US"/>
          </a:p>
        </c:txPr>
        <c:crossAx val="60748671"/>
        <c:crosses val="autoZero"/>
        <c:auto val="1"/>
        <c:lblAlgn val="ctr"/>
        <c:lblOffset val="100"/>
        <c:noMultiLvlLbl val="1"/>
      </c:catAx>
      <c:valAx>
        <c:axId val="60748671"/>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9360">
            <a:noFill/>
          </a:ln>
        </c:spPr>
        <c:txPr>
          <a:bodyPr/>
          <a:lstStyle/>
          <a:p>
            <a:pPr>
              <a:defRPr sz="900" b="0" strike="noStrike" spc="-1">
                <a:solidFill>
                  <a:srgbClr val="595959"/>
                </a:solidFill>
                <a:latin typeface="Arial"/>
                <a:ea typeface="DejaVu Sans"/>
              </a:defRPr>
            </a:pPr>
            <a:endParaRPr lang="en-US"/>
          </a:p>
        </c:txPr>
        <c:crossAx val="30189691"/>
        <c:crosses val="autoZero"/>
        <c:crossBetween val="between"/>
      </c:valAx>
      <c:spPr>
        <a:noFill/>
        <a:ln>
          <a:noFill/>
        </a:ln>
      </c:spPr>
    </c:plotArea>
    <c:legend>
      <c:legendPos val="b"/>
      <c:overlay val="0"/>
      <c:spPr>
        <a:noFill/>
        <a:ln>
          <a:noFill/>
        </a:ln>
      </c:spPr>
      <c:txPr>
        <a:bodyPr/>
        <a:lstStyle/>
        <a:p>
          <a:pPr>
            <a:defRPr sz="900" b="0" strike="noStrike" spc="-1">
              <a:solidFill>
                <a:srgbClr val="595959"/>
              </a:solidFill>
              <a:latin typeface="Arial"/>
              <a:ea typeface="DejaVu Sans"/>
            </a:defRPr>
          </a:pPr>
          <a:endParaRPr lang="en-US"/>
        </a:p>
      </c:txPr>
    </c:legend>
    <c:plotVisOnly val="1"/>
    <c:dispBlanksAs val="gap"/>
    <c:showDLblsOverMax val="1"/>
  </c:chart>
  <c:spPr>
    <a:noFill/>
    <a:ln>
      <a:noFill/>
    </a:ln>
  </c:spPr>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8"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Arial"/>
              </a:rPr>
              <a:t>Click to move the slide</a:t>
            </a:r>
          </a:p>
        </p:txBody>
      </p:sp>
      <p:sp>
        <p:nvSpPr>
          <p:cNvPr id="289"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290"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291"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292"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293"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2ED021AE-A68F-4F18-A235-A4D72F7BED59}"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noRot="1" noChangeAspect="1"/>
          </p:cNvSpPr>
          <p:nvPr>
            <p:ph type="sldImg"/>
          </p:nvPr>
        </p:nvSpPr>
        <p:spPr>
          <a:xfrm>
            <a:off x="4038600" y="857250"/>
            <a:ext cx="4113213" cy="2312988"/>
          </a:xfrm>
          <a:prstGeom prst="rect">
            <a:avLst/>
          </a:prstGeom>
        </p:spPr>
      </p:sp>
      <p:sp>
        <p:nvSpPr>
          <p:cNvPr id="411" name="PlaceHolder 2"/>
          <p:cNvSpPr>
            <a:spLocks noGrp="1"/>
          </p:cNvSpPr>
          <p:nvPr>
            <p:ph type="body"/>
          </p:nvPr>
        </p:nvSpPr>
        <p:spPr>
          <a:xfrm>
            <a:off x="1219320" y="3300480"/>
            <a:ext cx="9752760" cy="2699640"/>
          </a:xfrm>
          <a:prstGeom prst="rect">
            <a:avLst/>
          </a:prstGeom>
        </p:spPr>
        <p:txBody>
          <a:bodyPr lIns="0" tIns="0" rIns="0" bIns="0">
            <a:noAutofit/>
          </a:bodyPr>
          <a:lstStyle/>
          <a:p>
            <a:endParaRPr lang="en-IN" sz="2000" b="0" strike="noStrike" spc="-1">
              <a:latin typeface="Arial"/>
            </a:endParaRPr>
          </a:p>
        </p:txBody>
      </p:sp>
      <p:sp>
        <p:nvSpPr>
          <p:cNvPr id="412" name="CustomShape 3"/>
          <p:cNvSpPr/>
          <p:nvPr/>
        </p:nvSpPr>
        <p:spPr>
          <a:xfrm>
            <a:off x="6905520" y="6513480"/>
            <a:ext cx="5282640" cy="34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61137D2-77C1-4117-958C-94DFBB41AA1E}" type="slidenum">
              <a:rPr lang="en-IN" sz="1200" b="0" strike="noStrike" spc="-1">
                <a:solidFill>
                  <a:srgbClr val="000000"/>
                </a:solidFill>
                <a:latin typeface="Times New Roman"/>
                <a:ea typeface="+mn-ea"/>
              </a:rPr>
              <a:t>1</a:t>
            </a:fld>
            <a:endParaRPr lang="en-IN"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4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755280" y="191880"/>
            <a:ext cx="10680480" cy="53096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8"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9"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5"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6" name="PlaceHolder 1"/>
          <p:cNvSpPr>
            <a:spLocks noGrp="1"/>
          </p:cNvSpPr>
          <p:nvPr>
            <p:ph type="subTitle"/>
          </p:nvPr>
        </p:nvSpPr>
        <p:spPr>
          <a:xfrm>
            <a:off x="755280" y="191880"/>
            <a:ext cx="10680480" cy="53096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6"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7"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3"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4" name="PlaceHolder 1"/>
          <p:cNvSpPr>
            <a:spLocks noGrp="1"/>
          </p:cNvSpPr>
          <p:nvPr>
            <p:ph type="subTitle"/>
          </p:nvPr>
        </p:nvSpPr>
        <p:spPr>
          <a:xfrm>
            <a:off x="755280" y="191880"/>
            <a:ext cx="10680480" cy="53096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8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8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4"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1"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2" name="PlaceHolder 1"/>
          <p:cNvSpPr>
            <a:spLocks noGrp="1"/>
          </p:cNvSpPr>
          <p:nvPr>
            <p:ph type="subTitle"/>
          </p:nvPr>
        </p:nvSpPr>
        <p:spPr>
          <a:xfrm>
            <a:off x="755280" y="191880"/>
            <a:ext cx="10680480" cy="53096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755280" y="191880"/>
            <a:ext cx="10680480" cy="53096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2"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9"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0" name="PlaceHolder 1"/>
          <p:cNvSpPr>
            <a:spLocks noGrp="1"/>
          </p:cNvSpPr>
          <p:nvPr>
            <p:ph type="subTitle"/>
          </p:nvPr>
        </p:nvSpPr>
        <p:spPr>
          <a:xfrm>
            <a:off x="755280" y="191880"/>
            <a:ext cx="10680480" cy="53096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7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8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55280" y="191880"/>
            <a:ext cx="1068048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 /><Relationship Id="rId13" Type="http://schemas.openxmlformats.org/officeDocument/2006/relationships/theme" Target="../theme/theme3.xml" /><Relationship Id="rId3" Type="http://schemas.openxmlformats.org/officeDocument/2006/relationships/slideLayout" Target="../slideLayouts/slideLayout27.xml" /><Relationship Id="rId7" Type="http://schemas.openxmlformats.org/officeDocument/2006/relationships/slideLayout" Target="../slideLayouts/slideLayout31.xml" /><Relationship Id="rId12" Type="http://schemas.openxmlformats.org/officeDocument/2006/relationships/slideLayout" Target="../slideLayouts/slideLayout36.xml" /><Relationship Id="rId2" Type="http://schemas.openxmlformats.org/officeDocument/2006/relationships/slideLayout" Target="../slideLayouts/slideLayout26.xml" /><Relationship Id="rId1" Type="http://schemas.openxmlformats.org/officeDocument/2006/relationships/slideLayout" Target="../slideLayouts/slideLayout25.xml" /><Relationship Id="rId6" Type="http://schemas.openxmlformats.org/officeDocument/2006/relationships/slideLayout" Target="../slideLayouts/slideLayout30.xml" /><Relationship Id="rId11" Type="http://schemas.openxmlformats.org/officeDocument/2006/relationships/slideLayout" Target="../slideLayouts/slideLayout35.xml" /><Relationship Id="rId5" Type="http://schemas.openxmlformats.org/officeDocument/2006/relationships/slideLayout" Target="../slideLayouts/slideLayout29.xml" /><Relationship Id="rId10" Type="http://schemas.openxmlformats.org/officeDocument/2006/relationships/slideLayout" Target="../slideLayouts/slideLayout34.xml" /><Relationship Id="rId4" Type="http://schemas.openxmlformats.org/officeDocument/2006/relationships/slideLayout" Target="../slideLayouts/slideLayout28.xml" /><Relationship Id="rId9" Type="http://schemas.openxmlformats.org/officeDocument/2006/relationships/slideLayout" Target="../slideLayouts/slideLayout33.xml" /></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 /><Relationship Id="rId13" Type="http://schemas.openxmlformats.org/officeDocument/2006/relationships/theme" Target="../theme/theme4.xml" /><Relationship Id="rId3" Type="http://schemas.openxmlformats.org/officeDocument/2006/relationships/slideLayout" Target="../slideLayouts/slideLayout39.xml" /><Relationship Id="rId7" Type="http://schemas.openxmlformats.org/officeDocument/2006/relationships/slideLayout" Target="../slideLayouts/slideLayout43.xml" /><Relationship Id="rId12" Type="http://schemas.openxmlformats.org/officeDocument/2006/relationships/slideLayout" Target="../slideLayouts/slideLayout48.xml" /><Relationship Id="rId2" Type="http://schemas.openxmlformats.org/officeDocument/2006/relationships/slideLayout" Target="../slideLayouts/slideLayout38.xml" /><Relationship Id="rId1" Type="http://schemas.openxmlformats.org/officeDocument/2006/relationships/slideLayout" Target="../slideLayouts/slideLayout37.xml" /><Relationship Id="rId6" Type="http://schemas.openxmlformats.org/officeDocument/2006/relationships/slideLayout" Target="../slideLayouts/slideLayout42.xml" /><Relationship Id="rId11" Type="http://schemas.openxmlformats.org/officeDocument/2006/relationships/slideLayout" Target="../slideLayouts/slideLayout47.xml" /><Relationship Id="rId5" Type="http://schemas.openxmlformats.org/officeDocument/2006/relationships/slideLayout" Target="../slideLayouts/slideLayout41.xml" /><Relationship Id="rId10" Type="http://schemas.openxmlformats.org/officeDocument/2006/relationships/slideLayout" Target="../slideLayouts/slideLayout46.xml" /><Relationship Id="rId4" Type="http://schemas.openxmlformats.org/officeDocument/2006/relationships/slideLayout" Target="../slideLayouts/slideLayout40.xml" /><Relationship Id="rId9" Type="http://schemas.openxmlformats.org/officeDocument/2006/relationships/slideLayout" Target="../slideLayouts/slideLayout45.xml" /></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 /><Relationship Id="rId13" Type="http://schemas.openxmlformats.org/officeDocument/2006/relationships/theme" Target="../theme/theme5.xml" /><Relationship Id="rId3" Type="http://schemas.openxmlformats.org/officeDocument/2006/relationships/slideLayout" Target="../slideLayouts/slideLayout51.xml" /><Relationship Id="rId7" Type="http://schemas.openxmlformats.org/officeDocument/2006/relationships/slideLayout" Target="../slideLayouts/slideLayout55.xml" /><Relationship Id="rId12" Type="http://schemas.openxmlformats.org/officeDocument/2006/relationships/slideLayout" Target="../slideLayouts/slideLayout60.xml" /><Relationship Id="rId2" Type="http://schemas.openxmlformats.org/officeDocument/2006/relationships/slideLayout" Target="../slideLayouts/slideLayout50.xml" /><Relationship Id="rId1" Type="http://schemas.openxmlformats.org/officeDocument/2006/relationships/slideLayout" Target="../slideLayouts/slideLayout49.xml" /><Relationship Id="rId6" Type="http://schemas.openxmlformats.org/officeDocument/2006/relationships/slideLayout" Target="../slideLayouts/slideLayout54.xml" /><Relationship Id="rId11" Type="http://schemas.openxmlformats.org/officeDocument/2006/relationships/slideLayout" Target="../slideLayouts/slideLayout59.xml" /><Relationship Id="rId5" Type="http://schemas.openxmlformats.org/officeDocument/2006/relationships/slideLayout" Target="../slideLayouts/slideLayout53.xml" /><Relationship Id="rId10" Type="http://schemas.openxmlformats.org/officeDocument/2006/relationships/slideLayout" Target="../slideLayouts/slideLayout58.xml" /><Relationship Id="rId4" Type="http://schemas.openxmlformats.org/officeDocument/2006/relationships/slideLayout" Target="../slideLayouts/slideLayout52.xml" /><Relationship Id="rId9" Type="http://schemas.openxmlformats.org/officeDocument/2006/relationships/slideLayout" Target="../slideLayouts/slideLayout57.xml" /></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 /><Relationship Id="rId13" Type="http://schemas.openxmlformats.org/officeDocument/2006/relationships/theme" Target="../theme/theme6.xml" /><Relationship Id="rId3" Type="http://schemas.openxmlformats.org/officeDocument/2006/relationships/slideLayout" Target="../slideLayouts/slideLayout63.xml" /><Relationship Id="rId7" Type="http://schemas.openxmlformats.org/officeDocument/2006/relationships/slideLayout" Target="../slideLayouts/slideLayout67.xml" /><Relationship Id="rId12" Type="http://schemas.openxmlformats.org/officeDocument/2006/relationships/slideLayout" Target="../slideLayouts/slideLayout72.xml" /><Relationship Id="rId2" Type="http://schemas.openxmlformats.org/officeDocument/2006/relationships/slideLayout" Target="../slideLayouts/slideLayout62.xml" /><Relationship Id="rId1" Type="http://schemas.openxmlformats.org/officeDocument/2006/relationships/slideLayout" Target="../slideLayouts/slideLayout61.xml" /><Relationship Id="rId6" Type="http://schemas.openxmlformats.org/officeDocument/2006/relationships/slideLayout" Target="../slideLayouts/slideLayout66.xml" /><Relationship Id="rId11" Type="http://schemas.openxmlformats.org/officeDocument/2006/relationships/slideLayout" Target="../slideLayouts/slideLayout71.xml" /><Relationship Id="rId5" Type="http://schemas.openxmlformats.org/officeDocument/2006/relationships/slideLayout" Target="../slideLayouts/slideLayout65.xml" /><Relationship Id="rId10" Type="http://schemas.openxmlformats.org/officeDocument/2006/relationships/slideLayout" Target="../slideLayouts/slideLayout70.xml" /><Relationship Id="rId4" Type="http://schemas.openxmlformats.org/officeDocument/2006/relationships/slideLayout" Target="../slideLayouts/slideLayout64.xml" /><Relationship Id="rId9" Type="http://schemas.openxmlformats.org/officeDocument/2006/relationships/slideLayout" Target="../slideLayouts/slideLayout6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CustomShape 1"/>
          <p:cNvSpPr/>
          <p:nvPr/>
        </p:nvSpPr>
        <p:spPr>
          <a:xfrm>
            <a:off x="9377280" y="4680"/>
            <a:ext cx="1217880" cy="685296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3" name="CustomShape 2"/>
          <p:cNvSpPr/>
          <p:nvPr/>
        </p:nvSpPr>
        <p:spPr>
          <a:xfrm>
            <a:off x="7448760" y="3695040"/>
            <a:ext cx="4742640" cy="316296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2" name="CustomShape 3"/>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scrgbClr r="0" g="0" b="0"/>
          </a:lnRef>
          <a:fillRef idx="0">
            <a:scrgbClr r="0" g="0" b="0"/>
          </a:fillRef>
          <a:effectRef idx="0">
            <a:scrgbClr r="0" g="0" b="0"/>
          </a:effectRef>
          <a:fontRef idx="minor"/>
        </p:style>
      </p:sp>
      <p:sp>
        <p:nvSpPr>
          <p:cNvPr id="10" name="PlaceHolder 1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1" name="PlaceHolder 1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 name="CustomShape 1"/>
          <p:cNvSpPr/>
          <p:nvPr/>
        </p:nvSpPr>
        <p:spPr>
          <a:xfrm>
            <a:off x="9377280" y="4680"/>
            <a:ext cx="1217880" cy="685296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49" name="CustomShape 2"/>
          <p:cNvSpPr/>
          <p:nvPr/>
        </p:nvSpPr>
        <p:spPr>
          <a:xfrm>
            <a:off x="7448760" y="3695040"/>
            <a:ext cx="4742640" cy="316296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50" name="CustomShape 3"/>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scrgbClr r="0" g="0" b="0"/>
          </a:lnRef>
          <a:fillRef idx="0">
            <a:scrgbClr r="0" g="0" b="0"/>
          </a:fillRef>
          <a:effectRef idx="0">
            <a:scrgbClr r="0" g="0" b="0"/>
          </a:effectRef>
          <a:fontRef idx="minor"/>
        </p:style>
      </p:sp>
      <p:sp>
        <p:nvSpPr>
          <p:cNvPr id="51" name="CustomShape 4"/>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52" name="CustomShape 5"/>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sp>
        <p:nvSpPr>
          <p:cNvPr id="53" name="CustomShape 6"/>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scrgbClr r="0" g="0" b="0"/>
          </a:lnRef>
          <a:fillRef idx="0">
            <a:scrgbClr r="0" g="0" b="0"/>
          </a:fillRef>
          <a:effectRef idx="0">
            <a:scrgbClr r="0" g="0" b="0"/>
          </a:effectRef>
          <a:fontRef idx="minor"/>
        </p:style>
      </p:sp>
      <p:sp>
        <p:nvSpPr>
          <p:cNvPr id="54" name="CustomShape 7"/>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scrgbClr r="0" g="0" b="0"/>
          </a:lnRef>
          <a:fillRef idx="0">
            <a:scrgbClr r="0" g="0" b="0"/>
          </a:fillRef>
          <a:effectRef idx="0">
            <a:scrgbClr r="0" g="0" b="0"/>
          </a:effectRef>
          <a:fontRef idx="minor"/>
        </p:style>
      </p:sp>
      <p:sp>
        <p:nvSpPr>
          <p:cNvPr id="55" name="CustomShape 8"/>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56" name="CustomShape 9"/>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sp>
        <p:nvSpPr>
          <p:cNvPr id="57" name="CustomShape 10"/>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scrgbClr r="0" g="0" b="0"/>
          </a:lnRef>
          <a:fillRef idx="0">
            <a:scrgbClr r="0" g="0" b="0"/>
          </a:fillRef>
          <a:effectRef idx="0">
            <a:scrgbClr r="0" g="0" b="0"/>
          </a:effectRef>
          <a:fontRef idx="minor"/>
        </p:style>
      </p:sp>
      <p:sp>
        <p:nvSpPr>
          <p:cNvPr id="58" name="PlaceHolder 1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9" name="PlaceHolder 1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 name="CustomShape 1"/>
          <p:cNvSpPr/>
          <p:nvPr/>
        </p:nvSpPr>
        <p:spPr>
          <a:xfrm>
            <a:off x="9377280" y="4680"/>
            <a:ext cx="1217880" cy="685296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97" name="CustomShape 2"/>
          <p:cNvSpPr/>
          <p:nvPr/>
        </p:nvSpPr>
        <p:spPr>
          <a:xfrm>
            <a:off x="7448760" y="3695040"/>
            <a:ext cx="4742640" cy="316296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98" name="CustomShape 3"/>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scrgbClr r="0" g="0" b="0"/>
          </a:lnRef>
          <a:fillRef idx="0">
            <a:scrgbClr r="0" g="0" b="0"/>
          </a:fillRef>
          <a:effectRef idx="0">
            <a:scrgbClr r="0" g="0" b="0"/>
          </a:effectRef>
          <a:fontRef idx="minor"/>
        </p:style>
      </p:sp>
      <p:sp>
        <p:nvSpPr>
          <p:cNvPr id="99" name="CustomShape 4"/>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100" name="CustomShape 5"/>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sp>
        <p:nvSpPr>
          <p:cNvPr id="101" name="CustomShape 6"/>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scrgbClr r="0" g="0" b="0"/>
          </a:lnRef>
          <a:fillRef idx="0">
            <a:scrgbClr r="0" g="0" b="0"/>
          </a:fillRef>
          <a:effectRef idx="0">
            <a:scrgbClr r="0" g="0" b="0"/>
          </a:effectRef>
          <a:fontRef idx="minor"/>
        </p:style>
      </p:sp>
      <p:sp>
        <p:nvSpPr>
          <p:cNvPr id="102" name="CustomShape 7"/>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scrgbClr r="0" g="0" b="0"/>
          </a:lnRef>
          <a:fillRef idx="0">
            <a:scrgbClr r="0" g="0" b="0"/>
          </a:fillRef>
          <a:effectRef idx="0">
            <a:scrgbClr r="0" g="0" b="0"/>
          </a:effectRef>
          <a:fontRef idx="minor"/>
        </p:style>
      </p:sp>
      <p:sp>
        <p:nvSpPr>
          <p:cNvPr id="103" name="CustomShape 8"/>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104" name="CustomShape 9"/>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sp>
        <p:nvSpPr>
          <p:cNvPr id="105" name="CustomShape 10"/>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scrgbClr r="0" g="0" b="0"/>
          </a:lnRef>
          <a:fillRef idx="0">
            <a:scrgbClr r="0" g="0" b="0"/>
          </a:fillRef>
          <a:effectRef idx="0">
            <a:scrgbClr r="0" g="0" b="0"/>
          </a:effectRef>
          <a:fontRef idx="minor"/>
        </p:style>
      </p:sp>
      <p:sp>
        <p:nvSpPr>
          <p:cNvPr id="106" name="PlaceHolder 1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07" name="PlaceHolder 1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 name="CustomShape 1"/>
          <p:cNvSpPr/>
          <p:nvPr/>
        </p:nvSpPr>
        <p:spPr>
          <a:xfrm>
            <a:off x="9377280" y="4680"/>
            <a:ext cx="1217880" cy="685296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45" name="CustomShape 2"/>
          <p:cNvSpPr/>
          <p:nvPr/>
        </p:nvSpPr>
        <p:spPr>
          <a:xfrm>
            <a:off x="7448760" y="3695040"/>
            <a:ext cx="4742640" cy="316296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46" name="CustomShape 3"/>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scrgbClr r="0" g="0" b="0"/>
          </a:lnRef>
          <a:fillRef idx="0">
            <a:scrgbClr r="0" g="0" b="0"/>
          </a:fillRef>
          <a:effectRef idx="0">
            <a:scrgbClr r="0" g="0" b="0"/>
          </a:effectRef>
          <a:fontRef idx="minor"/>
        </p:style>
      </p:sp>
      <p:sp>
        <p:nvSpPr>
          <p:cNvPr id="147" name="CustomShape 4"/>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148" name="CustomShape 5"/>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sp>
        <p:nvSpPr>
          <p:cNvPr id="149" name="CustomShape 6"/>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scrgbClr r="0" g="0" b="0"/>
          </a:lnRef>
          <a:fillRef idx="0">
            <a:scrgbClr r="0" g="0" b="0"/>
          </a:fillRef>
          <a:effectRef idx="0">
            <a:scrgbClr r="0" g="0" b="0"/>
          </a:effectRef>
          <a:fontRef idx="minor"/>
        </p:style>
      </p:sp>
      <p:sp>
        <p:nvSpPr>
          <p:cNvPr id="150" name="CustomShape 7"/>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scrgbClr r="0" g="0" b="0"/>
          </a:lnRef>
          <a:fillRef idx="0">
            <a:scrgbClr r="0" g="0" b="0"/>
          </a:fillRef>
          <a:effectRef idx="0">
            <a:scrgbClr r="0" g="0" b="0"/>
          </a:effectRef>
          <a:fontRef idx="minor"/>
        </p:style>
      </p:sp>
      <p:sp>
        <p:nvSpPr>
          <p:cNvPr id="151" name="CustomShape 8"/>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152" name="CustomShape 9"/>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sp>
        <p:nvSpPr>
          <p:cNvPr id="153" name="CustomShape 10"/>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scrgbClr r="0" g="0" b="0"/>
          </a:lnRef>
          <a:fillRef idx="0">
            <a:scrgbClr r="0" g="0" b="0"/>
          </a:fillRef>
          <a:effectRef idx="0">
            <a:scrgbClr r="0" g="0" b="0"/>
          </a:effectRef>
          <a:fontRef idx="minor"/>
        </p:style>
      </p:sp>
      <p:sp>
        <p:nvSpPr>
          <p:cNvPr id="154" name="PlaceHolder 11"/>
          <p:cNvSpPr>
            <a:spLocks noGrp="1"/>
          </p:cNvSpPr>
          <p:nvPr>
            <p:ph type="title"/>
          </p:nvPr>
        </p:nvSpPr>
        <p:spPr>
          <a:xfrm>
            <a:off x="755280" y="191880"/>
            <a:ext cx="10680480" cy="114516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55" name="PlaceHolder 1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2" name="CustomShape 1"/>
          <p:cNvSpPr/>
          <p:nvPr/>
        </p:nvSpPr>
        <p:spPr>
          <a:xfrm>
            <a:off x="9377280" y="4680"/>
            <a:ext cx="1217880" cy="685296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93" name="CustomShape 2"/>
          <p:cNvSpPr/>
          <p:nvPr/>
        </p:nvSpPr>
        <p:spPr>
          <a:xfrm>
            <a:off x="7448760" y="3695040"/>
            <a:ext cx="4742640" cy="316296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94" name="CustomShape 3"/>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scrgbClr r="0" g="0" b="0"/>
          </a:lnRef>
          <a:fillRef idx="0">
            <a:scrgbClr r="0" g="0" b="0"/>
          </a:fillRef>
          <a:effectRef idx="0">
            <a:scrgbClr r="0" g="0" b="0"/>
          </a:effectRef>
          <a:fontRef idx="minor"/>
        </p:style>
      </p:sp>
      <p:sp>
        <p:nvSpPr>
          <p:cNvPr id="195" name="CustomShape 4"/>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196" name="CustomShape 5"/>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sp>
        <p:nvSpPr>
          <p:cNvPr id="197" name="CustomShape 6"/>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scrgbClr r="0" g="0" b="0"/>
          </a:lnRef>
          <a:fillRef idx="0">
            <a:scrgbClr r="0" g="0" b="0"/>
          </a:fillRef>
          <a:effectRef idx="0">
            <a:scrgbClr r="0" g="0" b="0"/>
          </a:effectRef>
          <a:fontRef idx="minor"/>
        </p:style>
      </p:sp>
      <p:sp>
        <p:nvSpPr>
          <p:cNvPr id="198" name="CustomShape 7"/>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scrgbClr r="0" g="0" b="0"/>
          </a:lnRef>
          <a:fillRef idx="0">
            <a:scrgbClr r="0" g="0" b="0"/>
          </a:fillRef>
          <a:effectRef idx="0">
            <a:scrgbClr r="0" g="0" b="0"/>
          </a:effectRef>
          <a:fontRef idx="minor"/>
        </p:style>
      </p:sp>
      <p:sp>
        <p:nvSpPr>
          <p:cNvPr id="199" name="CustomShape 8"/>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200" name="CustomShape 9"/>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sp>
        <p:nvSpPr>
          <p:cNvPr id="201" name="CustomShape 10"/>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scrgbClr r="0" g="0" b="0"/>
          </a:lnRef>
          <a:fillRef idx="0">
            <a:scrgbClr r="0" g="0" b="0"/>
          </a:fillRef>
          <a:effectRef idx="0">
            <a:scrgbClr r="0" g="0" b="0"/>
          </a:effectRef>
          <a:fontRef idx="minor"/>
        </p:style>
      </p:sp>
      <p:sp>
        <p:nvSpPr>
          <p:cNvPr id="202" name="PlaceHolder 11"/>
          <p:cNvSpPr>
            <a:spLocks noGrp="1"/>
          </p:cNvSpPr>
          <p:nvPr>
            <p:ph type="title"/>
          </p:nvPr>
        </p:nvSpPr>
        <p:spPr>
          <a:xfrm>
            <a:off x="755280" y="191880"/>
            <a:ext cx="10680480" cy="114516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203" name="PlaceHolder 1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0" name="CustomShape 1"/>
          <p:cNvSpPr/>
          <p:nvPr/>
        </p:nvSpPr>
        <p:spPr>
          <a:xfrm>
            <a:off x="9377280" y="4680"/>
            <a:ext cx="1217880" cy="685296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241" name="CustomShape 2"/>
          <p:cNvSpPr/>
          <p:nvPr/>
        </p:nvSpPr>
        <p:spPr>
          <a:xfrm>
            <a:off x="7448760" y="3695040"/>
            <a:ext cx="4742640" cy="316296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242" name="CustomShape 3"/>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scrgbClr r="0" g="0" b="0"/>
          </a:lnRef>
          <a:fillRef idx="0">
            <a:scrgbClr r="0" g="0" b="0"/>
          </a:fillRef>
          <a:effectRef idx="0">
            <a:scrgbClr r="0" g="0" b="0"/>
          </a:effectRef>
          <a:fontRef idx="minor"/>
        </p:style>
      </p:sp>
      <p:sp>
        <p:nvSpPr>
          <p:cNvPr id="243" name="CustomShape 4"/>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244" name="CustomShape 5"/>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sp>
        <p:nvSpPr>
          <p:cNvPr id="245" name="CustomShape 6"/>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scrgbClr r="0" g="0" b="0"/>
          </a:lnRef>
          <a:fillRef idx="0">
            <a:scrgbClr r="0" g="0" b="0"/>
          </a:fillRef>
          <a:effectRef idx="0">
            <a:scrgbClr r="0" g="0" b="0"/>
          </a:effectRef>
          <a:fontRef idx="minor"/>
        </p:style>
      </p:sp>
      <p:sp>
        <p:nvSpPr>
          <p:cNvPr id="246" name="CustomShape 7"/>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scrgbClr r="0" g="0" b="0"/>
          </a:lnRef>
          <a:fillRef idx="0">
            <a:scrgbClr r="0" g="0" b="0"/>
          </a:fillRef>
          <a:effectRef idx="0">
            <a:scrgbClr r="0" g="0" b="0"/>
          </a:effectRef>
          <a:fontRef idx="minor"/>
        </p:style>
      </p:sp>
      <p:sp>
        <p:nvSpPr>
          <p:cNvPr id="247" name="CustomShape 8"/>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248" name="CustomShape 9"/>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sp>
        <p:nvSpPr>
          <p:cNvPr id="249" name="CustomShape 10"/>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scrgbClr r="0" g="0" b="0"/>
          </a:lnRef>
          <a:fillRef idx="0">
            <a:scrgbClr r="0" g="0" b="0"/>
          </a:fillRef>
          <a:effectRef idx="0">
            <a:scrgbClr r="0" g="0" b="0"/>
          </a:effectRef>
          <a:fontRef idx="minor"/>
        </p:style>
      </p:sp>
      <p:sp>
        <p:nvSpPr>
          <p:cNvPr id="250" name="PlaceHolder 1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251" name="PlaceHolder 1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5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1.xml" /></Relationships>
</file>

<file path=ppt/slides/_rels/slide15.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5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13.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5.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39.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51.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6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3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4" name="Group 1"/>
          <p:cNvGrpSpPr/>
          <p:nvPr/>
        </p:nvGrpSpPr>
        <p:grpSpPr>
          <a:xfrm>
            <a:off x="876240" y="990720"/>
            <a:ext cx="1742400" cy="1332720"/>
            <a:chOff x="876240" y="990720"/>
            <a:chExt cx="1742400" cy="1332720"/>
          </a:xfrm>
        </p:grpSpPr>
        <p:sp>
          <p:nvSpPr>
            <p:cNvPr id="295" name="CustomShape 2"/>
            <p:cNvSpPr/>
            <p:nvPr/>
          </p:nvSpPr>
          <p:spPr>
            <a:xfrm>
              <a:off x="876240" y="1266840"/>
              <a:ext cx="1227960" cy="1056600"/>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style>
            <a:lnRef idx="0">
              <a:scrgbClr r="0" g="0" b="0"/>
            </a:lnRef>
            <a:fillRef idx="0">
              <a:scrgbClr r="0" g="0" b="0"/>
            </a:fillRef>
            <a:effectRef idx="0">
              <a:scrgbClr r="0" g="0" b="0"/>
            </a:effectRef>
            <a:fontRef idx="minor"/>
          </p:style>
        </p:sp>
        <p:sp>
          <p:nvSpPr>
            <p:cNvPr id="296" name="CustomShape 3"/>
            <p:cNvSpPr/>
            <p:nvPr/>
          </p:nvSpPr>
          <p:spPr>
            <a:xfrm>
              <a:off x="1971720" y="990720"/>
              <a:ext cx="646920" cy="56124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style>
            <a:lnRef idx="0">
              <a:scrgbClr r="0" g="0" b="0"/>
            </a:lnRef>
            <a:fillRef idx="0">
              <a:scrgbClr r="0" g="0" b="0"/>
            </a:fillRef>
            <a:effectRef idx="0">
              <a:scrgbClr r="0" g="0" b="0"/>
            </a:effectRef>
            <a:fontRef idx="minor"/>
          </p:style>
        </p:sp>
      </p:grpSp>
      <p:sp>
        <p:nvSpPr>
          <p:cNvPr id="297" name="CustomShape 4"/>
          <p:cNvSpPr/>
          <p:nvPr/>
        </p:nvSpPr>
        <p:spPr>
          <a:xfrm>
            <a:off x="3753000" y="1190520"/>
            <a:ext cx="1666080" cy="1437480"/>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style>
          <a:lnRef idx="0">
            <a:scrgbClr r="0" g="0" b="0"/>
          </a:lnRef>
          <a:fillRef idx="0">
            <a:scrgbClr r="0" g="0" b="0"/>
          </a:fillRef>
          <a:effectRef idx="0">
            <a:scrgbClr r="0" g="0" b="0"/>
          </a:effectRef>
          <a:fontRef idx="minor"/>
        </p:style>
      </p:sp>
      <p:sp>
        <p:nvSpPr>
          <p:cNvPr id="298" name="CustomShape 5"/>
          <p:cNvSpPr/>
          <p:nvPr/>
        </p:nvSpPr>
        <p:spPr>
          <a:xfrm>
            <a:off x="3800520" y="5229360"/>
            <a:ext cx="723240" cy="61848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299" name="CustomShape 6"/>
          <p:cNvSpPr/>
          <p:nvPr/>
        </p:nvSpPr>
        <p:spPr>
          <a:xfrm>
            <a:off x="-792000" y="288000"/>
            <a:ext cx="9981360" cy="991800"/>
          </a:xfrm>
          <a:prstGeom prst="rect">
            <a:avLst/>
          </a:prstGeom>
          <a:noFill/>
          <a:ln>
            <a:noFill/>
          </a:ln>
        </p:spPr>
        <p:style>
          <a:lnRef idx="0">
            <a:scrgbClr r="0" g="0" b="0"/>
          </a:lnRef>
          <a:fillRef idx="0">
            <a:scrgbClr r="0" g="0" b="0"/>
          </a:fillRef>
          <a:effectRef idx="0">
            <a:scrgbClr r="0" g="0" b="0"/>
          </a:effectRef>
          <a:fontRef idx="minor"/>
        </p:style>
        <p:txBody>
          <a:bodyPr lIns="0" tIns="16560" rIns="0" bIns="0">
            <a:spAutoFit/>
          </a:bodyPr>
          <a:lstStyle/>
          <a:p>
            <a:pPr marL="3213720">
              <a:lnSpc>
                <a:spcPct val="100000"/>
              </a:lnSpc>
              <a:spcBef>
                <a:spcPts val="130"/>
              </a:spcBef>
            </a:pPr>
            <a:r>
              <a:rPr lang="en-IN" sz="3200" b="1" strike="noStrike" spc="-1">
                <a:solidFill>
                  <a:srgbClr val="0F0F0F"/>
                </a:solidFill>
                <a:latin typeface="Times New Roman"/>
                <a:ea typeface="DejaVu Sans"/>
              </a:rPr>
              <a:t>Employee Data Analysis using Excel </a:t>
            </a:r>
            <a:br/>
            <a:endParaRPr lang="en-IN" sz="3200" b="0" strike="noStrike" spc="-1">
              <a:latin typeface="Arial"/>
            </a:endParaRPr>
          </a:p>
        </p:txBody>
      </p:sp>
      <p:pic>
        <p:nvPicPr>
          <p:cNvPr id="300" name="object 9"/>
          <p:cNvPicPr/>
          <p:nvPr/>
        </p:nvPicPr>
        <p:blipFill>
          <a:blip r:embed="rId3"/>
          <a:stretch/>
        </p:blipFill>
        <p:spPr>
          <a:xfrm>
            <a:off x="676440" y="6467400"/>
            <a:ext cx="2142360" cy="199440"/>
          </a:xfrm>
          <a:prstGeom prst="rect">
            <a:avLst/>
          </a:prstGeom>
          <a:ln>
            <a:noFill/>
          </a:ln>
        </p:spPr>
      </p:pic>
      <p:sp>
        <p:nvSpPr>
          <p:cNvPr id="301" name="CustomShape 7"/>
          <p:cNvSpPr/>
          <p:nvPr/>
        </p:nvSpPr>
        <p:spPr>
          <a:xfrm>
            <a:off x="11353320" y="6473160"/>
            <a:ext cx="15048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spcBef>
                <a:spcPts val="54"/>
              </a:spcBef>
            </a:pPr>
            <a:fld id="{3C484906-7918-44DE-9F7D-868025A02520}" type="slidenum">
              <a:rPr lang="en-IN" sz="1100" b="0" strike="noStrike" spc="7">
                <a:solidFill>
                  <a:srgbClr val="2D936B"/>
                </a:solidFill>
                <a:latin typeface="Trebuchet MS"/>
                <a:ea typeface="DejaVu Sans"/>
              </a:rPr>
              <a:t>1</a:t>
            </a:fld>
            <a:endParaRPr lang="en-IN" sz="1100" b="0" strike="noStrike" spc="-1">
              <a:latin typeface="Arial"/>
            </a:endParaRPr>
          </a:p>
        </p:txBody>
      </p:sp>
      <p:sp>
        <p:nvSpPr>
          <p:cNvPr id="302" name="CustomShape 8"/>
          <p:cNvSpPr/>
          <p:nvPr/>
        </p:nvSpPr>
        <p:spPr>
          <a:xfrm>
            <a:off x="2554560" y="3314160"/>
            <a:ext cx="8609760" cy="191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0" strike="noStrike" spc="-1" dirty="0">
                <a:solidFill>
                  <a:srgbClr val="000000"/>
                </a:solidFill>
                <a:latin typeface="Calibri"/>
                <a:ea typeface="DejaVu Sans"/>
              </a:rPr>
              <a:t>STUDENT NAME: AKSHAYA G</a:t>
            </a:r>
            <a:endParaRPr lang="en-IN" sz="2400" b="0" strike="noStrike" spc="-1" dirty="0">
              <a:latin typeface="Arial"/>
            </a:endParaRPr>
          </a:p>
          <a:p>
            <a:pPr>
              <a:lnSpc>
                <a:spcPct val="100000"/>
              </a:lnSpc>
            </a:pPr>
            <a:r>
              <a:rPr lang="en-IN" sz="2400" b="0" strike="noStrike" spc="-1" dirty="0">
                <a:solidFill>
                  <a:srgbClr val="000000"/>
                </a:solidFill>
                <a:latin typeface="Calibri"/>
                <a:ea typeface="DejaVu Sans"/>
              </a:rPr>
              <a:t>REGISTER NO:122</a:t>
            </a:r>
            <a:r>
              <a:rPr lang="en-US" sz="2400" b="0" strike="noStrike" spc="-1" dirty="0">
                <a:solidFill>
                  <a:srgbClr val="000000"/>
                </a:solidFill>
                <a:latin typeface="Calibri"/>
                <a:ea typeface="DejaVu Sans"/>
              </a:rPr>
              <a:t>2</a:t>
            </a:r>
            <a:r>
              <a:rPr lang="en-IN" sz="2400" b="0" strike="noStrike" spc="-1" dirty="0">
                <a:solidFill>
                  <a:srgbClr val="000000"/>
                </a:solidFill>
                <a:latin typeface="Calibri"/>
                <a:ea typeface="DejaVu Sans"/>
              </a:rPr>
              <a:t>01991</a:t>
            </a:r>
            <a:endParaRPr lang="en-IN" sz="2400" b="0" strike="noStrike" spc="-1" dirty="0">
              <a:latin typeface="Arial"/>
            </a:endParaRPr>
          </a:p>
          <a:p>
            <a:pPr>
              <a:lnSpc>
                <a:spcPct val="100000"/>
              </a:lnSpc>
            </a:pPr>
            <a:r>
              <a:rPr lang="en-IN" sz="2400" b="0" strike="noStrike" spc="-1" dirty="0">
                <a:solidFill>
                  <a:srgbClr val="000000"/>
                </a:solidFill>
                <a:latin typeface="Calibri"/>
                <a:ea typeface="DejaVu Sans"/>
              </a:rPr>
              <a:t>DEPARTMENT: B.COM CORPORATE SECRETARYSHIP</a:t>
            </a:r>
            <a:endParaRPr lang="en-IN" sz="2400" b="0" strike="noStrike" spc="-1" dirty="0">
              <a:latin typeface="Arial"/>
            </a:endParaRPr>
          </a:p>
          <a:p>
            <a:pPr>
              <a:lnSpc>
                <a:spcPct val="100000"/>
              </a:lnSpc>
            </a:pPr>
            <a:r>
              <a:rPr lang="en-IN" sz="2400" b="0" strike="noStrike" spc="-1" dirty="0">
                <a:solidFill>
                  <a:srgbClr val="000000"/>
                </a:solidFill>
                <a:latin typeface="Calibri"/>
                <a:ea typeface="DejaVu Sans"/>
              </a:rPr>
              <a:t>COLLEGE: ANNA ADHARSH COLEGE FOR WOMEN </a:t>
            </a:r>
            <a:endParaRPr lang="en-IN" sz="2400" b="0" strike="noStrike" spc="-1" dirty="0">
              <a:latin typeface="Arial"/>
            </a:endParaRPr>
          </a:p>
          <a:p>
            <a:pPr>
              <a:lnSpc>
                <a:spcPct val="100000"/>
              </a:lnSpc>
            </a:pPr>
            <a:r>
              <a:rPr lang="en-IN" sz="2400" b="0" strike="noStrike" spc="-1" dirty="0">
                <a:solidFill>
                  <a:srgbClr val="000000"/>
                </a:solidFill>
                <a:latin typeface="Calibri"/>
                <a:ea typeface="DejaVu Sans"/>
              </a:rPr>
              <a:t>           </a:t>
            </a:r>
            <a:endParaRPr lang="en-IN" sz="2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0196640" y="598104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389" name="object 6"/>
          <p:cNvPicPr/>
          <p:nvPr/>
        </p:nvPicPr>
        <p:blipFill>
          <a:blip r:embed="rId2"/>
          <a:stretch/>
        </p:blipFill>
        <p:spPr>
          <a:xfrm>
            <a:off x="1666800" y="6467400"/>
            <a:ext cx="75600" cy="177120"/>
          </a:xfrm>
          <a:prstGeom prst="rect">
            <a:avLst/>
          </a:prstGeom>
          <a:ln>
            <a:noFill/>
          </a:ln>
        </p:spPr>
      </p:pic>
      <p:sp>
        <p:nvSpPr>
          <p:cNvPr id="390" name="CustomShape 2"/>
          <p:cNvSpPr/>
          <p:nvPr/>
        </p:nvSpPr>
        <p:spPr>
          <a:xfrm>
            <a:off x="11277360" y="6473160"/>
            <a:ext cx="227880" cy="17424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spcBef>
                <a:spcPts val="54"/>
              </a:spcBef>
            </a:pPr>
            <a:fld id="{C4934655-3C5C-4231-97E5-628897084F3A}" type="slidenum">
              <a:rPr lang="en-IN" sz="1100" b="0" strike="noStrike" spc="7">
                <a:solidFill>
                  <a:srgbClr val="2D936B"/>
                </a:solidFill>
                <a:latin typeface="Trebuchet MS"/>
                <a:ea typeface="DejaVu Sans"/>
              </a:rPr>
              <a:t>10</a:t>
            </a:fld>
            <a:endParaRPr lang="en-IN" sz="1100" b="0" strike="noStrike" spc="-1">
              <a:latin typeface="Arial"/>
            </a:endParaRPr>
          </a:p>
        </p:txBody>
      </p:sp>
      <p:sp>
        <p:nvSpPr>
          <p:cNvPr id="391" name="CustomShape 3"/>
          <p:cNvSpPr/>
          <p:nvPr/>
        </p:nvSpPr>
        <p:spPr>
          <a:xfrm>
            <a:off x="739800" y="291240"/>
            <a:ext cx="3303360" cy="744480"/>
          </a:xfrm>
          <a:prstGeom prst="rect">
            <a:avLst/>
          </a:prstGeom>
          <a:noFill/>
          <a:ln>
            <a:noFill/>
          </a:ln>
        </p:spPr>
        <p:style>
          <a:lnRef idx="0">
            <a:scrgbClr r="0" g="0" b="0"/>
          </a:lnRef>
          <a:fillRef idx="0">
            <a:scrgbClr r="0" g="0" b="0"/>
          </a:fillRef>
          <a:effectRef idx="0">
            <a:scrgbClr r="0" g="0" b="0"/>
          </a:effectRef>
          <a:fontRef idx="minor"/>
        </p:style>
        <p:txBody>
          <a:bodyPr lIns="0" tIns="13320" rIns="0" bIns="0">
            <a:spAutoFit/>
          </a:bodyPr>
          <a:lstStyle/>
          <a:p>
            <a:pPr marL="12600">
              <a:lnSpc>
                <a:spcPct val="100000"/>
              </a:lnSpc>
              <a:spcBef>
                <a:spcPts val="105"/>
              </a:spcBef>
            </a:pPr>
            <a:r>
              <a:rPr lang="en-IN" sz="4800" b="1" strike="noStrike" spc="9">
                <a:solidFill>
                  <a:srgbClr val="000000"/>
                </a:solidFill>
                <a:latin typeface="Trebuchet MS"/>
                <a:ea typeface="DejaVu Sans"/>
              </a:rPr>
              <a:t>M</a:t>
            </a:r>
            <a:r>
              <a:rPr lang="en-IN" sz="4800" b="1" strike="noStrike" spc="-1">
                <a:solidFill>
                  <a:srgbClr val="000000"/>
                </a:solidFill>
                <a:latin typeface="Trebuchet MS"/>
                <a:ea typeface="DejaVu Sans"/>
              </a:rPr>
              <a:t>O</a:t>
            </a:r>
            <a:r>
              <a:rPr lang="en-IN" sz="4800" b="1" strike="noStrike" spc="-15">
                <a:solidFill>
                  <a:srgbClr val="000000"/>
                </a:solidFill>
                <a:latin typeface="Trebuchet MS"/>
                <a:ea typeface="DejaVu Sans"/>
              </a:rPr>
              <a:t>D</a:t>
            </a:r>
            <a:r>
              <a:rPr lang="en-IN" sz="4800" b="1" strike="noStrike" spc="-35">
                <a:solidFill>
                  <a:srgbClr val="000000"/>
                </a:solidFill>
                <a:latin typeface="Trebuchet MS"/>
                <a:ea typeface="DejaVu Sans"/>
              </a:rPr>
              <a:t>E</a:t>
            </a:r>
            <a:r>
              <a:rPr lang="en-IN" sz="4800" b="1" strike="noStrike" spc="-32">
                <a:solidFill>
                  <a:srgbClr val="000000"/>
                </a:solidFill>
                <a:latin typeface="Trebuchet MS"/>
                <a:ea typeface="DejaVu Sans"/>
              </a:rPr>
              <a:t>LL</a:t>
            </a:r>
            <a:r>
              <a:rPr lang="en-IN" sz="4800" b="1" strike="noStrike" spc="-7">
                <a:solidFill>
                  <a:srgbClr val="000000"/>
                </a:solidFill>
                <a:latin typeface="Trebuchet MS"/>
                <a:ea typeface="DejaVu Sans"/>
              </a:rPr>
              <a:t>I</a:t>
            </a:r>
            <a:r>
              <a:rPr lang="en-IN" sz="4800" b="1" strike="noStrike" spc="26">
                <a:solidFill>
                  <a:srgbClr val="000000"/>
                </a:solidFill>
                <a:latin typeface="Trebuchet MS"/>
                <a:ea typeface="DejaVu Sans"/>
              </a:rPr>
              <a:t>N</a:t>
            </a:r>
            <a:r>
              <a:rPr lang="en-IN" sz="4800" b="1" strike="noStrike" spc="1">
                <a:solidFill>
                  <a:srgbClr val="000000"/>
                </a:solidFill>
                <a:latin typeface="Trebuchet MS"/>
                <a:ea typeface="DejaVu Sans"/>
              </a:rPr>
              <a:t>G</a:t>
            </a:r>
            <a:endParaRPr lang="en-IN" sz="4800" b="0" strike="noStrike" spc="-1">
              <a:latin typeface="Arial"/>
            </a:endParaRPr>
          </a:p>
        </p:txBody>
      </p:sp>
      <p:sp>
        <p:nvSpPr>
          <p:cNvPr id="392" name="CustomShape 4"/>
          <p:cNvSpPr/>
          <p:nvPr/>
        </p:nvSpPr>
        <p:spPr>
          <a:xfrm>
            <a:off x="10058400" y="52524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393" name="TextShape 5"/>
          <p:cNvSpPr txBox="1"/>
          <p:nvPr/>
        </p:nvSpPr>
        <p:spPr>
          <a:xfrm>
            <a:off x="723600" y="1253160"/>
            <a:ext cx="10508400" cy="5041080"/>
          </a:xfrm>
          <a:prstGeom prst="rect">
            <a:avLst/>
          </a:prstGeom>
          <a:noFill/>
          <a:ln>
            <a:noFill/>
          </a:ln>
        </p:spPr>
        <p:txBody>
          <a:bodyPr lIns="0" tIns="0" rIns="0" bIns="0" anchor="ctr">
            <a:noAutofit/>
          </a:bodyPr>
          <a:lstStyle/>
          <a:p>
            <a:pPr>
              <a:lnSpc>
                <a:spcPct val="90000"/>
              </a:lnSpc>
              <a:spcBef>
                <a:spcPts val="1001"/>
              </a:spcBef>
            </a:pPr>
            <a:r>
              <a:rPr lang="en-IN" sz="2800" b="1" strike="noStrike" spc="-1">
                <a:solidFill>
                  <a:srgbClr val="000000"/>
                </a:solidFill>
                <a:latin typeface="Times New Roman"/>
                <a:ea typeface="DejaVu Sans"/>
              </a:rPr>
              <a:t>DATA COLLECTION:-</a:t>
            </a:r>
            <a:endParaRPr lang="en-IN" sz="2800" b="0" strike="noStrike" spc="-1">
              <a:latin typeface="Arial"/>
            </a:endParaRPr>
          </a:p>
          <a:p>
            <a:pPr>
              <a:lnSpc>
                <a:spcPct val="90000"/>
              </a:lnSpc>
              <a:spcBef>
                <a:spcPts val="1001"/>
              </a:spcBef>
            </a:pPr>
            <a:r>
              <a:rPr lang="en-IN" sz="2800" b="1" i="1" strike="noStrike" spc="-1">
                <a:solidFill>
                  <a:srgbClr val="000000"/>
                </a:solidFill>
                <a:latin typeface="Times New Roman"/>
                <a:ea typeface="DejaVu Sans"/>
              </a:rPr>
              <a:t>STEP :1</a:t>
            </a:r>
            <a:r>
              <a:rPr lang="en-IN" sz="2800" b="0" strike="noStrike" spc="-1">
                <a:solidFill>
                  <a:srgbClr val="000000"/>
                </a:solidFill>
                <a:latin typeface="Times New Roman"/>
                <a:ea typeface="DejaVu Sans"/>
              </a:rPr>
              <a:t> Go to kaggle.com .</a:t>
            </a:r>
            <a:endParaRPr lang="en-IN" sz="2800" b="0" strike="noStrike" spc="-1">
              <a:latin typeface="Arial"/>
            </a:endParaRPr>
          </a:p>
          <a:p>
            <a:pPr>
              <a:lnSpc>
                <a:spcPct val="90000"/>
              </a:lnSpc>
              <a:spcBef>
                <a:spcPts val="1001"/>
              </a:spcBef>
            </a:pPr>
            <a:r>
              <a:rPr lang="en-IN" sz="2800" b="1" i="1" strike="noStrike" spc="-1">
                <a:solidFill>
                  <a:srgbClr val="000000"/>
                </a:solidFill>
                <a:latin typeface="Times New Roman"/>
                <a:ea typeface="DejaVu Sans"/>
              </a:rPr>
              <a:t>STEP :2</a:t>
            </a:r>
            <a:r>
              <a:rPr lang="en-IN" sz="2800" b="0" strike="noStrike" spc="-1">
                <a:solidFill>
                  <a:srgbClr val="000000"/>
                </a:solidFill>
                <a:latin typeface="Times New Roman"/>
                <a:ea typeface="DejaVu Sans"/>
              </a:rPr>
              <a:t> Download the employee data set from it.</a:t>
            </a:r>
            <a:endParaRPr lang="en-IN" sz="2800" b="0" strike="noStrike" spc="-1">
              <a:latin typeface="Arial"/>
            </a:endParaRPr>
          </a:p>
          <a:p>
            <a:pPr>
              <a:lnSpc>
                <a:spcPct val="90000"/>
              </a:lnSpc>
              <a:spcBef>
                <a:spcPts val="1001"/>
              </a:spcBef>
            </a:pPr>
            <a:r>
              <a:rPr lang="en-IN" sz="2800" b="1" i="1" strike="noStrike" spc="-1">
                <a:solidFill>
                  <a:srgbClr val="000000"/>
                </a:solidFill>
                <a:latin typeface="Times New Roman"/>
                <a:ea typeface="DejaVu Sans"/>
              </a:rPr>
              <a:t>STEP :3</a:t>
            </a:r>
            <a:r>
              <a:rPr lang="en-IN" sz="2800" b="0" strike="noStrike" spc="-1">
                <a:solidFill>
                  <a:srgbClr val="000000"/>
                </a:solidFill>
                <a:latin typeface="Times New Roman"/>
                <a:ea typeface="DejaVu Sans"/>
              </a:rPr>
              <a:t> Now using the excel select the following formats A-Employee ID </a:t>
            </a:r>
            <a:endParaRPr lang="en-IN" sz="2800" b="0" strike="noStrike" spc="-1">
              <a:latin typeface="Arial"/>
            </a:endParaRPr>
          </a:p>
          <a:p>
            <a:pPr>
              <a:lnSpc>
                <a:spcPct val="90000"/>
              </a:lnSpc>
              <a:spcBef>
                <a:spcPts val="1001"/>
              </a:spcBef>
            </a:pPr>
            <a:r>
              <a:rPr lang="en-IN" sz="2800" b="0" strike="noStrike" spc="-1">
                <a:solidFill>
                  <a:srgbClr val="000000"/>
                </a:solidFill>
                <a:latin typeface="Times New Roman"/>
                <a:ea typeface="DejaVu Sans"/>
              </a:rPr>
              <a:t>B-First Name C-Last Name I-Business unit J- Employee status K-Employee type U- Gender code Y- Performance score Z- Current Employee Rating.</a:t>
            </a:r>
            <a:endParaRPr lang="en-IN" sz="2800" b="0" strike="noStrike" spc="-1">
              <a:latin typeface="Arial"/>
            </a:endParaRPr>
          </a:p>
          <a:p>
            <a:pPr>
              <a:lnSpc>
                <a:spcPct val="90000"/>
              </a:lnSpc>
              <a:spcBef>
                <a:spcPts val="1001"/>
              </a:spcBef>
            </a:pPr>
            <a:r>
              <a:rPr lang="en-IN" sz="2800" b="1" i="1" strike="noStrike" spc="-1">
                <a:solidFill>
                  <a:srgbClr val="000000"/>
                </a:solidFill>
                <a:latin typeface="Times New Roman"/>
                <a:ea typeface="DejaVu Sans"/>
              </a:rPr>
              <a:t>STEP :4</a:t>
            </a:r>
            <a:r>
              <a:rPr lang="en-IN" sz="2800" b="0" strike="noStrike" spc="-1">
                <a:solidFill>
                  <a:srgbClr val="000000"/>
                </a:solidFill>
                <a:latin typeface="Times New Roman"/>
                <a:ea typeface="DejaVu Sans"/>
              </a:rPr>
              <a:t> Highlight the following selected formats .</a:t>
            </a:r>
            <a:endParaRPr lang="en-IN" sz="2800" b="0" strike="noStrike" spc="-1">
              <a:latin typeface="Arial"/>
            </a:endParaRPr>
          </a:p>
          <a:p>
            <a:pPr>
              <a:lnSpc>
                <a:spcPct val="90000"/>
              </a:lnSpc>
              <a:spcBef>
                <a:spcPts val="1001"/>
              </a:spcBef>
            </a:pPr>
            <a:r>
              <a:rPr lang="en-IN" sz="2800" b="1" strike="noStrike" spc="-1">
                <a:solidFill>
                  <a:srgbClr val="000000"/>
                </a:solidFill>
                <a:latin typeface="Times New Roman"/>
                <a:ea typeface="DejaVu Sans"/>
              </a:rPr>
              <a:t>DATA CLEANING:-</a:t>
            </a:r>
            <a:endParaRPr lang="en-IN" sz="2800" b="0" strike="noStrike" spc="-1">
              <a:latin typeface="Arial"/>
            </a:endParaRPr>
          </a:p>
          <a:p>
            <a:pPr>
              <a:lnSpc>
                <a:spcPct val="90000"/>
              </a:lnSpc>
              <a:spcBef>
                <a:spcPts val="1001"/>
              </a:spcBef>
            </a:pPr>
            <a:r>
              <a:rPr lang="en-IN" sz="2800" b="1" i="1" strike="noStrike" spc="-1">
                <a:solidFill>
                  <a:srgbClr val="000000"/>
                </a:solidFill>
                <a:latin typeface="Times New Roman"/>
                <a:ea typeface="DejaVu Sans"/>
              </a:rPr>
              <a:t>STEP :5</a:t>
            </a:r>
            <a:r>
              <a:rPr lang="en-IN" sz="2800" b="0" strike="noStrike" spc="-1">
                <a:solidFill>
                  <a:srgbClr val="000000"/>
                </a:solidFill>
                <a:latin typeface="Times New Roman"/>
                <a:ea typeface="DejaVu Sans"/>
              </a:rPr>
              <a:t> Select the E-Exit Date Column click on the conditional formatting icon – Highlight cell rules – More rules – Cell value (blank)</a:t>
            </a:r>
            <a:endParaRPr lang="en-IN" sz="2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extShape 1"/>
          <p:cNvSpPr txBox="1"/>
          <p:nvPr/>
        </p:nvSpPr>
        <p:spPr>
          <a:xfrm>
            <a:off x="755280" y="459720"/>
            <a:ext cx="10680480" cy="609120"/>
          </a:xfrm>
          <a:prstGeom prst="rect">
            <a:avLst/>
          </a:prstGeom>
          <a:noFill/>
          <a:ln>
            <a:noFill/>
          </a:ln>
        </p:spPr>
        <p:txBody>
          <a:bodyPr lIns="0" tIns="0" rIns="0" bIns="0" anchor="ctr">
            <a:noAutofit/>
          </a:bodyPr>
          <a:lstStyle/>
          <a:p>
            <a:pPr>
              <a:lnSpc>
                <a:spcPct val="90000"/>
              </a:lnSpc>
            </a:pPr>
            <a:r>
              <a:rPr lang="en-US" sz="4400" b="1" strike="noStrike" spc="-1">
                <a:solidFill>
                  <a:srgbClr val="000000"/>
                </a:solidFill>
                <a:latin typeface="Arial"/>
                <a:ea typeface="ADLaM Display"/>
              </a:rPr>
              <a:t>MODELLING </a:t>
            </a:r>
            <a:endParaRPr lang="en-US" sz="4400" b="0" strike="noStrike" spc="-1">
              <a:solidFill>
                <a:srgbClr val="000000"/>
              </a:solidFill>
              <a:latin typeface="Arial"/>
            </a:endParaRPr>
          </a:p>
        </p:txBody>
      </p:sp>
      <p:sp>
        <p:nvSpPr>
          <p:cNvPr id="395" name="TextShape 2"/>
          <p:cNvSpPr txBox="1"/>
          <p:nvPr/>
        </p:nvSpPr>
        <p:spPr>
          <a:xfrm>
            <a:off x="755280" y="1538280"/>
            <a:ext cx="8635320" cy="4401720"/>
          </a:xfrm>
          <a:prstGeom prst="rect">
            <a:avLst/>
          </a:prstGeom>
          <a:noFill/>
          <a:ln>
            <a:noFill/>
          </a:ln>
        </p:spPr>
        <p:txBody>
          <a:bodyPr lIns="0" tIns="0" rIns="0" bIns="0" anchor="ctr">
            <a:noAutofit/>
          </a:bodyPr>
          <a:lstStyle/>
          <a:p>
            <a:pPr>
              <a:lnSpc>
                <a:spcPct val="90000"/>
              </a:lnSpc>
              <a:spcBef>
                <a:spcPts val="1001"/>
              </a:spcBef>
            </a:pPr>
            <a:r>
              <a:rPr lang="en-IN" sz="2800" b="1" i="1" strike="noStrike" spc="-1">
                <a:solidFill>
                  <a:srgbClr val="000000"/>
                </a:solidFill>
                <a:latin typeface="Times New Roman"/>
                <a:ea typeface="DejaVu Sans"/>
              </a:rPr>
              <a:t>STEP :6</a:t>
            </a:r>
            <a:r>
              <a:rPr lang="en-IN" sz="2800" b="0" strike="noStrike" spc="-1">
                <a:solidFill>
                  <a:srgbClr val="000000"/>
                </a:solidFill>
                <a:latin typeface="Times New Roman"/>
                <a:ea typeface="DejaVu Sans"/>
              </a:rPr>
              <a:t> Now select format and choose any color from the given options and click ok to highlight the blank cells.</a:t>
            </a:r>
            <a:endParaRPr lang="en-IN" sz="2800" b="0" strike="noStrike" spc="-1">
              <a:latin typeface="Arial"/>
            </a:endParaRPr>
          </a:p>
          <a:p>
            <a:pPr>
              <a:lnSpc>
                <a:spcPct val="90000"/>
              </a:lnSpc>
              <a:spcBef>
                <a:spcPts val="1001"/>
              </a:spcBef>
            </a:pPr>
            <a:r>
              <a:rPr lang="en-IN" sz="2800" b="1" i="1" strike="noStrike" spc="-1">
                <a:solidFill>
                  <a:srgbClr val="000000"/>
                </a:solidFill>
                <a:latin typeface="Times New Roman"/>
                <a:ea typeface="DejaVu Sans"/>
              </a:rPr>
              <a:t>STEP :7</a:t>
            </a:r>
            <a:r>
              <a:rPr lang="en-IN" sz="2800" b="0" strike="noStrike" spc="-1">
                <a:solidFill>
                  <a:srgbClr val="000000"/>
                </a:solidFill>
                <a:latin typeface="Times New Roman"/>
                <a:ea typeface="DejaVu Sans"/>
              </a:rPr>
              <a:t> Select E- Exit date column then click Sort and filter choose filter from the drop down list and click on the small arrow shown in the E- Exit date column and select filter by color – no fill to remove the formatted cell.</a:t>
            </a:r>
            <a:endParaRPr lang="en-IN" sz="2800" b="0" strike="noStrike" spc="-1">
              <a:latin typeface="Arial"/>
            </a:endParaRPr>
          </a:p>
          <a:p>
            <a:pPr>
              <a:lnSpc>
                <a:spcPct val="90000"/>
              </a:lnSpc>
              <a:spcBef>
                <a:spcPts val="1001"/>
              </a:spcBef>
            </a:pPr>
            <a:r>
              <a:rPr lang="en-IN" sz="2800" b="1" strike="noStrike" spc="-1">
                <a:solidFill>
                  <a:srgbClr val="000000"/>
                </a:solidFill>
                <a:latin typeface="Times New Roman"/>
                <a:ea typeface="DejaVu Sans"/>
              </a:rPr>
              <a:t>TECHNIQ USE:-</a:t>
            </a:r>
            <a:endParaRPr lang="en-IN" sz="2800" b="0" strike="noStrike" spc="-1">
              <a:latin typeface="Arial"/>
            </a:endParaRPr>
          </a:p>
          <a:p>
            <a:pPr>
              <a:lnSpc>
                <a:spcPct val="90000"/>
              </a:lnSpc>
              <a:spcBef>
                <a:spcPts val="1001"/>
              </a:spcBef>
            </a:pPr>
            <a:r>
              <a:rPr lang="en-IN" sz="2800" b="1" i="1" strike="noStrike" spc="-1">
                <a:solidFill>
                  <a:srgbClr val="000000"/>
                </a:solidFill>
                <a:latin typeface="Times New Roman"/>
                <a:ea typeface="DejaVu Sans"/>
              </a:rPr>
              <a:t>STEP :8</a:t>
            </a:r>
            <a:r>
              <a:rPr lang="en-IN" sz="2800" b="0" strike="noStrike" spc="-1">
                <a:solidFill>
                  <a:srgbClr val="000000"/>
                </a:solidFill>
                <a:latin typeface="Times New Roman"/>
                <a:ea typeface="DejaVu Sans"/>
              </a:rPr>
              <a:t> Now select the Z8 cell in AA Column and apply the formula ,{ IFS=(Z8&gt;=5, “VERY HIGH”,Z8&gt;=4, “HIGH”,Z8&gt;=3 “MED”,TRUE, “LOW”) } </a:t>
            </a:r>
            <a:endParaRPr lang="en-IN" sz="2800" b="0" strike="noStrike" spc="-1">
              <a:latin typeface="Arial"/>
            </a:endParaRPr>
          </a:p>
          <a:p>
            <a:pPr>
              <a:lnSpc>
                <a:spcPct val="90000"/>
              </a:lnSpc>
              <a:spcBef>
                <a:spcPts val="1001"/>
              </a:spcBef>
            </a:pPr>
            <a:endParaRPr lang="en-IN" sz="2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TextShape 1"/>
          <p:cNvSpPr txBox="1"/>
          <p:nvPr/>
        </p:nvSpPr>
        <p:spPr>
          <a:xfrm>
            <a:off x="755280" y="459720"/>
            <a:ext cx="10680480" cy="609120"/>
          </a:xfrm>
          <a:prstGeom prst="rect">
            <a:avLst/>
          </a:prstGeom>
          <a:noFill/>
          <a:ln>
            <a:noFill/>
          </a:ln>
        </p:spPr>
        <p:txBody>
          <a:bodyPr lIns="0" tIns="0" rIns="0" bIns="0" anchor="ctr">
            <a:noAutofit/>
          </a:bodyPr>
          <a:lstStyle/>
          <a:p>
            <a:pPr>
              <a:lnSpc>
                <a:spcPct val="90000"/>
              </a:lnSpc>
            </a:pPr>
            <a:r>
              <a:rPr lang="en-US" sz="4400" b="1" strike="noStrike" spc="-1">
                <a:solidFill>
                  <a:srgbClr val="000000"/>
                </a:solidFill>
                <a:latin typeface="Arial"/>
                <a:ea typeface="DejaVu Sans"/>
              </a:rPr>
              <a:t>MODELLING </a:t>
            </a:r>
            <a:endParaRPr lang="en-US" sz="4400" b="0" strike="noStrike" spc="-1">
              <a:solidFill>
                <a:srgbClr val="000000"/>
              </a:solidFill>
              <a:latin typeface="Arial"/>
            </a:endParaRPr>
          </a:p>
        </p:txBody>
      </p:sp>
      <p:sp>
        <p:nvSpPr>
          <p:cNvPr id="397" name="TextShape 2"/>
          <p:cNvSpPr txBox="1"/>
          <p:nvPr/>
        </p:nvSpPr>
        <p:spPr>
          <a:xfrm>
            <a:off x="444600" y="1606320"/>
            <a:ext cx="9090720" cy="5504760"/>
          </a:xfrm>
          <a:prstGeom prst="rect">
            <a:avLst/>
          </a:prstGeom>
          <a:noFill/>
          <a:ln>
            <a:noFill/>
          </a:ln>
        </p:spPr>
        <p:txBody>
          <a:bodyPr lIns="0" tIns="0" rIns="0" bIns="0" anchor="ctr">
            <a:noAutofit/>
          </a:bodyPr>
          <a:lstStyle/>
          <a:p>
            <a:pPr>
              <a:lnSpc>
                <a:spcPct val="90000"/>
              </a:lnSpc>
              <a:spcBef>
                <a:spcPts val="1001"/>
              </a:spcBef>
            </a:pPr>
            <a:r>
              <a:rPr lang="en-IN" sz="2800" b="1" i="1" strike="noStrike" spc="-1">
                <a:solidFill>
                  <a:srgbClr val="000000"/>
                </a:solidFill>
                <a:latin typeface="Times New Roman"/>
                <a:ea typeface="DejaVu Sans"/>
              </a:rPr>
              <a:t>STEP :9</a:t>
            </a:r>
            <a:r>
              <a:rPr lang="en-IN" sz="2800" b="0" strike="noStrike" spc="-1">
                <a:solidFill>
                  <a:srgbClr val="000000"/>
                </a:solidFill>
                <a:latin typeface="Times New Roman"/>
                <a:ea typeface="DejaVu Sans"/>
              </a:rPr>
              <a:t> After the application of the formula now the result will appear ad HIGH now select the cell and drag upto the end to get the results for all the rows. This is done to change to categorize the Z-Current employee rating column to HIGH,MED,LOW.</a:t>
            </a:r>
            <a:endParaRPr lang="en-IN" sz="2800" b="0" strike="noStrike" spc="-1">
              <a:latin typeface="Arial"/>
            </a:endParaRPr>
          </a:p>
          <a:p>
            <a:pPr>
              <a:lnSpc>
                <a:spcPct val="90000"/>
              </a:lnSpc>
              <a:spcBef>
                <a:spcPts val="1001"/>
              </a:spcBef>
            </a:pPr>
            <a:r>
              <a:rPr lang="en-IN" sz="2800" b="1" i="1" strike="noStrike" spc="-1">
                <a:solidFill>
                  <a:srgbClr val="000000"/>
                </a:solidFill>
                <a:latin typeface="Times New Roman"/>
                <a:ea typeface="DejaVu Sans"/>
              </a:rPr>
              <a:t>STEP :10</a:t>
            </a:r>
            <a:r>
              <a:rPr lang="en-IN" sz="2800" b="0" strike="noStrike" spc="-1">
                <a:solidFill>
                  <a:srgbClr val="000000"/>
                </a:solidFill>
                <a:latin typeface="Times New Roman"/>
                <a:ea typeface="DejaVu Sans"/>
              </a:rPr>
              <a:t> Name the new column as PERFORMANCE LEVEL and highlight it.</a:t>
            </a:r>
            <a:endParaRPr lang="en-IN" sz="2800" b="0" strike="noStrike" spc="-1">
              <a:latin typeface="Arial"/>
            </a:endParaRPr>
          </a:p>
          <a:p>
            <a:pPr>
              <a:lnSpc>
                <a:spcPct val="90000"/>
              </a:lnSpc>
              <a:spcBef>
                <a:spcPts val="1001"/>
              </a:spcBef>
            </a:pPr>
            <a:r>
              <a:rPr lang="en-IN" sz="2800" b="1" strike="noStrike" spc="-1">
                <a:solidFill>
                  <a:srgbClr val="000000"/>
                </a:solidFill>
                <a:latin typeface="Times New Roman"/>
                <a:ea typeface="DejaVu Sans"/>
              </a:rPr>
              <a:t>RESULTS AND PIVOT TABLE :-</a:t>
            </a:r>
            <a:endParaRPr lang="en-IN" sz="2800" b="0" strike="noStrike" spc="-1">
              <a:latin typeface="Arial"/>
            </a:endParaRPr>
          </a:p>
          <a:p>
            <a:pPr>
              <a:lnSpc>
                <a:spcPct val="90000"/>
              </a:lnSpc>
              <a:spcBef>
                <a:spcPts val="1001"/>
              </a:spcBef>
            </a:pPr>
            <a:r>
              <a:rPr lang="en-IN" sz="2800" b="1" i="1" strike="noStrike" spc="-1">
                <a:solidFill>
                  <a:srgbClr val="000000"/>
                </a:solidFill>
                <a:latin typeface="Times New Roman"/>
                <a:ea typeface="DejaVu Sans"/>
              </a:rPr>
              <a:t>STEP :11</a:t>
            </a:r>
            <a:r>
              <a:rPr lang="en-IN" sz="2800" b="0" strike="noStrike" spc="-1">
                <a:solidFill>
                  <a:srgbClr val="000000"/>
                </a:solidFill>
                <a:latin typeface="Times New Roman"/>
                <a:ea typeface="DejaVu Sans"/>
              </a:rPr>
              <a:t> Now click on the small arrow that is visible in the left corner of the excel sheet and select the entire excel .</a:t>
            </a:r>
            <a:endParaRPr lang="en-IN" sz="2800" b="0" strike="noStrike" spc="-1">
              <a:latin typeface="Arial"/>
            </a:endParaRPr>
          </a:p>
          <a:p>
            <a:pPr>
              <a:lnSpc>
                <a:spcPct val="90000"/>
              </a:lnSpc>
              <a:spcBef>
                <a:spcPts val="1001"/>
              </a:spcBef>
            </a:pPr>
            <a:endParaRPr lang="en-IN" sz="2800" b="0" strike="noStrike" spc="-1">
              <a:latin typeface="Arial"/>
            </a:endParaRPr>
          </a:p>
          <a:p>
            <a:pPr>
              <a:lnSpc>
                <a:spcPct val="90000"/>
              </a:lnSpc>
              <a:spcBef>
                <a:spcPts val="1001"/>
              </a:spcBef>
            </a:pPr>
            <a:r>
              <a:rPr lang="en-IN" sz="2800" b="0" strike="noStrike" spc="-1">
                <a:solidFill>
                  <a:srgbClr val="000000"/>
                </a:solidFill>
                <a:latin typeface="Times New Roman"/>
                <a:ea typeface="DejaVu Sans"/>
              </a:rPr>
              <a:t> </a:t>
            </a:r>
            <a:endParaRPr lang="en-IN" sz="2800" b="0" strike="noStrike" spc="-1">
              <a:latin typeface="Arial"/>
            </a:endParaRPr>
          </a:p>
          <a:p>
            <a:pPr>
              <a:lnSpc>
                <a:spcPct val="90000"/>
              </a:lnSpc>
              <a:spcBef>
                <a:spcPts val="1001"/>
              </a:spcBef>
            </a:pPr>
            <a:endParaRPr lang="en-IN" sz="2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TextShape 1"/>
          <p:cNvSpPr txBox="1"/>
          <p:nvPr/>
        </p:nvSpPr>
        <p:spPr>
          <a:xfrm>
            <a:off x="755280" y="459720"/>
            <a:ext cx="10680480" cy="609120"/>
          </a:xfrm>
          <a:prstGeom prst="rect">
            <a:avLst/>
          </a:prstGeom>
          <a:noFill/>
          <a:ln>
            <a:noFill/>
          </a:ln>
        </p:spPr>
        <p:txBody>
          <a:bodyPr lIns="0" tIns="0" rIns="0" bIns="0" anchor="ctr">
            <a:noAutofit/>
          </a:bodyPr>
          <a:lstStyle/>
          <a:p>
            <a:pPr>
              <a:lnSpc>
                <a:spcPct val="90000"/>
              </a:lnSpc>
            </a:pPr>
            <a:r>
              <a:rPr lang="en-US" sz="4400" b="1" strike="noStrike" spc="-1">
                <a:solidFill>
                  <a:srgbClr val="000000"/>
                </a:solidFill>
                <a:latin typeface="Arial"/>
                <a:ea typeface="DejaVu Sans"/>
              </a:rPr>
              <a:t>MODELLING</a:t>
            </a:r>
            <a:endParaRPr lang="en-US" sz="4400" b="0" strike="noStrike" spc="-1">
              <a:solidFill>
                <a:srgbClr val="000000"/>
              </a:solidFill>
              <a:latin typeface="Arial"/>
            </a:endParaRPr>
          </a:p>
        </p:txBody>
      </p:sp>
      <p:sp>
        <p:nvSpPr>
          <p:cNvPr id="399" name="TextShape 2"/>
          <p:cNvSpPr txBox="1"/>
          <p:nvPr/>
        </p:nvSpPr>
        <p:spPr>
          <a:xfrm>
            <a:off x="755280" y="1706400"/>
            <a:ext cx="8652240" cy="4252680"/>
          </a:xfrm>
          <a:prstGeom prst="rect">
            <a:avLst/>
          </a:prstGeom>
          <a:noFill/>
          <a:ln>
            <a:noFill/>
          </a:ln>
        </p:spPr>
        <p:txBody>
          <a:bodyPr lIns="0" tIns="0" rIns="0" bIns="0" anchor="ctr">
            <a:noAutofit/>
          </a:bodyPr>
          <a:lstStyle/>
          <a:p>
            <a:pPr>
              <a:lnSpc>
                <a:spcPct val="90000"/>
              </a:lnSpc>
              <a:spcBef>
                <a:spcPts val="1001"/>
              </a:spcBef>
            </a:pPr>
            <a:r>
              <a:rPr lang="en-IN" sz="2800" b="1" i="1" strike="noStrike" spc="-1">
                <a:solidFill>
                  <a:srgbClr val="000000"/>
                </a:solidFill>
                <a:latin typeface="Times New Roman"/>
                <a:ea typeface="DejaVu Sans"/>
              </a:rPr>
              <a:t>STEP :12</a:t>
            </a:r>
            <a:r>
              <a:rPr lang="en-IN" sz="2800" b="0" strike="noStrike" spc="-1">
                <a:solidFill>
                  <a:srgbClr val="000000"/>
                </a:solidFill>
                <a:latin typeface="Times New Roman"/>
                <a:ea typeface="DejaVu Sans"/>
              </a:rPr>
              <a:t> Click on insert – new worksheet . Now pivot table Fields will appear .</a:t>
            </a:r>
            <a:endParaRPr lang="en-IN" sz="2800" b="0" strike="noStrike" spc="-1">
              <a:latin typeface="Arial"/>
            </a:endParaRPr>
          </a:p>
          <a:p>
            <a:pPr>
              <a:lnSpc>
                <a:spcPct val="90000"/>
              </a:lnSpc>
              <a:spcBef>
                <a:spcPts val="1001"/>
              </a:spcBef>
            </a:pPr>
            <a:r>
              <a:rPr lang="en-IN" sz="2800" b="1" i="1" strike="noStrike" spc="-1">
                <a:solidFill>
                  <a:srgbClr val="000000"/>
                </a:solidFill>
                <a:latin typeface="Times New Roman"/>
                <a:ea typeface="DejaVu Sans"/>
              </a:rPr>
              <a:t>STEP :13</a:t>
            </a:r>
            <a:r>
              <a:rPr lang="en-IN" sz="2800" b="0" strike="noStrike" spc="-1">
                <a:solidFill>
                  <a:srgbClr val="000000"/>
                </a:solidFill>
                <a:latin typeface="Times New Roman"/>
                <a:ea typeface="DejaVu Sans"/>
              </a:rPr>
              <a:t> Now on pivot table Fields Click and drag Business unit in rows, Performance level in column , Gender code in filter , Count of first name in values .</a:t>
            </a:r>
            <a:endParaRPr lang="en-IN" sz="2800" b="0" strike="noStrike" spc="-1">
              <a:latin typeface="Arial"/>
            </a:endParaRPr>
          </a:p>
          <a:p>
            <a:pPr>
              <a:lnSpc>
                <a:spcPct val="90000"/>
              </a:lnSpc>
              <a:spcBef>
                <a:spcPts val="1001"/>
              </a:spcBef>
            </a:pPr>
            <a:r>
              <a:rPr lang="en-IN" sz="2800" b="1" i="1" strike="noStrike" spc="-1">
                <a:solidFill>
                  <a:srgbClr val="000000"/>
                </a:solidFill>
                <a:latin typeface="Times New Roman"/>
                <a:ea typeface="DejaVu Sans"/>
              </a:rPr>
              <a:t>STEP: 14</a:t>
            </a:r>
            <a:r>
              <a:rPr lang="en-IN" sz="2800" b="0" strike="noStrike" spc="-1">
                <a:solidFill>
                  <a:srgbClr val="000000"/>
                </a:solidFill>
                <a:latin typeface="Times New Roman"/>
                <a:ea typeface="DejaVu Sans"/>
              </a:rPr>
              <a:t> Now click on the small arrow that is visible in the right corner of the “ Row Labels” column and remove the tick in blank and select ok.</a:t>
            </a:r>
            <a:endParaRPr lang="en-IN" sz="2800" b="0" strike="noStrike" spc="-1">
              <a:latin typeface="Arial"/>
            </a:endParaRPr>
          </a:p>
          <a:p>
            <a:pPr marL="228600" indent="-228240">
              <a:lnSpc>
                <a:spcPct val="90000"/>
              </a:lnSpc>
              <a:spcBef>
                <a:spcPts val="1001"/>
              </a:spcBef>
              <a:buClr>
                <a:srgbClr val="000000"/>
              </a:buClr>
              <a:buFont typeface="Arial"/>
              <a:buChar char="•"/>
            </a:pPr>
            <a:r>
              <a:rPr lang="en-IN" sz="2800" b="1" i="1" strike="noStrike" spc="-1">
                <a:solidFill>
                  <a:srgbClr val="000000"/>
                </a:solidFill>
                <a:latin typeface="Times New Roman"/>
                <a:ea typeface="DejaVu Sans"/>
              </a:rPr>
              <a:t>STEP: 15</a:t>
            </a:r>
            <a:r>
              <a:rPr lang="en-IN" sz="2800" b="0" strike="noStrike" spc="-1">
                <a:solidFill>
                  <a:srgbClr val="000000"/>
                </a:solidFill>
                <a:latin typeface="Times New Roman"/>
                <a:ea typeface="DejaVu Sans"/>
              </a:rPr>
              <a:t> Select the filter icon that is shown in the gender code and choose multiples options. </a:t>
            </a:r>
            <a:endParaRPr lang="en-IN" sz="2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TextShape 1"/>
          <p:cNvSpPr txBox="1"/>
          <p:nvPr/>
        </p:nvSpPr>
        <p:spPr>
          <a:xfrm>
            <a:off x="407520" y="254880"/>
            <a:ext cx="10680480" cy="609120"/>
          </a:xfrm>
          <a:prstGeom prst="rect">
            <a:avLst/>
          </a:prstGeom>
          <a:noFill/>
          <a:ln>
            <a:noFill/>
          </a:ln>
        </p:spPr>
        <p:txBody>
          <a:bodyPr lIns="0" tIns="0" rIns="0" bIns="0" anchor="ctr">
            <a:noAutofit/>
          </a:bodyPr>
          <a:lstStyle/>
          <a:p>
            <a:pPr>
              <a:lnSpc>
                <a:spcPct val="90000"/>
              </a:lnSpc>
            </a:pPr>
            <a:r>
              <a:rPr lang="en-US" sz="4400" b="1" strike="noStrike" spc="-1">
                <a:solidFill>
                  <a:srgbClr val="000000"/>
                </a:solidFill>
                <a:latin typeface="Arial"/>
                <a:ea typeface="DejaVu Sans"/>
              </a:rPr>
              <a:t>MODELLING </a:t>
            </a:r>
            <a:endParaRPr lang="en-US" sz="4400" b="0" strike="noStrike" spc="-1">
              <a:solidFill>
                <a:srgbClr val="000000"/>
              </a:solidFill>
              <a:latin typeface="Arial"/>
            </a:endParaRPr>
          </a:p>
        </p:txBody>
      </p:sp>
      <p:sp>
        <p:nvSpPr>
          <p:cNvPr id="401" name="TextShape 2"/>
          <p:cNvSpPr txBox="1"/>
          <p:nvPr/>
        </p:nvSpPr>
        <p:spPr>
          <a:xfrm>
            <a:off x="648000" y="1584000"/>
            <a:ext cx="10656000" cy="6592320"/>
          </a:xfrm>
          <a:prstGeom prst="rect">
            <a:avLst/>
          </a:prstGeom>
          <a:noFill/>
          <a:ln>
            <a:noFill/>
          </a:ln>
        </p:spPr>
        <p:txBody>
          <a:bodyPr lIns="0" tIns="0" rIns="0" bIns="0" anchor="ctr">
            <a:noAutofit/>
          </a:bodyPr>
          <a:lstStyle/>
          <a:p>
            <a:pPr marL="228600" indent="-228240">
              <a:lnSpc>
                <a:spcPct val="90000"/>
              </a:lnSpc>
              <a:spcBef>
                <a:spcPts val="1001"/>
              </a:spcBef>
              <a:buClr>
                <a:srgbClr val="000000"/>
              </a:buClr>
              <a:buFont typeface="Arial"/>
              <a:buChar char="•"/>
            </a:pPr>
            <a:r>
              <a:rPr lang="en-IN" sz="2800" b="1" strike="noStrike" spc="-1">
                <a:solidFill>
                  <a:srgbClr val="000000"/>
                </a:solidFill>
                <a:latin typeface="Times New Roman"/>
                <a:ea typeface="DejaVu Sans"/>
              </a:rPr>
              <a:t>CHART (GRAPH):-</a:t>
            </a:r>
            <a:endParaRPr lang="en-IN" sz="2800" b="0" strike="noStrike" spc="-1">
              <a:latin typeface="Arial"/>
            </a:endParaRPr>
          </a:p>
          <a:p>
            <a:pPr marL="228600" indent="-22824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 </a:t>
            </a:r>
            <a:r>
              <a:rPr lang="en-IN" sz="2800" b="1" i="1" strike="noStrike" spc="-1">
                <a:solidFill>
                  <a:srgbClr val="000000"/>
                </a:solidFill>
                <a:latin typeface="Times New Roman"/>
                <a:ea typeface="DejaVu Sans"/>
              </a:rPr>
              <a:t>STEP: 16</a:t>
            </a:r>
            <a:r>
              <a:rPr lang="en-IN" sz="2800" b="0" strike="noStrike" spc="-1">
                <a:solidFill>
                  <a:srgbClr val="000000"/>
                </a:solidFill>
                <a:latin typeface="Times New Roman"/>
                <a:ea typeface="DejaVu Sans"/>
              </a:rPr>
              <a:t> Now select the data click on insert choose one of the recommended chart given in the option.</a:t>
            </a:r>
            <a:endParaRPr lang="en-IN" sz="2800" b="0" strike="noStrike" spc="-1">
              <a:latin typeface="Arial"/>
            </a:endParaRPr>
          </a:p>
          <a:p>
            <a:pPr marL="228600" indent="-228240">
              <a:lnSpc>
                <a:spcPct val="90000"/>
              </a:lnSpc>
              <a:spcBef>
                <a:spcPts val="1001"/>
              </a:spcBef>
              <a:buClr>
                <a:srgbClr val="000000"/>
              </a:buClr>
              <a:buFont typeface="Arial"/>
              <a:buChar char="•"/>
            </a:pPr>
            <a:r>
              <a:rPr lang="en-IN" sz="2800" b="1" i="1" strike="noStrike" spc="-1">
                <a:solidFill>
                  <a:srgbClr val="000000"/>
                </a:solidFill>
                <a:latin typeface="Times New Roman"/>
                <a:ea typeface="DejaVu Sans"/>
              </a:rPr>
              <a:t>STEP: 17</a:t>
            </a:r>
            <a:r>
              <a:rPr lang="en-IN" sz="2800" b="0" strike="noStrike" spc="-1">
                <a:solidFill>
                  <a:srgbClr val="000000"/>
                </a:solidFill>
                <a:latin typeface="Times New Roman"/>
                <a:ea typeface="DejaVu Sans"/>
              </a:rPr>
              <a:t> The selected chart appears , Name the chart as " EMPLOYEE PERFORMANCE ANALYSIS "</a:t>
            </a:r>
            <a:endParaRPr lang="en-IN" sz="2800" b="0" strike="noStrike" spc="-1">
              <a:latin typeface="Arial"/>
            </a:endParaRPr>
          </a:p>
          <a:p>
            <a:pPr marL="228600" indent="-228240">
              <a:lnSpc>
                <a:spcPct val="90000"/>
              </a:lnSpc>
              <a:spcBef>
                <a:spcPts val="1001"/>
              </a:spcBef>
              <a:buClr>
                <a:srgbClr val="000000"/>
              </a:buClr>
              <a:buFont typeface="Arial"/>
              <a:buChar char="•"/>
            </a:pPr>
            <a:r>
              <a:rPr lang="en-IN" sz="2800" b="1" i="1" strike="noStrike" spc="-1">
                <a:solidFill>
                  <a:srgbClr val="000000"/>
                </a:solidFill>
                <a:latin typeface="Times New Roman"/>
                <a:ea typeface="DejaVu Sans"/>
              </a:rPr>
              <a:t>STEP: 18</a:t>
            </a:r>
            <a:r>
              <a:rPr lang="en-IN" sz="2800" b="0" strike="noStrike" spc="-1">
                <a:solidFill>
                  <a:srgbClr val="000000"/>
                </a:solidFill>
                <a:latin typeface="Times New Roman"/>
                <a:ea typeface="DejaVu Sans"/>
              </a:rPr>
              <a:t> Now click the chart a "+" icon will appear in the top right corner of the chart and click TRENDLINE .</a:t>
            </a:r>
            <a:endParaRPr lang="en-IN" sz="2800" b="0" strike="noStrike" spc="-1">
              <a:latin typeface="Arial"/>
            </a:endParaRPr>
          </a:p>
          <a:p>
            <a:pPr marL="228600" indent="-228240">
              <a:lnSpc>
                <a:spcPct val="90000"/>
              </a:lnSpc>
              <a:spcBef>
                <a:spcPts val="1001"/>
              </a:spcBef>
              <a:buClr>
                <a:srgbClr val="000000"/>
              </a:buClr>
              <a:buFont typeface="Arial"/>
              <a:buChar char="•"/>
            </a:pPr>
            <a:r>
              <a:rPr lang="en-IN" sz="2800" b="1" i="1" strike="noStrike" spc="-1">
                <a:solidFill>
                  <a:srgbClr val="000000"/>
                </a:solidFill>
                <a:latin typeface="Times New Roman"/>
                <a:ea typeface="DejaVu Sans"/>
              </a:rPr>
              <a:t>STEP:19</a:t>
            </a:r>
            <a:r>
              <a:rPr lang="en-IN" sz="2800" b="0" strike="noStrike" spc="-1">
                <a:solidFill>
                  <a:srgbClr val="000000"/>
                </a:solidFill>
                <a:latin typeface="Times New Roman"/>
                <a:ea typeface="DejaVu Sans"/>
              </a:rPr>
              <a:t> As the "MEDIUM " performance level employees are the highest in the organization  give the trendline and "LOW" Performance level employees are 2nd highest in the organization give the exponential trendline to them .</a:t>
            </a:r>
            <a:endParaRPr lang="en-IN" sz="2800" b="0" strike="noStrike" spc="-1">
              <a:latin typeface="Arial"/>
            </a:endParaRPr>
          </a:p>
          <a:p>
            <a:pPr marL="228600" indent="-228240">
              <a:lnSpc>
                <a:spcPct val="90000"/>
              </a:lnSpc>
              <a:spcBef>
                <a:spcPts val="1001"/>
              </a:spcBef>
              <a:buClr>
                <a:srgbClr val="000000"/>
              </a:buClr>
              <a:buFont typeface="Arial"/>
              <a:buChar char="•"/>
            </a:pPr>
            <a:r>
              <a:rPr lang="en-IN" sz="2800" b="1" i="1" strike="noStrike" spc="-1">
                <a:solidFill>
                  <a:srgbClr val="000000"/>
                </a:solidFill>
                <a:latin typeface="Times New Roman"/>
                <a:ea typeface="DejaVu Sans"/>
              </a:rPr>
              <a:t>STEP: 20</a:t>
            </a:r>
            <a:r>
              <a:rPr lang="en-IN" sz="2800" b="0" strike="noStrike" spc="-1">
                <a:solidFill>
                  <a:srgbClr val="000000"/>
                </a:solidFill>
                <a:latin typeface="Times New Roman"/>
                <a:ea typeface="DejaVu Sans"/>
              </a:rPr>
              <a:t> Now the "EMPLOYEE PERFORMANCE ANALYSIS" graph is ready . </a:t>
            </a:r>
            <a:endParaRPr lang="en-IN" sz="2800" b="0" strike="noStrike" spc="-1">
              <a:latin typeface="Arial"/>
            </a:endParaRPr>
          </a:p>
          <a:p>
            <a:pPr>
              <a:lnSpc>
                <a:spcPct val="90000"/>
              </a:lnSpc>
              <a:spcBef>
                <a:spcPts val="1001"/>
              </a:spcBef>
            </a:pPr>
            <a:endParaRPr lang="en-IN" sz="2800" b="0" strike="noStrike" spc="-1">
              <a:latin typeface="Arial"/>
            </a:endParaRPr>
          </a:p>
          <a:p>
            <a:pPr>
              <a:lnSpc>
                <a:spcPct val="90000"/>
              </a:lnSpc>
              <a:spcBef>
                <a:spcPts val="1001"/>
              </a:spcBef>
            </a:pPr>
            <a:endParaRPr lang="en-IN" sz="2800" b="0" strike="noStrike" spc="-1">
              <a:latin typeface="Arial"/>
            </a:endParaRPr>
          </a:p>
          <a:p>
            <a:pPr>
              <a:lnSpc>
                <a:spcPct val="90000"/>
              </a:lnSpc>
              <a:spcBef>
                <a:spcPts val="1001"/>
              </a:spcBef>
            </a:pPr>
            <a:endParaRPr lang="en-IN" sz="2800" b="0" strike="noStrike" spc="-1">
              <a:latin typeface="Arial"/>
            </a:endParaRPr>
          </a:p>
          <a:p>
            <a:pPr>
              <a:lnSpc>
                <a:spcPct val="90000"/>
              </a:lnSpc>
              <a:spcBef>
                <a:spcPts val="1001"/>
              </a:spcBef>
            </a:pPr>
            <a:endParaRPr lang="en-IN" sz="2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403" name="CustomShape 2"/>
          <p:cNvSpPr/>
          <p:nvPr/>
        </p:nvSpPr>
        <p:spPr>
          <a:xfrm flipV="1">
            <a:off x="7450560" y="525240"/>
            <a:ext cx="259560" cy="3200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404" name="CustomShape 3"/>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405" name="CustomShape 4"/>
          <p:cNvSpPr/>
          <p:nvPr/>
        </p:nvSpPr>
        <p:spPr>
          <a:xfrm>
            <a:off x="755280" y="385560"/>
            <a:ext cx="10680480" cy="744840"/>
          </a:xfrm>
          <a:prstGeom prst="rect">
            <a:avLst/>
          </a:prstGeom>
          <a:noFill/>
          <a:ln>
            <a:noFill/>
          </a:ln>
        </p:spPr>
        <p:style>
          <a:lnRef idx="0">
            <a:scrgbClr r="0" g="0" b="0"/>
          </a:lnRef>
          <a:fillRef idx="0">
            <a:scrgbClr r="0" g="0" b="0"/>
          </a:fillRef>
          <a:effectRef idx="0">
            <a:scrgbClr r="0" g="0" b="0"/>
          </a:effectRef>
          <a:fontRef idx="minor"/>
        </p:style>
        <p:txBody>
          <a:bodyPr lIns="0" tIns="13320" rIns="0" bIns="0">
            <a:spAutoFit/>
          </a:bodyPr>
          <a:lstStyle/>
          <a:p>
            <a:pPr marL="12600">
              <a:lnSpc>
                <a:spcPct val="100000"/>
              </a:lnSpc>
              <a:spcBef>
                <a:spcPts val="105"/>
              </a:spcBef>
            </a:pPr>
            <a:r>
              <a:rPr lang="en-IN" sz="4800" b="1" strike="noStrike" spc="-1">
                <a:solidFill>
                  <a:srgbClr val="000000"/>
                </a:solidFill>
                <a:latin typeface="Trebuchet MS"/>
                <a:ea typeface="DejaVu Sans"/>
              </a:rPr>
              <a:t>R</a:t>
            </a:r>
            <a:r>
              <a:rPr lang="en-IN" sz="4800" b="1" strike="noStrike" spc="-41">
                <a:solidFill>
                  <a:srgbClr val="000000"/>
                </a:solidFill>
                <a:latin typeface="Trebuchet MS"/>
                <a:ea typeface="DejaVu Sans"/>
              </a:rPr>
              <a:t>E</a:t>
            </a:r>
            <a:r>
              <a:rPr lang="en-IN" sz="4800" b="1" strike="noStrike" spc="9">
                <a:solidFill>
                  <a:srgbClr val="000000"/>
                </a:solidFill>
                <a:latin typeface="Trebuchet MS"/>
                <a:ea typeface="DejaVu Sans"/>
              </a:rPr>
              <a:t>S</a:t>
            </a:r>
            <a:r>
              <a:rPr lang="en-IN" sz="4800" b="1" strike="noStrike" spc="-32">
                <a:solidFill>
                  <a:srgbClr val="000000"/>
                </a:solidFill>
                <a:latin typeface="Trebuchet MS"/>
                <a:ea typeface="DejaVu Sans"/>
              </a:rPr>
              <a:t>U</a:t>
            </a:r>
            <a:r>
              <a:rPr lang="en-IN" sz="4800" b="1" strike="noStrike" spc="-406">
                <a:solidFill>
                  <a:srgbClr val="000000"/>
                </a:solidFill>
                <a:latin typeface="Trebuchet MS"/>
                <a:ea typeface="DejaVu Sans"/>
              </a:rPr>
              <a:t>L</a:t>
            </a:r>
            <a:r>
              <a:rPr lang="en-IN" sz="4800" b="1" strike="noStrike" spc="-1">
                <a:solidFill>
                  <a:srgbClr val="000000"/>
                </a:solidFill>
                <a:latin typeface="Trebuchet MS"/>
                <a:ea typeface="DejaVu Sans"/>
              </a:rPr>
              <a:t>TS</a:t>
            </a:r>
            <a:endParaRPr lang="en-IN" sz="4800" b="0" strike="noStrike" spc="-1">
              <a:latin typeface="Arial"/>
            </a:endParaRPr>
          </a:p>
        </p:txBody>
      </p:sp>
      <p:sp>
        <p:nvSpPr>
          <p:cNvPr id="406" name="CustomShape 5"/>
          <p:cNvSpPr/>
          <p:nvPr/>
        </p:nvSpPr>
        <p:spPr>
          <a:xfrm>
            <a:off x="11277360" y="6473160"/>
            <a:ext cx="227880" cy="17424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spcBef>
                <a:spcPts val="54"/>
              </a:spcBef>
            </a:pPr>
            <a:fld id="{E9C2A2EF-40F8-4B95-8C10-19758A96639A}" type="slidenum">
              <a:rPr lang="en-IN" sz="1100" b="0" strike="noStrike" spc="7">
                <a:solidFill>
                  <a:srgbClr val="2D936B"/>
                </a:solidFill>
                <a:latin typeface="Trebuchet MS"/>
                <a:ea typeface="DejaVu Sans"/>
              </a:rPr>
              <a:t>15</a:t>
            </a:fld>
            <a:endParaRPr lang="en-IN" sz="1100" b="0" strike="noStrike" spc="-1">
              <a:latin typeface="Arial"/>
            </a:endParaRPr>
          </a:p>
        </p:txBody>
      </p:sp>
      <p:graphicFrame>
        <p:nvGraphicFramePr>
          <p:cNvPr id="407" name="Chart 5"/>
          <p:cNvGraphicFramePr/>
          <p:nvPr/>
        </p:nvGraphicFramePr>
        <p:xfrm>
          <a:off x="1055880" y="1284120"/>
          <a:ext cx="8009640" cy="46900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755280" y="385560"/>
            <a:ext cx="10680480" cy="757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4800" b="1" strike="noStrike" spc="-1">
                <a:solidFill>
                  <a:srgbClr val="000000"/>
                </a:solidFill>
                <a:latin typeface="Times New Roman"/>
                <a:ea typeface="DejaVu Sans"/>
              </a:rPr>
              <a:t>Conclusion</a:t>
            </a:r>
            <a:endParaRPr lang="en-IN" sz="4800" b="0" strike="noStrike" spc="-1">
              <a:latin typeface="Arial"/>
            </a:endParaRPr>
          </a:p>
        </p:txBody>
      </p:sp>
      <p:sp>
        <p:nvSpPr>
          <p:cNvPr id="409" name="CustomShape 2"/>
          <p:cNvSpPr/>
          <p:nvPr/>
        </p:nvSpPr>
        <p:spPr>
          <a:xfrm>
            <a:off x="609480" y="2099520"/>
            <a:ext cx="9182160" cy="2986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IN" sz="2800" b="0" strike="noStrike" spc="-1">
                <a:solidFill>
                  <a:srgbClr val="000000"/>
                </a:solidFill>
                <a:latin typeface="Times New Roman"/>
                <a:ea typeface="DejaVu Sans"/>
              </a:rPr>
              <a:t>In conclusion it is found that there are more medium level performers in the organisation therefore to increase the efficiency level of the employees the management should focus on the root cause of the problem and find the solution,  get feedbacks from the employee and take necessary measures so that the  employees feel more valuable and motivated and, by recognising the good performers.</a:t>
            </a:r>
            <a:endParaRPr lang="en-IN" sz="2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0" y="0"/>
            <a:ext cx="12191400" cy="685728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noFill/>
          </a:ln>
        </p:spPr>
        <p:style>
          <a:lnRef idx="0">
            <a:scrgbClr r="0" g="0" b="0"/>
          </a:lnRef>
          <a:fillRef idx="0">
            <a:scrgbClr r="0" g="0" b="0"/>
          </a:fillRef>
          <a:effectRef idx="0">
            <a:scrgbClr r="0" g="0" b="0"/>
          </a:effectRef>
          <a:fontRef idx="minor"/>
        </p:style>
      </p:sp>
      <p:grpSp>
        <p:nvGrpSpPr>
          <p:cNvPr id="304" name="Group 2"/>
          <p:cNvGrpSpPr/>
          <p:nvPr/>
        </p:nvGrpSpPr>
        <p:grpSpPr>
          <a:xfrm>
            <a:off x="7448760" y="0"/>
            <a:ext cx="4743000" cy="6858000"/>
            <a:chOff x="7448760" y="0"/>
            <a:chExt cx="4743000" cy="6858000"/>
          </a:xfrm>
        </p:grpSpPr>
        <p:sp>
          <p:nvSpPr>
            <p:cNvPr id="305" name="CustomShape 3"/>
            <p:cNvSpPr/>
            <p:nvPr/>
          </p:nvSpPr>
          <p:spPr>
            <a:xfrm>
              <a:off x="9377280" y="4680"/>
              <a:ext cx="1217880" cy="685296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306" name="CustomShape 4"/>
            <p:cNvSpPr/>
            <p:nvPr/>
          </p:nvSpPr>
          <p:spPr>
            <a:xfrm>
              <a:off x="7448760" y="3695040"/>
              <a:ext cx="4742640" cy="316296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307" name="CustomShape 5"/>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scrgbClr r="0" g="0" b="0"/>
            </a:lnRef>
            <a:fillRef idx="0">
              <a:scrgbClr r="0" g="0" b="0"/>
            </a:fillRef>
            <a:effectRef idx="0">
              <a:scrgbClr r="0" g="0" b="0"/>
            </a:effectRef>
            <a:fontRef idx="minor"/>
          </p:style>
        </p:sp>
        <p:sp>
          <p:nvSpPr>
            <p:cNvPr id="308" name="CustomShape 6"/>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309" name="CustomShape 7"/>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sp>
          <p:nvSpPr>
            <p:cNvPr id="310" name="CustomShape 8"/>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scrgbClr r="0" g="0" b="0"/>
            </a:lnRef>
            <a:fillRef idx="0">
              <a:scrgbClr r="0" g="0" b="0"/>
            </a:fillRef>
            <a:effectRef idx="0">
              <a:scrgbClr r="0" g="0" b="0"/>
            </a:effectRef>
            <a:fontRef idx="minor"/>
          </p:style>
        </p:sp>
        <p:sp>
          <p:nvSpPr>
            <p:cNvPr id="311" name="CustomShape 9"/>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scrgbClr r="0" g="0" b="0"/>
            </a:lnRef>
            <a:fillRef idx="0">
              <a:scrgbClr r="0" g="0" b="0"/>
            </a:fillRef>
            <a:effectRef idx="0">
              <a:scrgbClr r="0" g="0" b="0"/>
            </a:effectRef>
            <a:fontRef idx="minor"/>
          </p:style>
        </p:sp>
        <p:sp>
          <p:nvSpPr>
            <p:cNvPr id="312" name="CustomShape 10"/>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313" name="CustomShape 11"/>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grpSp>
      <p:sp>
        <p:nvSpPr>
          <p:cNvPr id="314" name="CustomShape 12"/>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scrgbClr r="0" g="0" b="0"/>
          </a:lnRef>
          <a:fillRef idx="0">
            <a:scrgbClr r="0" g="0" b="0"/>
          </a:fillRef>
          <a:effectRef idx="0">
            <a:scrgbClr r="0" g="0" b="0"/>
          </a:effectRef>
          <a:fontRef idx="minor"/>
        </p:style>
      </p:sp>
      <p:sp>
        <p:nvSpPr>
          <p:cNvPr id="315" name="CustomShape 13"/>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316" name="CustomShape 14"/>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317" name="CustomShape 15"/>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318" name="CustomShape 16"/>
          <p:cNvSpPr/>
          <p:nvPr/>
        </p:nvSpPr>
        <p:spPr>
          <a:xfrm>
            <a:off x="739800" y="829800"/>
            <a:ext cx="3908880" cy="664200"/>
          </a:xfrm>
          <a:prstGeom prst="rect">
            <a:avLst/>
          </a:prstGeom>
          <a:noFill/>
          <a:ln>
            <a:noFill/>
          </a:ln>
        </p:spPr>
        <p:style>
          <a:lnRef idx="0">
            <a:scrgbClr r="0" g="0" b="0"/>
          </a:lnRef>
          <a:fillRef idx="0">
            <a:scrgbClr r="0" g="0" b="0"/>
          </a:fillRef>
          <a:effectRef idx="0">
            <a:scrgbClr r="0" g="0" b="0"/>
          </a:effectRef>
          <a:fontRef idx="minor"/>
        </p:style>
        <p:txBody>
          <a:bodyPr lIns="0" tIns="16560" rIns="0" bIns="0">
            <a:spAutoFit/>
          </a:bodyPr>
          <a:lstStyle/>
          <a:p>
            <a:pPr marL="12600">
              <a:lnSpc>
                <a:spcPct val="100000"/>
              </a:lnSpc>
              <a:spcBef>
                <a:spcPts val="130"/>
              </a:spcBef>
            </a:pPr>
            <a:r>
              <a:rPr lang="en-IN" sz="4250" b="1" strike="noStrike" spc="1">
                <a:solidFill>
                  <a:srgbClr val="000000"/>
                </a:solidFill>
                <a:latin typeface="Trebuchet MS"/>
                <a:ea typeface="DejaVu Sans"/>
              </a:rPr>
              <a:t>PROJECT</a:t>
            </a:r>
            <a:r>
              <a:rPr lang="en-IN" sz="4250" b="1" strike="noStrike" spc="-86">
                <a:solidFill>
                  <a:srgbClr val="000000"/>
                </a:solidFill>
                <a:latin typeface="Trebuchet MS"/>
                <a:ea typeface="DejaVu Sans"/>
              </a:rPr>
              <a:t> </a:t>
            </a:r>
            <a:r>
              <a:rPr lang="en-IN" sz="4250" b="1" strike="noStrike" spc="21">
                <a:solidFill>
                  <a:srgbClr val="000000"/>
                </a:solidFill>
                <a:latin typeface="Trebuchet MS"/>
                <a:ea typeface="DejaVu Sans"/>
              </a:rPr>
              <a:t>TITLE</a:t>
            </a:r>
            <a:endParaRPr lang="en-IN" sz="4250" b="0" strike="noStrike" spc="-1">
              <a:latin typeface="Arial"/>
            </a:endParaRPr>
          </a:p>
        </p:txBody>
      </p:sp>
      <p:grpSp>
        <p:nvGrpSpPr>
          <p:cNvPr id="319" name="Group 17"/>
          <p:cNvGrpSpPr/>
          <p:nvPr/>
        </p:nvGrpSpPr>
        <p:grpSpPr>
          <a:xfrm>
            <a:off x="466560" y="6410160"/>
            <a:ext cx="3704400" cy="294480"/>
            <a:chOff x="466560" y="6410160"/>
            <a:chExt cx="3704400" cy="294480"/>
          </a:xfrm>
        </p:grpSpPr>
        <p:pic>
          <p:nvPicPr>
            <p:cNvPr id="320" name="object 19"/>
            <p:cNvPicPr/>
            <p:nvPr/>
          </p:nvPicPr>
          <p:blipFill>
            <a:blip r:embed="rId2"/>
            <a:stretch/>
          </p:blipFill>
          <p:spPr>
            <a:xfrm>
              <a:off x="676440" y="6467400"/>
              <a:ext cx="2142360" cy="199440"/>
            </a:xfrm>
            <a:prstGeom prst="rect">
              <a:avLst/>
            </a:prstGeom>
            <a:ln>
              <a:noFill/>
            </a:ln>
          </p:spPr>
        </p:pic>
        <p:pic>
          <p:nvPicPr>
            <p:cNvPr id="321" name="object 20"/>
            <p:cNvPicPr/>
            <p:nvPr/>
          </p:nvPicPr>
          <p:blipFill>
            <a:blip r:embed="rId3"/>
            <a:stretch/>
          </p:blipFill>
          <p:spPr>
            <a:xfrm>
              <a:off x="466560" y="6410160"/>
              <a:ext cx="3704400" cy="294480"/>
            </a:xfrm>
            <a:prstGeom prst="rect">
              <a:avLst/>
            </a:prstGeom>
            <a:ln>
              <a:noFill/>
            </a:ln>
          </p:spPr>
        </p:pic>
      </p:grpSp>
      <p:sp>
        <p:nvSpPr>
          <p:cNvPr id="322" name="CustomShape 18"/>
          <p:cNvSpPr/>
          <p:nvPr/>
        </p:nvSpPr>
        <p:spPr>
          <a:xfrm>
            <a:off x="11353320" y="6473160"/>
            <a:ext cx="15048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spcBef>
                <a:spcPts val="54"/>
              </a:spcBef>
            </a:pPr>
            <a:fld id="{AE7476DA-AB91-44F6-AEF4-DE23B3D7A15D}" type="slidenum">
              <a:rPr lang="en-IN" sz="1100" b="0" strike="noStrike" spc="7">
                <a:solidFill>
                  <a:srgbClr val="2D936B"/>
                </a:solidFill>
                <a:latin typeface="Trebuchet MS"/>
                <a:ea typeface="DejaVu Sans"/>
              </a:rPr>
              <a:t>2</a:t>
            </a:fld>
            <a:endParaRPr lang="en-IN" sz="1100" b="0" strike="noStrike" spc="-1">
              <a:latin typeface="Arial"/>
            </a:endParaRPr>
          </a:p>
        </p:txBody>
      </p:sp>
      <p:sp>
        <p:nvSpPr>
          <p:cNvPr id="323" name="CustomShape 19"/>
          <p:cNvSpPr/>
          <p:nvPr/>
        </p:nvSpPr>
        <p:spPr>
          <a:xfrm>
            <a:off x="1217520" y="2123280"/>
            <a:ext cx="8592480" cy="143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1" strike="noStrike" spc="-1">
                <a:solidFill>
                  <a:srgbClr val="0F0F0F"/>
                </a:solidFill>
                <a:latin typeface="Times New Roman"/>
                <a:ea typeface="DejaVu Sans"/>
              </a:rPr>
              <a:t>Employee Performance Analysis using Excel</a:t>
            </a:r>
            <a:endParaRPr lang="en-IN" sz="4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CustomShape 1"/>
          <p:cNvSpPr/>
          <p:nvPr/>
        </p:nvSpPr>
        <p:spPr>
          <a:xfrm>
            <a:off x="-76320" y="28440"/>
            <a:ext cx="12480840" cy="685728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noFill/>
          </a:ln>
        </p:spPr>
        <p:style>
          <a:lnRef idx="0">
            <a:scrgbClr r="0" g="0" b="0"/>
          </a:lnRef>
          <a:fillRef idx="0">
            <a:scrgbClr r="0" g="0" b="0"/>
          </a:fillRef>
          <a:effectRef idx="0">
            <a:scrgbClr r="0" g="0" b="0"/>
          </a:effectRef>
          <a:fontRef idx="minor"/>
        </p:style>
      </p:sp>
      <p:grpSp>
        <p:nvGrpSpPr>
          <p:cNvPr id="325" name="Group 2"/>
          <p:cNvGrpSpPr/>
          <p:nvPr/>
        </p:nvGrpSpPr>
        <p:grpSpPr>
          <a:xfrm>
            <a:off x="7448760" y="0"/>
            <a:ext cx="4743000" cy="6858000"/>
            <a:chOff x="7448760" y="0"/>
            <a:chExt cx="4743000" cy="6858000"/>
          </a:xfrm>
        </p:grpSpPr>
        <p:sp>
          <p:nvSpPr>
            <p:cNvPr id="326" name="CustomShape 3"/>
            <p:cNvSpPr/>
            <p:nvPr/>
          </p:nvSpPr>
          <p:spPr>
            <a:xfrm>
              <a:off x="9377280" y="4680"/>
              <a:ext cx="1217880" cy="685296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327" name="CustomShape 4"/>
            <p:cNvSpPr/>
            <p:nvPr/>
          </p:nvSpPr>
          <p:spPr>
            <a:xfrm>
              <a:off x="7448760" y="3695040"/>
              <a:ext cx="4742640" cy="316296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328" name="CustomShape 5"/>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scrgbClr r="0" g="0" b="0"/>
            </a:lnRef>
            <a:fillRef idx="0">
              <a:scrgbClr r="0" g="0" b="0"/>
            </a:fillRef>
            <a:effectRef idx="0">
              <a:scrgbClr r="0" g="0" b="0"/>
            </a:effectRef>
            <a:fontRef idx="minor"/>
          </p:style>
        </p:sp>
        <p:sp>
          <p:nvSpPr>
            <p:cNvPr id="329" name="CustomShape 6"/>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330" name="CustomShape 7"/>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sp>
          <p:nvSpPr>
            <p:cNvPr id="331" name="CustomShape 8"/>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scrgbClr r="0" g="0" b="0"/>
            </a:lnRef>
            <a:fillRef idx="0">
              <a:scrgbClr r="0" g="0" b="0"/>
            </a:fillRef>
            <a:effectRef idx="0">
              <a:scrgbClr r="0" g="0" b="0"/>
            </a:effectRef>
            <a:fontRef idx="minor"/>
          </p:style>
        </p:sp>
        <p:sp>
          <p:nvSpPr>
            <p:cNvPr id="332" name="CustomShape 9"/>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scrgbClr r="0" g="0" b="0"/>
            </a:lnRef>
            <a:fillRef idx="0">
              <a:scrgbClr r="0" g="0" b="0"/>
            </a:fillRef>
            <a:effectRef idx="0">
              <a:scrgbClr r="0" g="0" b="0"/>
            </a:effectRef>
            <a:fontRef idx="minor"/>
          </p:style>
        </p:sp>
        <p:sp>
          <p:nvSpPr>
            <p:cNvPr id="333" name="CustomShape 10"/>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334" name="CustomShape 11"/>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grpSp>
      <p:sp>
        <p:nvSpPr>
          <p:cNvPr id="335" name="CustomShape 12"/>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scrgbClr r="0" g="0" b="0"/>
          </a:lnRef>
          <a:fillRef idx="0">
            <a:scrgbClr r="0" g="0" b="0"/>
          </a:fillRef>
          <a:effectRef idx="0">
            <a:scrgbClr r="0" g="0" b="0"/>
          </a:effectRef>
          <a:fontRef idx="minor"/>
        </p:style>
      </p:sp>
      <p:sp>
        <p:nvSpPr>
          <p:cNvPr id="336" name="CustomShape 13"/>
          <p:cNvSpPr/>
          <p:nvPr/>
        </p:nvSpPr>
        <p:spPr>
          <a:xfrm>
            <a:off x="752400" y="6486120"/>
            <a:ext cx="1773000" cy="3236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1276"/>
              </a:lnSpc>
            </a:pPr>
            <a:r>
              <a:rPr lang="en-IN" sz="1100" b="0" strike="noStrike" spc="15">
                <a:solidFill>
                  <a:srgbClr val="2D83C3"/>
                </a:solidFill>
                <a:latin typeface="Trebuchet MS"/>
                <a:ea typeface="DejaVu Sans"/>
              </a:rPr>
              <a:t>3/21/202</a:t>
            </a:r>
            <a:r>
              <a:rPr lang="en-IN" sz="1100" b="0" strike="noStrike" spc="7">
                <a:solidFill>
                  <a:srgbClr val="2D83C3"/>
                </a:solidFill>
                <a:latin typeface="Trebuchet MS"/>
                <a:ea typeface="DejaVu Sans"/>
              </a:rPr>
              <a:t>4</a:t>
            </a:r>
            <a:r>
              <a:rPr lang="en-IN" sz="1100" b="0" strike="noStrike" spc="-1">
                <a:solidFill>
                  <a:srgbClr val="2D83C3"/>
                </a:solidFill>
                <a:latin typeface="Trebuchet MS"/>
                <a:ea typeface="DejaVu Sans"/>
              </a:rPr>
              <a:t> </a:t>
            </a:r>
            <a:r>
              <a:rPr lang="en-IN" sz="1100" b="0" strike="noStrike" spc="126">
                <a:solidFill>
                  <a:srgbClr val="2D83C3"/>
                </a:solidFill>
                <a:latin typeface="Trebuchet MS"/>
                <a:ea typeface="DejaVu Sans"/>
              </a:rPr>
              <a:t> </a:t>
            </a:r>
            <a:r>
              <a:rPr lang="en-IN" sz="1100" b="1" strike="noStrike" spc="46">
                <a:solidFill>
                  <a:srgbClr val="2D83C3"/>
                </a:solidFill>
                <a:latin typeface="Trebuchet MS"/>
                <a:ea typeface="DejaVu Sans"/>
              </a:rPr>
              <a:t>A</a:t>
            </a:r>
            <a:r>
              <a:rPr lang="en-IN" sz="1100" b="1" strike="noStrike" spc="9">
                <a:solidFill>
                  <a:srgbClr val="2D83C3"/>
                </a:solidFill>
                <a:latin typeface="Trebuchet MS"/>
                <a:ea typeface="DejaVu Sans"/>
              </a:rPr>
              <a:t>nnu</a:t>
            </a:r>
            <a:r>
              <a:rPr lang="en-IN" sz="1100" b="1" strike="noStrike" spc="7">
                <a:solidFill>
                  <a:srgbClr val="2D83C3"/>
                </a:solidFill>
                <a:latin typeface="Trebuchet MS"/>
                <a:ea typeface="DejaVu Sans"/>
              </a:rPr>
              <a:t>al</a:t>
            </a:r>
            <a:r>
              <a:rPr lang="en-IN" sz="1100" b="1" strike="noStrike" spc="-140">
                <a:solidFill>
                  <a:srgbClr val="2D83C3"/>
                </a:solidFill>
                <a:latin typeface="Trebuchet MS"/>
                <a:ea typeface="DejaVu Sans"/>
              </a:rPr>
              <a:t> </a:t>
            </a:r>
            <a:r>
              <a:rPr lang="en-IN" sz="1100" b="1" strike="noStrike" spc="-1">
                <a:solidFill>
                  <a:srgbClr val="2D83C3"/>
                </a:solidFill>
                <a:latin typeface="Trebuchet MS"/>
                <a:ea typeface="DejaVu Sans"/>
              </a:rPr>
              <a:t>R</a:t>
            </a:r>
            <a:r>
              <a:rPr lang="en-IN" sz="1100" b="1" strike="noStrike" spc="29">
                <a:solidFill>
                  <a:srgbClr val="2D83C3"/>
                </a:solidFill>
                <a:latin typeface="Trebuchet MS"/>
                <a:ea typeface="DejaVu Sans"/>
              </a:rPr>
              <a:t>e</a:t>
            </a:r>
            <a:r>
              <a:rPr lang="en-IN" sz="1100" b="1" strike="noStrike" spc="86">
                <a:solidFill>
                  <a:srgbClr val="2D83C3"/>
                </a:solidFill>
                <a:latin typeface="Trebuchet MS"/>
                <a:ea typeface="DejaVu Sans"/>
              </a:rPr>
              <a:t>v</a:t>
            </a:r>
            <a:r>
              <a:rPr lang="en-IN" sz="1100" b="1" strike="noStrike" spc="-35">
                <a:solidFill>
                  <a:srgbClr val="2D83C3"/>
                </a:solidFill>
                <a:latin typeface="Trebuchet MS"/>
                <a:ea typeface="DejaVu Sans"/>
              </a:rPr>
              <a:t>i</a:t>
            </a:r>
            <a:r>
              <a:rPr lang="en-IN" sz="1100" b="1" strike="noStrike" spc="29">
                <a:solidFill>
                  <a:srgbClr val="2D83C3"/>
                </a:solidFill>
                <a:latin typeface="Trebuchet MS"/>
                <a:ea typeface="DejaVu Sans"/>
              </a:rPr>
              <a:t>e</a:t>
            </a:r>
            <a:r>
              <a:rPr lang="en-IN" sz="1100" b="1" strike="noStrike" spc="9">
                <a:solidFill>
                  <a:srgbClr val="2D83C3"/>
                </a:solidFill>
                <a:latin typeface="Trebuchet MS"/>
                <a:ea typeface="DejaVu Sans"/>
              </a:rPr>
              <a:t>w</a:t>
            </a:r>
            <a:endParaRPr lang="en-IN" sz="1100" b="0" strike="noStrike" spc="-1">
              <a:latin typeface="Arial"/>
            </a:endParaRPr>
          </a:p>
        </p:txBody>
      </p:sp>
      <p:sp>
        <p:nvSpPr>
          <p:cNvPr id="337" name="CustomShape 14"/>
          <p:cNvSpPr/>
          <p:nvPr/>
        </p:nvSpPr>
        <p:spPr>
          <a:xfrm>
            <a:off x="7362720" y="447840"/>
            <a:ext cx="361080" cy="36108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style>
          <a:lnRef idx="0">
            <a:scrgbClr r="0" g="0" b="0"/>
          </a:lnRef>
          <a:fillRef idx="0">
            <a:scrgbClr r="0" g="0" b="0"/>
          </a:fillRef>
          <a:effectRef idx="0">
            <a:scrgbClr r="0" g="0" b="0"/>
          </a:effectRef>
          <a:fontRef idx="minor"/>
        </p:style>
      </p:sp>
      <p:sp>
        <p:nvSpPr>
          <p:cNvPr id="338" name="CustomShape 15"/>
          <p:cNvSpPr/>
          <p:nvPr/>
        </p:nvSpPr>
        <p:spPr>
          <a:xfrm>
            <a:off x="11010960" y="5610240"/>
            <a:ext cx="646920" cy="64692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style>
          <a:lnRef idx="0">
            <a:scrgbClr r="0" g="0" b="0"/>
          </a:lnRef>
          <a:fillRef idx="0">
            <a:scrgbClr r="0" g="0" b="0"/>
          </a:fillRef>
          <a:effectRef idx="0">
            <a:scrgbClr r="0" g="0" b="0"/>
          </a:effectRef>
          <a:fontRef idx="minor"/>
        </p:style>
      </p:sp>
      <p:pic>
        <p:nvPicPr>
          <p:cNvPr id="339" name="object 17"/>
          <p:cNvPicPr/>
          <p:nvPr/>
        </p:nvPicPr>
        <p:blipFill>
          <a:blip r:embed="rId2"/>
          <a:stretch/>
        </p:blipFill>
        <p:spPr>
          <a:xfrm>
            <a:off x="10686960" y="6134040"/>
            <a:ext cx="246960" cy="246960"/>
          </a:xfrm>
          <a:prstGeom prst="rect">
            <a:avLst/>
          </a:prstGeom>
          <a:ln>
            <a:noFill/>
          </a:ln>
        </p:spPr>
      </p:pic>
      <p:grpSp>
        <p:nvGrpSpPr>
          <p:cNvPr id="340" name="Group 16"/>
          <p:cNvGrpSpPr/>
          <p:nvPr/>
        </p:nvGrpSpPr>
        <p:grpSpPr>
          <a:xfrm>
            <a:off x="47520" y="3819600"/>
            <a:ext cx="4123440" cy="3009240"/>
            <a:chOff x="47520" y="3819600"/>
            <a:chExt cx="4123440" cy="3009240"/>
          </a:xfrm>
        </p:grpSpPr>
        <p:pic>
          <p:nvPicPr>
            <p:cNvPr id="341" name="object 19"/>
            <p:cNvPicPr/>
            <p:nvPr/>
          </p:nvPicPr>
          <p:blipFill>
            <a:blip r:embed="rId3"/>
            <a:stretch/>
          </p:blipFill>
          <p:spPr>
            <a:xfrm>
              <a:off x="466560" y="6410160"/>
              <a:ext cx="3704400" cy="294480"/>
            </a:xfrm>
            <a:prstGeom prst="rect">
              <a:avLst/>
            </a:prstGeom>
            <a:ln>
              <a:noFill/>
            </a:ln>
          </p:spPr>
        </p:pic>
        <p:pic>
          <p:nvPicPr>
            <p:cNvPr id="342" name="object 20"/>
            <p:cNvPicPr/>
            <p:nvPr/>
          </p:nvPicPr>
          <p:blipFill>
            <a:blip r:embed="rId4"/>
            <a:stretch/>
          </p:blipFill>
          <p:spPr>
            <a:xfrm>
              <a:off x="47520" y="3819600"/>
              <a:ext cx="1732680" cy="3009240"/>
            </a:xfrm>
            <a:prstGeom prst="rect">
              <a:avLst/>
            </a:prstGeom>
            <a:ln>
              <a:noFill/>
            </a:ln>
          </p:spPr>
        </p:pic>
      </p:grpSp>
      <p:sp>
        <p:nvSpPr>
          <p:cNvPr id="343" name="CustomShape 17"/>
          <p:cNvSpPr/>
          <p:nvPr/>
        </p:nvSpPr>
        <p:spPr>
          <a:xfrm>
            <a:off x="739800" y="445320"/>
            <a:ext cx="2356560" cy="744840"/>
          </a:xfrm>
          <a:prstGeom prst="rect">
            <a:avLst/>
          </a:prstGeom>
          <a:noFill/>
          <a:ln>
            <a:noFill/>
          </a:ln>
        </p:spPr>
        <p:style>
          <a:lnRef idx="0">
            <a:scrgbClr r="0" g="0" b="0"/>
          </a:lnRef>
          <a:fillRef idx="0">
            <a:scrgbClr r="0" g="0" b="0"/>
          </a:fillRef>
          <a:effectRef idx="0">
            <a:scrgbClr r="0" g="0" b="0"/>
          </a:effectRef>
          <a:fontRef idx="minor"/>
        </p:style>
        <p:txBody>
          <a:bodyPr lIns="0" tIns="13320" rIns="0" bIns="0">
            <a:spAutoFit/>
          </a:bodyPr>
          <a:lstStyle/>
          <a:p>
            <a:pPr marL="12600">
              <a:lnSpc>
                <a:spcPct val="100000"/>
              </a:lnSpc>
              <a:spcBef>
                <a:spcPts val="105"/>
              </a:spcBef>
            </a:pPr>
            <a:r>
              <a:rPr lang="en-IN" sz="4800" b="1" strike="noStrike" spc="21">
                <a:solidFill>
                  <a:srgbClr val="000000"/>
                </a:solidFill>
                <a:latin typeface="Trebuchet MS"/>
                <a:ea typeface="DejaVu Sans"/>
              </a:rPr>
              <a:t>A</a:t>
            </a:r>
            <a:r>
              <a:rPr lang="en-IN" sz="4800" b="1" strike="noStrike" spc="-7">
                <a:solidFill>
                  <a:srgbClr val="000000"/>
                </a:solidFill>
                <a:latin typeface="Trebuchet MS"/>
                <a:ea typeface="DejaVu Sans"/>
              </a:rPr>
              <a:t>G</a:t>
            </a:r>
            <a:r>
              <a:rPr lang="en-IN" sz="4800" b="1" strike="noStrike" spc="-35">
                <a:solidFill>
                  <a:srgbClr val="000000"/>
                </a:solidFill>
                <a:latin typeface="Trebuchet MS"/>
                <a:ea typeface="DejaVu Sans"/>
              </a:rPr>
              <a:t>E</a:t>
            </a:r>
            <a:r>
              <a:rPr lang="en-IN" sz="4800" b="1" strike="noStrike" spc="9">
                <a:solidFill>
                  <a:srgbClr val="000000"/>
                </a:solidFill>
                <a:latin typeface="Trebuchet MS"/>
                <a:ea typeface="DejaVu Sans"/>
              </a:rPr>
              <a:t>N</a:t>
            </a:r>
            <a:r>
              <a:rPr lang="en-IN" sz="4800" b="1" strike="noStrike" spc="-1">
                <a:solidFill>
                  <a:srgbClr val="000000"/>
                </a:solidFill>
                <a:latin typeface="Trebuchet MS"/>
                <a:ea typeface="DejaVu Sans"/>
              </a:rPr>
              <a:t>DA</a:t>
            </a:r>
            <a:endParaRPr lang="en-IN" sz="4800" b="0" strike="noStrike" spc="-1">
              <a:latin typeface="Arial"/>
            </a:endParaRPr>
          </a:p>
        </p:txBody>
      </p:sp>
      <p:sp>
        <p:nvSpPr>
          <p:cNvPr id="344" name="CustomShape 18"/>
          <p:cNvSpPr/>
          <p:nvPr/>
        </p:nvSpPr>
        <p:spPr>
          <a:xfrm>
            <a:off x="11353320" y="6473160"/>
            <a:ext cx="15048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spcBef>
                <a:spcPts val="54"/>
              </a:spcBef>
            </a:pPr>
            <a:fld id="{69F2D627-916E-41A1-A107-0029C64682E9}" type="slidenum">
              <a:rPr lang="en-IN" sz="1100" b="0" strike="noStrike" spc="7">
                <a:solidFill>
                  <a:srgbClr val="2D936B"/>
                </a:solidFill>
                <a:latin typeface="Trebuchet MS"/>
                <a:ea typeface="DejaVu Sans"/>
              </a:rPr>
              <a:t>3</a:t>
            </a:fld>
            <a:endParaRPr lang="en-IN" sz="1100" b="0" strike="noStrike" spc="-1">
              <a:latin typeface="Arial"/>
            </a:endParaRPr>
          </a:p>
        </p:txBody>
      </p:sp>
      <p:sp>
        <p:nvSpPr>
          <p:cNvPr id="345" name="CustomShape 19"/>
          <p:cNvSpPr/>
          <p:nvPr/>
        </p:nvSpPr>
        <p:spPr>
          <a:xfrm>
            <a:off x="2509920" y="1041480"/>
            <a:ext cx="5028480" cy="42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IN" sz="1800" b="0" strike="noStrike" spc="-1">
              <a:latin typeface="Arial"/>
            </a:endParaRPr>
          </a:p>
          <a:p>
            <a:pPr indent="-215640">
              <a:lnSpc>
                <a:spcPct val="100000"/>
              </a:lnSpc>
              <a:buClr>
                <a:srgbClr val="0D0D0D"/>
              </a:buClr>
              <a:buFont typeface="StarSymbol"/>
              <a:buAutoNum type="arabicPeriod"/>
            </a:pPr>
            <a:r>
              <a:rPr lang="en-IN" sz="2800" b="0" strike="noStrike" spc="-1">
                <a:solidFill>
                  <a:srgbClr val="0D0D0D"/>
                </a:solidFill>
                <a:latin typeface="Times New Roman"/>
                <a:ea typeface="DejaVu Sans"/>
              </a:rPr>
              <a:t>Problem Statement</a:t>
            </a:r>
            <a:endParaRPr lang="en-IN" sz="2800" b="0" strike="noStrike" spc="-1">
              <a:latin typeface="Arial"/>
            </a:endParaRPr>
          </a:p>
          <a:p>
            <a:pPr indent="-215640">
              <a:lnSpc>
                <a:spcPct val="100000"/>
              </a:lnSpc>
              <a:buClr>
                <a:srgbClr val="0D0D0D"/>
              </a:buClr>
              <a:buFont typeface="StarSymbol"/>
              <a:buAutoNum type="arabicPeriod"/>
            </a:pPr>
            <a:r>
              <a:rPr lang="en-IN" sz="2800" b="0" strike="noStrike" spc="-1">
                <a:solidFill>
                  <a:srgbClr val="0D0D0D"/>
                </a:solidFill>
                <a:latin typeface="Times New Roman"/>
                <a:ea typeface="DejaVu Sans"/>
              </a:rPr>
              <a:t>Project Overview</a:t>
            </a:r>
            <a:endParaRPr lang="en-IN" sz="2800" b="0" strike="noStrike" spc="-1">
              <a:latin typeface="Arial"/>
            </a:endParaRPr>
          </a:p>
          <a:p>
            <a:pPr indent="-215640">
              <a:lnSpc>
                <a:spcPct val="100000"/>
              </a:lnSpc>
              <a:buClr>
                <a:srgbClr val="0D0D0D"/>
              </a:buClr>
              <a:buFont typeface="StarSymbol"/>
              <a:buAutoNum type="arabicPeriod"/>
            </a:pPr>
            <a:r>
              <a:rPr lang="en-IN" sz="2800" b="0" strike="noStrike" spc="-1">
                <a:solidFill>
                  <a:srgbClr val="0D0D0D"/>
                </a:solidFill>
                <a:latin typeface="Times New Roman"/>
                <a:ea typeface="DejaVu Sans"/>
              </a:rPr>
              <a:t>End Users</a:t>
            </a:r>
            <a:endParaRPr lang="en-IN" sz="2800" b="0" strike="noStrike" spc="-1">
              <a:latin typeface="Arial"/>
            </a:endParaRPr>
          </a:p>
          <a:p>
            <a:pPr indent="-215640">
              <a:lnSpc>
                <a:spcPct val="100000"/>
              </a:lnSpc>
              <a:buClr>
                <a:srgbClr val="0D0D0D"/>
              </a:buClr>
              <a:buFont typeface="StarSymbol"/>
              <a:buAutoNum type="arabicPeriod"/>
            </a:pPr>
            <a:r>
              <a:rPr lang="en-IN" sz="2800" b="0" strike="noStrike" spc="-1">
                <a:solidFill>
                  <a:srgbClr val="0D0D0D"/>
                </a:solidFill>
                <a:latin typeface="Times New Roman"/>
                <a:ea typeface="DejaVu Sans"/>
              </a:rPr>
              <a:t>Our Solution and Proposition</a:t>
            </a:r>
            <a:endParaRPr lang="en-IN" sz="2800" b="0" strike="noStrike" spc="-1">
              <a:latin typeface="Arial"/>
            </a:endParaRPr>
          </a:p>
          <a:p>
            <a:pPr indent="-215640">
              <a:lnSpc>
                <a:spcPct val="100000"/>
              </a:lnSpc>
              <a:buClr>
                <a:srgbClr val="0D0D0D"/>
              </a:buClr>
              <a:buFont typeface="StarSymbol"/>
              <a:buAutoNum type="arabicPeriod"/>
            </a:pPr>
            <a:r>
              <a:rPr lang="en-IN" sz="2800" b="0" strike="noStrike" spc="-1">
                <a:solidFill>
                  <a:srgbClr val="0D0D0D"/>
                </a:solidFill>
                <a:latin typeface="Times New Roman"/>
                <a:ea typeface="DejaVu Sans"/>
              </a:rPr>
              <a:t>Dataset Description</a:t>
            </a:r>
            <a:endParaRPr lang="en-IN" sz="2800" b="0" strike="noStrike" spc="-1">
              <a:latin typeface="Arial"/>
            </a:endParaRPr>
          </a:p>
          <a:p>
            <a:pPr indent="-215640">
              <a:lnSpc>
                <a:spcPct val="100000"/>
              </a:lnSpc>
              <a:buClr>
                <a:srgbClr val="0D0D0D"/>
              </a:buClr>
              <a:buFont typeface="StarSymbol"/>
              <a:buAutoNum type="arabicPeriod"/>
            </a:pPr>
            <a:r>
              <a:rPr lang="en-IN" sz="2800" b="0" strike="noStrike" spc="-1">
                <a:solidFill>
                  <a:srgbClr val="0D0D0D"/>
                </a:solidFill>
                <a:latin typeface="Times New Roman"/>
                <a:ea typeface="DejaVu Sans"/>
              </a:rPr>
              <a:t>Modelling Approach</a:t>
            </a:r>
            <a:endParaRPr lang="en-IN" sz="2800" b="0" strike="noStrike" spc="-1">
              <a:latin typeface="Arial"/>
            </a:endParaRPr>
          </a:p>
          <a:p>
            <a:pPr indent="-215640">
              <a:lnSpc>
                <a:spcPct val="100000"/>
              </a:lnSpc>
              <a:buClr>
                <a:srgbClr val="0D0D0D"/>
              </a:buClr>
              <a:buFont typeface="StarSymbol"/>
              <a:buAutoNum type="arabicPeriod"/>
            </a:pPr>
            <a:r>
              <a:rPr lang="en-IN" sz="2800" b="0" strike="noStrike" spc="-1">
                <a:solidFill>
                  <a:srgbClr val="0D0D0D"/>
                </a:solidFill>
                <a:latin typeface="Times New Roman"/>
                <a:ea typeface="DejaVu Sans"/>
              </a:rPr>
              <a:t>Results and Discussion</a:t>
            </a:r>
            <a:endParaRPr lang="en-IN" sz="2800" b="0" strike="noStrike" spc="-1">
              <a:latin typeface="Arial"/>
            </a:endParaRPr>
          </a:p>
          <a:p>
            <a:pPr indent="-215640">
              <a:lnSpc>
                <a:spcPct val="100000"/>
              </a:lnSpc>
              <a:buClr>
                <a:srgbClr val="0D0D0D"/>
              </a:buClr>
              <a:buFont typeface="StarSymbol"/>
              <a:buAutoNum type="arabicPeriod"/>
            </a:pPr>
            <a:r>
              <a:rPr lang="en-IN" sz="2800" b="0" strike="noStrike" spc="-1">
                <a:solidFill>
                  <a:srgbClr val="0D0D0D"/>
                </a:solidFill>
                <a:latin typeface="Times New Roman"/>
                <a:ea typeface="DejaVu Sans"/>
              </a:rPr>
              <a:t>Conclusion</a:t>
            </a:r>
            <a:endParaRPr lang="en-IN" sz="2800" b="0" strike="noStrike" spc="-1">
              <a:latin typeface="Arial"/>
            </a:endParaRPr>
          </a:p>
          <a:p>
            <a:pPr>
              <a:lnSpc>
                <a:spcPct val="100000"/>
              </a:lnSpc>
            </a:pPr>
            <a:endParaRPr lang="en-IN" sz="2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6" name="Group 1"/>
          <p:cNvGrpSpPr/>
          <p:nvPr/>
        </p:nvGrpSpPr>
        <p:grpSpPr>
          <a:xfrm>
            <a:off x="9015524" y="2737142"/>
            <a:ext cx="2761560" cy="3256920"/>
            <a:chOff x="8568000" y="2592000"/>
            <a:chExt cx="2761560" cy="3256920"/>
          </a:xfrm>
        </p:grpSpPr>
        <p:sp>
          <p:nvSpPr>
            <p:cNvPr id="347" name="CustomShape 2"/>
            <p:cNvSpPr/>
            <p:nvPr/>
          </p:nvSpPr>
          <p:spPr>
            <a:xfrm>
              <a:off x="9929880" y="502092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348" name="CustomShape 3"/>
            <p:cNvSpPr/>
            <p:nvPr/>
          </p:nvSpPr>
          <p:spPr>
            <a:xfrm>
              <a:off x="9929880" y="555444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349" name="object 5"/>
            <p:cNvPicPr/>
            <p:nvPr/>
          </p:nvPicPr>
          <p:blipFill>
            <a:blip r:embed="rId2"/>
            <a:stretch/>
          </p:blipFill>
          <p:spPr>
            <a:xfrm>
              <a:off x="8568000" y="2592000"/>
              <a:ext cx="2761560" cy="3256920"/>
            </a:xfrm>
            <a:prstGeom prst="rect">
              <a:avLst/>
            </a:prstGeom>
            <a:ln>
              <a:noFill/>
            </a:ln>
          </p:spPr>
        </p:pic>
      </p:grpSp>
      <p:sp>
        <p:nvSpPr>
          <p:cNvPr id="350" name="CustomShape 4"/>
          <p:cNvSpPr/>
          <p:nvPr/>
        </p:nvSpPr>
        <p:spPr>
          <a:xfrm>
            <a:off x="6094440" y="15120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351" name="CustomShape 5"/>
          <p:cNvSpPr/>
          <p:nvPr/>
        </p:nvSpPr>
        <p:spPr>
          <a:xfrm>
            <a:off x="247680" y="216000"/>
            <a:ext cx="5799960" cy="664200"/>
          </a:xfrm>
          <a:prstGeom prst="rect">
            <a:avLst/>
          </a:prstGeom>
          <a:noFill/>
          <a:ln>
            <a:noFill/>
          </a:ln>
        </p:spPr>
        <p:style>
          <a:lnRef idx="0">
            <a:scrgbClr r="0" g="0" b="0"/>
          </a:lnRef>
          <a:fillRef idx="0">
            <a:scrgbClr r="0" g="0" b="0"/>
          </a:fillRef>
          <a:effectRef idx="0">
            <a:scrgbClr r="0" g="0" b="0"/>
          </a:effectRef>
          <a:fontRef idx="minor"/>
        </p:style>
        <p:txBody>
          <a:bodyPr lIns="0" tIns="16560" rIns="0" bIns="0">
            <a:spAutoFit/>
          </a:bodyPr>
          <a:lstStyle/>
          <a:p>
            <a:pPr marL="12600">
              <a:lnSpc>
                <a:spcPct val="100000"/>
              </a:lnSpc>
              <a:spcBef>
                <a:spcPts val="130"/>
              </a:spcBef>
            </a:pPr>
            <a:r>
              <a:rPr lang="en-IN" sz="4250" b="1" strike="noStrike" spc="-21">
                <a:solidFill>
                  <a:srgbClr val="000000"/>
                </a:solidFill>
                <a:latin typeface="Trebuchet MS"/>
                <a:ea typeface="DejaVu Sans"/>
              </a:rPr>
              <a:t>P</a:t>
            </a:r>
            <a:r>
              <a:rPr lang="en-IN" sz="4250" b="1" strike="noStrike" spc="9">
                <a:solidFill>
                  <a:srgbClr val="000000"/>
                </a:solidFill>
                <a:latin typeface="Trebuchet MS"/>
                <a:ea typeface="DejaVu Sans"/>
              </a:rPr>
              <a:t>ROB</a:t>
            </a:r>
            <a:r>
              <a:rPr lang="en-IN" sz="4250" b="1" strike="noStrike" spc="49">
                <a:solidFill>
                  <a:srgbClr val="000000"/>
                </a:solidFill>
                <a:latin typeface="Trebuchet MS"/>
                <a:ea typeface="DejaVu Sans"/>
              </a:rPr>
              <a:t>L</a:t>
            </a:r>
            <a:r>
              <a:rPr lang="en-IN" sz="4250" b="1" strike="noStrike" spc="-21">
                <a:solidFill>
                  <a:srgbClr val="000000"/>
                </a:solidFill>
                <a:latin typeface="Trebuchet MS"/>
                <a:ea typeface="DejaVu Sans"/>
              </a:rPr>
              <a:t>E</a:t>
            </a:r>
            <a:r>
              <a:rPr lang="en-IN" sz="4250" b="1" strike="noStrike" spc="15">
                <a:solidFill>
                  <a:srgbClr val="000000"/>
                </a:solidFill>
                <a:latin typeface="Trebuchet MS"/>
                <a:ea typeface="DejaVu Sans"/>
              </a:rPr>
              <a:t>M</a:t>
            </a:r>
            <a:r>
              <a:rPr lang="en-IN" sz="4250" b="1" strike="noStrike" spc="-1">
                <a:solidFill>
                  <a:srgbClr val="000000"/>
                </a:solidFill>
                <a:latin typeface="Trebuchet MS"/>
                <a:ea typeface="DejaVu Sans"/>
              </a:rPr>
              <a:t>	</a:t>
            </a:r>
            <a:r>
              <a:rPr lang="en-IN" sz="4250" b="1" strike="noStrike" spc="7">
                <a:solidFill>
                  <a:srgbClr val="000000"/>
                </a:solidFill>
                <a:latin typeface="Trebuchet MS"/>
                <a:ea typeface="DejaVu Sans"/>
              </a:rPr>
              <a:t>S</a:t>
            </a:r>
            <a:r>
              <a:rPr lang="en-IN" sz="4250" b="1" strike="noStrike" spc="-372">
                <a:solidFill>
                  <a:srgbClr val="000000"/>
                </a:solidFill>
                <a:latin typeface="Trebuchet MS"/>
                <a:ea typeface="DejaVu Sans"/>
              </a:rPr>
              <a:t>T</a:t>
            </a:r>
            <a:r>
              <a:rPr lang="en-IN" sz="4250" b="1" strike="noStrike" spc="-375">
                <a:solidFill>
                  <a:srgbClr val="000000"/>
                </a:solidFill>
                <a:latin typeface="Trebuchet MS"/>
                <a:ea typeface="DejaVu Sans"/>
              </a:rPr>
              <a:t>A</a:t>
            </a:r>
            <a:r>
              <a:rPr lang="en-IN" sz="4250" b="1" strike="noStrike" spc="9">
                <a:solidFill>
                  <a:srgbClr val="000000"/>
                </a:solidFill>
                <a:latin typeface="Trebuchet MS"/>
                <a:ea typeface="DejaVu Sans"/>
              </a:rPr>
              <a:t>T</a:t>
            </a:r>
            <a:r>
              <a:rPr lang="en-IN" sz="4250" b="1" strike="noStrike" spc="-12">
                <a:solidFill>
                  <a:srgbClr val="000000"/>
                </a:solidFill>
                <a:latin typeface="Trebuchet MS"/>
                <a:ea typeface="DejaVu Sans"/>
              </a:rPr>
              <a:t>E</a:t>
            </a:r>
            <a:r>
              <a:rPr lang="en-IN" sz="4250" b="1" strike="noStrike" spc="-21">
                <a:solidFill>
                  <a:srgbClr val="000000"/>
                </a:solidFill>
                <a:latin typeface="Trebuchet MS"/>
                <a:ea typeface="DejaVu Sans"/>
              </a:rPr>
              <a:t>ME</a:t>
            </a:r>
            <a:r>
              <a:rPr lang="en-IN" sz="4250" b="1" strike="noStrike" spc="7">
                <a:solidFill>
                  <a:srgbClr val="000000"/>
                </a:solidFill>
                <a:latin typeface="Trebuchet MS"/>
                <a:ea typeface="DejaVu Sans"/>
              </a:rPr>
              <a:t>NT</a:t>
            </a:r>
            <a:endParaRPr lang="en-IN" sz="4250" b="0" strike="noStrike" spc="-1">
              <a:latin typeface="Arial"/>
            </a:endParaRPr>
          </a:p>
        </p:txBody>
      </p:sp>
      <p:sp>
        <p:nvSpPr>
          <p:cNvPr id="352" name="CustomShape 6"/>
          <p:cNvSpPr/>
          <p:nvPr/>
        </p:nvSpPr>
        <p:spPr>
          <a:xfrm>
            <a:off x="751680" y="942840"/>
            <a:ext cx="8175960" cy="5394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IN" sz="2800" b="0" strike="noStrike" spc="-1">
                <a:solidFill>
                  <a:srgbClr val="000000"/>
                </a:solidFill>
                <a:latin typeface="Times New Roman"/>
                <a:ea typeface="DejaVu Sans"/>
              </a:rPr>
              <a:t>EMPLOYEE PERFORMANCE ANALYSIS benefits both employees and organisations.</a:t>
            </a:r>
            <a:endParaRPr lang="en-IN" sz="2800" b="0" strike="noStrike" spc="-1">
              <a:latin typeface="Arial"/>
            </a:endParaRPr>
          </a:p>
          <a:p>
            <a:pPr marL="216000" indent="-215640">
              <a:lnSpc>
                <a:spcPct val="100000"/>
              </a:lnSpc>
              <a:buClr>
                <a:srgbClr val="000000"/>
              </a:buClr>
              <a:buSzPct val="45000"/>
              <a:buFont typeface="Wingdings" charset="2"/>
              <a:buChar char=""/>
            </a:pPr>
            <a:r>
              <a:rPr lang="en-IN" sz="2800" b="1" strike="noStrike" spc="-1">
                <a:solidFill>
                  <a:srgbClr val="000000"/>
                </a:solidFill>
                <a:latin typeface="Times New Roman"/>
                <a:ea typeface="DejaVu Sans"/>
              </a:rPr>
              <a:t>EMPLOYEE GROWTH :</a:t>
            </a:r>
            <a:r>
              <a:rPr lang="en-IN" sz="2800" b="0" strike="noStrike" spc="-1">
                <a:solidFill>
                  <a:srgbClr val="000000"/>
                </a:solidFill>
                <a:latin typeface="Times New Roman"/>
                <a:ea typeface="DejaVu Sans"/>
              </a:rPr>
              <a:t>Helps employees identify areas for improvement and develop themselves .</a:t>
            </a:r>
            <a:endParaRPr lang="en-IN" sz="2800" b="0" strike="noStrike" spc="-1">
              <a:latin typeface="Arial"/>
            </a:endParaRPr>
          </a:p>
          <a:p>
            <a:pPr marL="216000" indent="-215640">
              <a:lnSpc>
                <a:spcPct val="100000"/>
              </a:lnSpc>
              <a:buClr>
                <a:srgbClr val="000000"/>
              </a:buClr>
              <a:buSzPct val="45000"/>
              <a:buFont typeface="Wingdings" charset="2"/>
              <a:buChar char=""/>
            </a:pPr>
            <a:r>
              <a:rPr lang="en-IN" sz="2800" b="1" strike="noStrike" spc="-1">
                <a:solidFill>
                  <a:srgbClr val="000000"/>
                </a:solidFill>
                <a:latin typeface="Times New Roman"/>
                <a:ea typeface="DejaVu Sans"/>
              </a:rPr>
              <a:t>EMPLOYEE ENGAGEMENT:</a:t>
            </a:r>
            <a:r>
              <a:rPr lang="en-IN" sz="2800" b="0" strike="noStrike" spc="-1">
                <a:solidFill>
                  <a:srgbClr val="000000"/>
                </a:solidFill>
                <a:latin typeface="Times New Roman"/>
                <a:ea typeface="DejaVu Sans"/>
              </a:rPr>
              <a:t>Keeps employees interested and motivated. It also helps employees to feel more valued and recognized..</a:t>
            </a:r>
            <a:endParaRPr lang="en-IN" sz="2800" b="0" strike="noStrike" spc="-1">
              <a:latin typeface="Arial"/>
            </a:endParaRPr>
          </a:p>
          <a:p>
            <a:pPr marL="216000" indent="-215640">
              <a:lnSpc>
                <a:spcPct val="100000"/>
              </a:lnSpc>
              <a:buClr>
                <a:srgbClr val="000000"/>
              </a:buClr>
              <a:buSzPct val="45000"/>
              <a:buFont typeface="Wingdings" charset="2"/>
              <a:buChar char=""/>
            </a:pPr>
            <a:r>
              <a:rPr lang="en-IN" sz="2800" b="1" strike="noStrike" spc="-1">
                <a:solidFill>
                  <a:srgbClr val="000000"/>
                </a:solidFill>
                <a:latin typeface="Times New Roman"/>
                <a:ea typeface="DejaVu Sans"/>
              </a:rPr>
              <a:t>ORGANISATIONAL GOALS:</a:t>
            </a:r>
            <a:r>
              <a:rPr lang="en-IN" sz="2800" b="0" strike="noStrike" spc="-1">
                <a:solidFill>
                  <a:srgbClr val="000000"/>
                </a:solidFill>
                <a:latin typeface="Times New Roman"/>
                <a:ea typeface="DejaVu Sans"/>
              </a:rPr>
              <a:t> Performance analysis can help ensure that organization goals are aligned with employee goals. It also helps the organisation to monitor the success and identify opportunities for improvement</a:t>
            </a:r>
            <a:r>
              <a:rPr lang="en-IN" sz="1800" b="0" strike="noStrike" spc="-1">
                <a:solidFill>
                  <a:srgbClr val="000000"/>
                </a:solidFill>
                <a:latin typeface="Calibri"/>
                <a:ea typeface="DejaVu Sans"/>
              </a:rPr>
              <a:t>.</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3" name="Group 1"/>
          <p:cNvGrpSpPr/>
          <p:nvPr/>
        </p:nvGrpSpPr>
        <p:grpSpPr>
          <a:xfrm>
            <a:off x="9432000" y="1584000"/>
            <a:ext cx="3533040" cy="3809160"/>
            <a:chOff x="9432000" y="1584000"/>
            <a:chExt cx="3533040" cy="3809160"/>
          </a:xfrm>
        </p:grpSpPr>
        <p:sp>
          <p:nvSpPr>
            <p:cNvPr id="354" name="CustomShape 2"/>
            <p:cNvSpPr/>
            <p:nvPr/>
          </p:nvSpPr>
          <p:spPr>
            <a:xfrm>
              <a:off x="10127160" y="42987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355" name="CustomShape 3"/>
            <p:cNvSpPr/>
            <p:nvPr/>
          </p:nvSpPr>
          <p:spPr>
            <a:xfrm>
              <a:off x="10127160" y="48322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356" name="object 5"/>
            <p:cNvPicPr/>
            <p:nvPr/>
          </p:nvPicPr>
          <p:blipFill>
            <a:blip r:embed="rId2"/>
            <a:stretch/>
          </p:blipFill>
          <p:spPr>
            <a:xfrm>
              <a:off x="9432000" y="1584000"/>
              <a:ext cx="3533040" cy="3809160"/>
            </a:xfrm>
            <a:prstGeom prst="rect">
              <a:avLst/>
            </a:prstGeom>
            <a:ln>
              <a:noFill/>
            </a:ln>
          </p:spPr>
        </p:pic>
      </p:grpSp>
      <p:sp>
        <p:nvSpPr>
          <p:cNvPr id="357" name="CustomShape 4"/>
          <p:cNvSpPr/>
          <p:nvPr/>
        </p:nvSpPr>
        <p:spPr>
          <a:xfrm>
            <a:off x="6696000" y="111636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358" name="CustomShape 5"/>
          <p:cNvSpPr/>
          <p:nvPr/>
        </p:nvSpPr>
        <p:spPr>
          <a:xfrm>
            <a:off x="755280" y="385560"/>
            <a:ext cx="10680480" cy="664200"/>
          </a:xfrm>
          <a:prstGeom prst="rect">
            <a:avLst/>
          </a:prstGeom>
          <a:noFill/>
          <a:ln>
            <a:noFill/>
          </a:ln>
        </p:spPr>
        <p:style>
          <a:lnRef idx="0">
            <a:scrgbClr r="0" g="0" b="0"/>
          </a:lnRef>
          <a:fillRef idx="0">
            <a:scrgbClr r="0" g="0" b="0"/>
          </a:fillRef>
          <a:effectRef idx="0">
            <a:scrgbClr r="0" g="0" b="0"/>
          </a:effectRef>
          <a:fontRef idx="minor"/>
        </p:style>
        <p:txBody>
          <a:bodyPr lIns="0" tIns="16560" rIns="0" bIns="0">
            <a:spAutoFit/>
          </a:bodyPr>
          <a:lstStyle/>
          <a:p>
            <a:pPr marL="12600">
              <a:lnSpc>
                <a:spcPct val="100000"/>
              </a:lnSpc>
              <a:spcBef>
                <a:spcPts val="130"/>
              </a:spcBef>
            </a:pPr>
            <a:r>
              <a:rPr lang="en-IN" sz="4250" b="1" strike="noStrike" spc="1">
                <a:solidFill>
                  <a:srgbClr val="000000"/>
                </a:solidFill>
                <a:latin typeface="Trebuchet MS"/>
                <a:ea typeface="DejaVu Sans"/>
              </a:rPr>
              <a:t>PROJECT </a:t>
            </a:r>
            <a:r>
              <a:rPr lang="en-IN" sz="4250" b="1" strike="noStrike" spc="-21">
                <a:solidFill>
                  <a:srgbClr val="000000"/>
                </a:solidFill>
                <a:latin typeface="Trebuchet MS"/>
                <a:ea typeface="DejaVu Sans"/>
              </a:rPr>
              <a:t>OVERVIEW</a:t>
            </a:r>
            <a:endParaRPr lang="en-IN" sz="4250" b="0" strike="noStrike" spc="-1">
              <a:latin typeface="Arial"/>
            </a:endParaRPr>
          </a:p>
        </p:txBody>
      </p:sp>
      <p:pic>
        <p:nvPicPr>
          <p:cNvPr id="359" name="object 8"/>
          <p:cNvPicPr/>
          <p:nvPr/>
        </p:nvPicPr>
        <p:blipFill>
          <a:blip r:embed="rId3"/>
          <a:stretch/>
        </p:blipFill>
        <p:spPr>
          <a:xfrm>
            <a:off x="676440" y="6467400"/>
            <a:ext cx="2142360" cy="199440"/>
          </a:xfrm>
          <a:prstGeom prst="rect">
            <a:avLst/>
          </a:prstGeom>
          <a:ln>
            <a:noFill/>
          </a:ln>
        </p:spPr>
      </p:pic>
      <p:sp>
        <p:nvSpPr>
          <p:cNvPr id="360" name="CustomShape 6"/>
          <p:cNvSpPr/>
          <p:nvPr/>
        </p:nvSpPr>
        <p:spPr>
          <a:xfrm>
            <a:off x="1224000" y="3210120"/>
            <a:ext cx="792396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indent="-215640">
              <a:lnSpc>
                <a:spcPct val="100000"/>
              </a:lnSpc>
              <a:buClr>
                <a:srgbClr val="0D0D0D"/>
              </a:buClr>
              <a:buFont typeface="Arial"/>
              <a:buChar char="•"/>
            </a:pPr>
            <a:endParaRPr lang="en-IN" sz="1800" b="0" strike="noStrike" spc="-1">
              <a:latin typeface="Arial"/>
            </a:endParaRPr>
          </a:p>
          <a:p>
            <a:pPr>
              <a:lnSpc>
                <a:spcPct val="100000"/>
              </a:lnSpc>
            </a:pPr>
            <a:endParaRPr lang="en-IN" sz="1800" b="0" strike="noStrike" spc="-1">
              <a:latin typeface="Arial"/>
            </a:endParaRPr>
          </a:p>
        </p:txBody>
      </p:sp>
      <p:sp>
        <p:nvSpPr>
          <p:cNvPr id="361" name="CustomShape 7"/>
          <p:cNvSpPr/>
          <p:nvPr/>
        </p:nvSpPr>
        <p:spPr>
          <a:xfrm>
            <a:off x="792000" y="1986480"/>
            <a:ext cx="8207640" cy="341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IN" sz="2800" b="0" strike="noStrike" spc="-1">
                <a:solidFill>
                  <a:srgbClr val="000000"/>
                </a:solidFill>
                <a:latin typeface="Times New Roman"/>
                <a:ea typeface="DejaVu Sans"/>
              </a:rPr>
              <a:t>EMPLOYEE PERFORMANCE ANALYSIS :- </a:t>
            </a:r>
            <a:endParaRPr lang="en-IN" sz="2800" b="0" strike="noStrike" spc="-1">
              <a:latin typeface="Arial"/>
            </a:endParaRPr>
          </a:p>
          <a:p>
            <a:pPr>
              <a:lnSpc>
                <a:spcPct val="100000"/>
              </a:lnSpc>
            </a:pPr>
            <a:endParaRPr lang="en-IN" sz="2800" b="0" strike="noStrike" spc="-1">
              <a:latin typeface="Arial"/>
            </a:endParaRPr>
          </a:p>
          <a:p>
            <a:pPr>
              <a:lnSpc>
                <a:spcPct val="100000"/>
              </a:lnSpc>
            </a:pPr>
            <a:r>
              <a:rPr lang="en-IN" sz="2800" b="0" strike="noStrike" spc="-1">
                <a:solidFill>
                  <a:srgbClr val="000000"/>
                </a:solidFill>
                <a:latin typeface="Times New Roman"/>
                <a:ea typeface="DejaVu Sans"/>
              </a:rPr>
              <a:t> Interpreting the performance of the employees of an organisation  by taking various factors into consideration  such as gender ,performance level,rating,achievements of the employee  in order to get a clear view about trends and patterns of different category of employee like “HIGH, MEDIUM, LOW”</a:t>
            </a:r>
            <a:endParaRPr lang="en-IN" sz="2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CustomShape 1"/>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363" name="CustomShape 2"/>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364" name="CustomShape 3"/>
          <p:cNvSpPr/>
          <p:nvPr/>
        </p:nvSpPr>
        <p:spPr>
          <a:xfrm>
            <a:off x="7632000" y="611640"/>
            <a:ext cx="14400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365" name="CustomShape 4"/>
          <p:cNvSpPr/>
          <p:nvPr/>
        </p:nvSpPr>
        <p:spPr>
          <a:xfrm>
            <a:off x="360000" y="287640"/>
            <a:ext cx="10680480" cy="504360"/>
          </a:xfrm>
          <a:prstGeom prst="rect">
            <a:avLst/>
          </a:prstGeom>
          <a:noFill/>
          <a:ln>
            <a:noFill/>
          </a:ln>
        </p:spPr>
        <p:style>
          <a:lnRef idx="0">
            <a:scrgbClr r="0" g="0" b="0"/>
          </a:lnRef>
          <a:fillRef idx="0">
            <a:scrgbClr r="0" g="0" b="0"/>
          </a:fillRef>
          <a:effectRef idx="0">
            <a:scrgbClr r="0" g="0" b="0"/>
          </a:effectRef>
          <a:fontRef idx="minor"/>
        </p:style>
        <p:txBody>
          <a:bodyPr lIns="0" tIns="16560" rIns="0" bIns="0">
            <a:spAutoFit/>
          </a:bodyPr>
          <a:lstStyle/>
          <a:p>
            <a:pPr marL="12600">
              <a:lnSpc>
                <a:spcPct val="100000"/>
              </a:lnSpc>
              <a:spcBef>
                <a:spcPts val="130"/>
              </a:spcBef>
            </a:pPr>
            <a:r>
              <a:rPr lang="en-IN" sz="3200" b="1" strike="noStrike" spc="21">
                <a:solidFill>
                  <a:srgbClr val="000000"/>
                </a:solidFill>
                <a:latin typeface="Trebuchet MS"/>
                <a:ea typeface="DejaVu Sans"/>
              </a:rPr>
              <a:t>W</a:t>
            </a:r>
            <a:r>
              <a:rPr lang="en-IN" sz="3200" b="1" strike="noStrike" spc="-21">
                <a:solidFill>
                  <a:srgbClr val="000000"/>
                </a:solidFill>
                <a:latin typeface="Trebuchet MS"/>
                <a:ea typeface="DejaVu Sans"/>
              </a:rPr>
              <a:t>H</a:t>
            </a:r>
            <a:r>
              <a:rPr lang="en-IN" sz="3200" b="1" strike="noStrike" spc="15">
                <a:solidFill>
                  <a:srgbClr val="000000"/>
                </a:solidFill>
                <a:latin typeface="Trebuchet MS"/>
                <a:ea typeface="DejaVu Sans"/>
              </a:rPr>
              <a:t>O</a:t>
            </a:r>
            <a:r>
              <a:rPr lang="en-IN" sz="3200" b="1" strike="noStrike" spc="-236">
                <a:solidFill>
                  <a:srgbClr val="000000"/>
                </a:solidFill>
                <a:latin typeface="Trebuchet MS"/>
                <a:ea typeface="DejaVu Sans"/>
              </a:rPr>
              <a:t> </a:t>
            </a:r>
            <a:r>
              <a:rPr lang="en-IN" sz="3200" b="1" strike="noStrike" spc="-12">
                <a:solidFill>
                  <a:srgbClr val="000000"/>
                </a:solidFill>
                <a:latin typeface="Trebuchet MS"/>
                <a:ea typeface="DejaVu Sans"/>
              </a:rPr>
              <a:t>AR</a:t>
            </a:r>
            <a:r>
              <a:rPr lang="en-IN" sz="3200" b="1" strike="noStrike" spc="9">
                <a:solidFill>
                  <a:srgbClr val="000000"/>
                </a:solidFill>
                <a:latin typeface="Trebuchet MS"/>
                <a:ea typeface="DejaVu Sans"/>
              </a:rPr>
              <a:t>E</a:t>
            </a:r>
            <a:r>
              <a:rPr lang="en-IN" sz="3200" b="1" strike="noStrike" spc="-35">
                <a:solidFill>
                  <a:srgbClr val="000000"/>
                </a:solidFill>
                <a:latin typeface="Trebuchet MS"/>
                <a:ea typeface="DejaVu Sans"/>
              </a:rPr>
              <a:t> </a:t>
            </a:r>
            <a:r>
              <a:rPr lang="en-IN" sz="3200" b="1" strike="noStrike" spc="-12">
                <a:solidFill>
                  <a:srgbClr val="000000"/>
                </a:solidFill>
                <a:latin typeface="Trebuchet MS"/>
                <a:ea typeface="DejaVu Sans"/>
              </a:rPr>
              <a:t>T</a:t>
            </a:r>
            <a:r>
              <a:rPr lang="en-IN" sz="3200" b="1" strike="noStrike" spc="-15">
                <a:solidFill>
                  <a:srgbClr val="000000"/>
                </a:solidFill>
                <a:latin typeface="Trebuchet MS"/>
                <a:ea typeface="DejaVu Sans"/>
              </a:rPr>
              <a:t>H</a:t>
            </a:r>
            <a:r>
              <a:rPr lang="en-IN" sz="3200" b="1" strike="noStrike" spc="9">
                <a:solidFill>
                  <a:srgbClr val="000000"/>
                </a:solidFill>
                <a:latin typeface="Trebuchet MS"/>
                <a:ea typeface="DejaVu Sans"/>
              </a:rPr>
              <a:t>E</a:t>
            </a:r>
            <a:r>
              <a:rPr lang="en-IN" sz="3200" b="1" strike="noStrike" spc="-35">
                <a:solidFill>
                  <a:srgbClr val="000000"/>
                </a:solidFill>
                <a:latin typeface="Trebuchet MS"/>
                <a:ea typeface="DejaVu Sans"/>
              </a:rPr>
              <a:t> </a:t>
            </a:r>
            <a:r>
              <a:rPr lang="en-IN" sz="3200" b="1" strike="noStrike" spc="-21">
                <a:solidFill>
                  <a:srgbClr val="000000"/>
                </a:solidFill>
                <a:latin typeface="Trebuchet MS"/>
                <a:ea typeface="DejaVu Sans"/>
              </a:rPr>
              <a:t>E</a:t>
            </a:r>
            <a:r>
              <a:rPr lang="en-IN" sz="3200" b="1" strike="noStrike" spc="26">
                <a:solidFill>
                  <a:srgbClr val="000000"/>
                </a:solidFill>
                <a:latin typeface="Trebuchet MS"/>
                <a:ea typeface="DejaVu Sans"/>
              </a:rPr>
              <a:t>N</a:t>
            </a:r>
            <a:r>
              <a:rPr lang="en-IN" sz="3200" b="1" strike="noStrike" spc="9">
                <a:solidFill>
                  <a:srgbClr val="000000"/>
                </a:solidFill>
                <a:latin typeface="Trebuchet MS"/>
                <a:ea typeface="DejaVu Sans"/>
              </a:rPr>
              <a:t>D</a:t>
            </a:r>
            <a:r>
              <a:rPr lang="en-IN" sz="3200" b="1" strike="noStrike" spc="-46">
                <a:solidFill>
                  <a:srgbClr val="000000"/>
                </a:solidFill>
                <a:latin typeface="Trebuchet MS"/>
                <a:ea typeface="DejaVu Sans"/>
              </a:rPr>
              <a:t> </a:t>
            </a:r>
            <a:r>
              <a:rPr lang="en-IN" sz="3200" b="1" strike="noStrike" spc="-1">
                <a:solidFill>
                  <a:srgbClr val="000000"/>
                </a:solidFill>
                <a:latin typeface="Trebuchet MS"/>
                <a:ea typeface="DejaVu Sans"/>
              </a:rPr>
              <a:t>U</a:t>
            </a:r>
            <a:r>
              <a:rPr lang="en-IN" sz="3200" b="1" strike="noStrike" spc="7">
                <a:solidFill>
                  <a:srgbClr val="000000"/>
                </a:solidFill>
                <a:latin typeface="Trebuchet MS"/>
                <a:ea typeface="DejaVu Sans"/>
              </a:rPr>
              <a:t>S</a:t>
            </a:r>
            <a:r>
              <a:rPr lang="en-IN" sz="3200" b="1" strike="noStrike" spc="-26">
                <a:solidFill>
                  <a:srgbClr val="000000"/>
                </a:solidFill>
                <a:latin typeface="Trebuchet MS"/>
                <a:ea typeface="DejaVu Sans"/>
              </a:rPr>
              <a:t>E</a:t>
            </a:r>
            <a:r>
              <a:rPr lang="en-IN" sz="3200" b="1" strike="noStrike" spc="-12">
                <a:solidFill>
                  <a:srgbClr val="000000"/>
                </a:solidFill>
                <a:latin typeface="Trebuchet MS"/>
                <a:ea typeface="DejaVu Sans"/>
              </a:rPr>
              <a:t>R</a:t>
            </a:r>
            <a:r>
              <a:rPr lang="en-IN" sz="3200" b="1" strike="noStrike" spc="1">
                <a:solidFill>
                  <a:srgbClr val="000000"/>
                </a:solidFill>
                <a:latin typeface="Trebuchet MS"/>
                <a:ea typeface="DejaVu Sans"/>
              </a:rPr>
              <a:t>S?</a:t>
            </a:r>
            <a:endParaRPr lang="en-IN" sz="3200" b="0" strike="noStrike" spc="-1">
              <a:latin typeface="Arial"/>
            </a:endParaRPr>
          </a:p>
        </p:txBody>
      </p:sp>
      <p:pic>
        <p:nvPicPr>
          <p:cNvPr id="366" name="object 6"/>
          <p:cNvPicPr/>
          <p:nvPr/>
        </p:nvPicPr>
        <p:blipFill>
          <a:blip r:embed="rId2"/>
          <a:stretch/>
        </p:blipFill>
        <p:spPr>
          <a:xfrm>
            <a:off x="1199160" y="2088000"/>
            <a:ext cx="7958520" cy="2442600"/>
          </a:xfrm>
          <a:prstGeom prst="rect">
            <a:avLst/>
          </a:prstGeom>
          <a:ln>
            <a:noFill/>
          </a:ln>
        </p:spPr>
      </p:pic>
      <p:pic>
        <p:nvPicPr>
          <p:cNvPr id="367" name="object 6"/>
          <p:cNvPicPr/>
          <p:nvPr/>
        </p:nvPicPr>
        <p:blipFill>
          <a:blip r:embed="rId2"/>
          <a:stretch/>
        </p:blipFill>
        <p:spPr>
          <a:xfrm>
            <a:off x="698760" y="1441800"/>
            <a:ext cx="8012880" cy="4448160"/>
          </a:xfrm>
          <a:prstGeom prst="rect">
            <a:avLst/>
          </a:prstGeom>
          <a:ln>
            <a:noFill/>
          </a:ln>
        </p:spPr>
      </p:pic>
      <p:sp>
        <p:nvSpPr>
          <p:cNvPr id="368" name="CustomShape 5"/>
          <p:cNvSpPr/>
          <p:nvPr/>
        </p:nvSpPr>
        <p:spPr>
          <a:xfrm>
            <a:off x="1224000" y="1440000"/>
            <a:ext cx="7958520" cy="24426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69" name="TextShape 6"/>
          <p:cNvSpPr txBox="1"/>
          <p:nvPr/>
        </p:nvSpPr>
        <p:spPr>
          <a:xfrm>
            <a:off x="504000" y="1728000"/>
            <a:ext cx="11582640" cy="4265280"/>
          </a:xfrm>
          <a:prstGeom prst="rect">
            <a:avLst/>
          </a:prstGeom>
          <a:noFill/>
          <a:ln>
            <a:noFill/>
          </a:ln>
        </p:spPr>
        <p:txBody>
          <a:bodyPr lIns="0" tIns="0" rIns="0" bIns="0" anchor="ctr">
            <a:noAutofit/>
          </a:bodyPr>
          <a:lstStyle/>
          <a:p>
            <a:pPr>
              <a:lnSpc>
                <a:spcPct val="90000"/>
              </a:lnSpc>
              <a:spcBef>
                <a:spcPts val="1001"/>
              </a:spcBef>
            </a:pPr>
            <a:r>
              <a:rPr lang="en-IN" sz="2800" b="1" strike="noStrike" spc="-1">
                <a:solidFill>
                  <a:srgbClr val="000000"/>
                </a:solidFill>
                <a:latin typeface="Times New Roman"/>
                <a:ea typeface="DejaVu Sans"/>
              </a:rPr>
              <a:t>MANAGERS AND LEADERS -</a:t>
            </a:r>
            <a:r>
              <a:rPr lang="en-IN" sz="2800" b="0" strike="noStrike" spc="-1">
                <a:solidFill>
                  <a:srgbClr val="000000"/>
                </a:solidFill>
                <a:latin typeface="Times New Roman"/>
                <a:ea typeface="DejaVu Sans"/>
              </a:rPr>
              <a:t> PERFORMANCE ANALYSIS</a:t>
            </a:r>
            <a:endParaRPr lang="en-IN" sz="2800" b="0" strike="noStrike" spc="-1">
              <a:latin typeface="Arial"/>
            </a:endParaRPr>
          </a:p>
          <a:p>
            <a:pPr marL="228600" indent="-22824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gives a clear view of team’s performance ,Individual strengths and</a:t>
            </a:r>
            <a:endParaRPr lang="en-IN" sz="2800" b="0" strike="noStrike" spc="-1">
              <a:latin typeface="Arial"/>
            </a:endParaRPr>
          </a:p>
          <a:p>
            <a:pPr>
              <a:lnSpc>
                <a:spcPct val="90000"/>
              </a:lnSpc>
              <a:spcBef>
                <a:spcPts val="1001"/>
              </a:spcBef>
            </a:pPr>
            <a:r>
              <a:rPr lang="en-IN" sz="2800" b="0" strike="noStrike" spc="-1">
                <a:solidFill>
                  <a:srgbClr val="000000"/>
                </a:solidFill>
                <a:latin typeface="Times New Roman"/>
                <a:ea typeface="DejaVu Sans"/>
              </a:rPr>
              <a:t> weakness , and areas for improvement</a:t>
            </a:r>
            <a:endParaRPr lang="en-IN" sz="2800" b="0" strike="noStrike" spc="-1">
              <a:latin typeface="Arial"/>
            </a:endParaRPr>
          </a:p>
          <a:p>
            <a:pPr>
              <a:lnSpc>
                <a:spcPct val="90000"/>
              </a:lnSpc>
              <a:spcBef>
                <a:spcPts val="1001"/>
              </a:spcBef>
            </a:pPr>
            <a:r>
              <a:rPr lang="en-IN" sz="2800" b="1" strike="noStrike" spc="-1">
                <a:solidFill>
                  <a:srgbClr val="000000"/>
                </a:solidFill>
                <a:latin typeface="Times New Roman"/>
                <a:ea typeface="DejaVu Sans"/>
              </a:rPr>
              <a:t>DATA ANALYSTS AND BUSINESS ANALYSTS –</a:t>
            </a:r>
            <a:r>
              <a:rPr lang="en-IN" sz="2800" b="0" strike="noStrike" spc="-1">
                <a:solidFill>
                  <a:srgbClr val="000000"/>
                </a:solidFill>
                <a:latin typeface="Times New Roman"/>
                <a:ea typeface="DejaVu Sans"/>
              </a:rPr>
              <a:t> It allows </a:t>
            </a:r>
            <a:endParaRPr lang="en-IN" sz="2800" b="0" strike="noStrike" spc="-1">
              <a:latin typeface="Arial"/>
            </a:endParaRPr>
          </a:p>
          <a:p>
            <a:pPr marL="228600" indent="-22824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them to identify trends ,correlations, and root causes of issues ,</a:t>
            </a:r>
            <a:endParaRPr lang="en-IN" sz="2800" b="0" strike="noStrike" spc="-1">
              <a:latin typeface="Arial"/>
            </a:endParaRPr>
          </a:p>
          <a:p>
            <a:pPr>
              <a:lnSpc>
                <a:spcPct val="90000"/>
              </a:lnSpc>
              <a:spcBef>
                <a:spcPts val="1001"/>
              </a:spcBef>
            </a:pPr>
            <a:r>
              <a:rPr lang="en-IN" sz="2800" b="0" strike="noStrike" spc="-1">
                <a:solidFill>
                  <a:srgbClr val="000000"/>
                </a:solidFill>
                <a:latin typeface="Times New Roman"/>
                <a:ea typeface="DejaVu Sans"/>
              </a:rPr>
              <a:t>leading to better organisational decision-making.</a:t>
            </a:r>
            <a:endParaRPr lang="en-IN" sz="2800" b="0" strike="noStrike" spc="-1">
              <a:latin typeface="Arial"/>
            </a:endParaRPr>
          </a:p>
          <a:p>
            <a:pPr>
              <a:lnSpc>
                <a:spcPct val="90000"/>
              </a:lnSpc>
              <a:spcBef>
                <a:spcPts val="1001"/>
              </a:spcBef>
            </a:pPr>
            <a:r>
              <a:rPr lang="en-IN" sz="2800" b="1" strike="noStrike" spc="-1">
                <a:solidFill>
                  <a:srgbClr val="000000"/>
                </a:solidFill>
                <a:latin typeface="Times New Roman"/>
                <a:ea typeface="DejaVu Sans"/>
              </a:rPr>
              <a:t>HR PROFESSIONALS – </a:t>
            </a:r>
            <a:r>
              <a:rPr lang="en-IN" sz="2800" b="0" strike="noStrike" spc="-1">
                <a:solidFill>
                  <a:srgbClr val="000000"/>
                </a:solidFill>
                <a:latin typeface="Times New Roman"/>
                <a:ea typeface="DejaVu Sans"/>
              </a:rPr>
              <a:t>It provides valuable data talent </a:t>
            </a:r>
            <a:endParaRPr lang="en-IN" sz="2800" b="0" strike="noStrike" spc="-1">
              <a:latin typeface="Arial"/>
            </a:endParaRPr>
          </a:p>
          <a:p>
            <a:pPr>
              <a:lnSpc>
                <a:spcPct val="90000"/>
              </a:lnSpc>
              <a:spcBef>
                <a:spcPts val="1001"/>
              </a:spcBef>
            </a:pPr>
            <a:r>
              <a:rPr lang="en-IN" sz="2800" b="0" strike="noStrike" spc="-1">
                <a:solidFill>
                  <a:srgbClr val="000000"/>
                </a:solidFill>
                <a:latin typeface="Times New Roman"/>
                <a:ea typeface="DejaVu Sans"/>
              </a:rPr>
              <a:t>management strategies.</a:t>
            </a:r>
            <a:endParaRPr lang="en-IN" sz="2800" b="0" strike="noStrike" spc="-1">
              <a:latin typeface="Arial"/>
            </a:endParaRPr>
          </a:p>
          <a:p>
            <a:pPr>
              <a:lnSpc>
                <a:spcPct val="90000"/>
              </a:lnSpc>
              <a:spcBef>
                <a:spcPts val="1001"/>
              </a:spcBef>
            </a:pPr>
            <a:r>
              <a:rPr lang="en-IN" sz="2800" b="1" strike="noStrike" spc="-1">
                <a:solidFill>
                  <a:srgbClr val="000000"/>
                </a:solidFill>
                <a:latin typeface="Times New Roman"/>
                <a:ea typeface="DejaVu Sans"/>
              </a:rPr>
              <a:t>EMPLOYEES –</a:t>
            </a:r>
            <a:r>
              <a:rPr lang="en-IN" sz="2800" b="0" strike="noStrike" spc="-1">
                <a:solidFill>
                  <a:srgbClr val="000000"/>
                </a:solidFill>
                <a:latin typeface="Times New Roman"/>
                <a:ea typeface="DejaVu Sans"/>
              </a:rPr>
              <a:t> By understanding their own set goals,</a:t>
            </a:r>
            <a:endParaRPr lang="en-IN" sz="2800" b="0" strike="noStrike" spc="-1">
              <a:latin typeface="Arial"/>
            </a:endParaRPr>
          </a:p>
          <a:p>
            <a:pPr>
              <a:lnSpc>
                <a:spcPct val="90000"/>
              </a:lnSpc>
              <a:spcBef>
                <a:spcPts val="1001"/>
              </a:spcBef>
            </a:pPr>
            <a:r>
              <a:rPr lang="en-IN" sz="2800" b="0" strike="noStrike" spc="-1">
                <a:solidFill>
                  <a:srgbClr val="000000"/>
                </a:solidFill>
                <a:latin typeface="Times New Roman"/>
                <a:ea typeface="DejaVu Sans"/>
              </a:rPr>
              <a:t>employees can see their progress and identify </a:t>
            </a:r>
            <a:endParaRPr lang="en-IN" sz="2800" b="0" strike="noStrike" spc="-1">
              <a:latin typeface="Arial"/>
            </a:endParaRPr>
          </a:p>
          <a:p>
            <a:pPr>
              <a:lnSpc>
                <a:spcPct val="90000"/>
              </a:lnSpc>
              <a:spcBef>
                <a:spcPts val="1001"/>
              </a:spcBef>
            </a:pPr>
            <a:r>
              <a:rPr lang="en-IN" sz="2800" b="0" strike="noStrike" spc="-1">
                <a:solidFill>
                  <a:srgbClr val="000000"/>
                </a:solidFill>
                <a:latin typeface="Times New Roman"/>
                <a:ea typeface="DejaVu Sans"/>
              </a:rPr>
              <a:t>their own development. </a:t>
            </a:r>
            <a:endParaRPr lang="en-IN" sz="2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0" name="object 2"/>
          <p:cNvPicPr/>
          <p:nvPr/>
        </p:nvPicPr>
        <p:blipFill>
          <a:blip r:embed="rId2"/>
          <a:stretch/>
        </p:blipFill>
        <p:spPr>
          <a:xfrm>
            <a:off x="173160" y="1161360"/>
            <a:ext cx="1007640" cy="1214280"/>
          </a:xfrm>
          <a:prstGeom prst="rect">
            <a:avLst/>
          </a:prstGeom>
          <a:ln>
            <a:noFill/>
          </a:ln>
        </p:spPr>
      </p:pic>
      <p:sp>
        <p:nvSpPr>
          <p:cNvPr id="371" name="CustomShape 1"/>
          <p:cNvSpPr/>
          <p:nvPr/>
        </p:nvSpPr>
        <p:spPr>
          <a:xfrm>
            <a:off x="9864000" y="55191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372" name="CustomShape 2"/>
          <p:cNvSpPr/>
          <p:nvPr/>
        </p:nvSpPr>
        <p:spPr>
          <a:xfrm>
            <a:off x="9072000" y="11520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373" name="CustomShape 3"/>
          <p:cNvSpPr/>
          <p:nvPr/>
        </p:nvSpPr>
        <p:spPr>
          <a:xfrm>
            <a:off x="10259280" y="612000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374" name="CustomShape 4"/>
          <p:cNvSpPr/>
          <p:nvPr/>
        </p:nvSpPr>
        <p:spPr>
          <a:xfrm>
            <a:off x="173160" y="425520"/>
            <a:ext cx="9762480" cy="562320"/>
          </a:xfrm>
          <a:prstGeom prst="rect">
            <a:avLst/>
          </a:prstGeom>
          <a:noFill/>
          <a:ln>
            <a:noFill/>
          </a:ln>
        </p:spPr>
        <p:style>
          <a:lnRef idx="0">
            <a:scrgbClr r="0" g="0" b="0"/>
          </a:lnRef>
          <a:fillRef idx="0">
            <a:scrgbClr r="0" g="0" b="0"/>
          </a:fillRef>
          <a:effectRef idx="0">
            <a:scrgbClr r="0" g="0" b="0"/>
          </a:effectRef>
          <a:fontRef idx="minor"/>
        </p:style>
        <p:txBody>
          <a:bodyPr lIns="0" tIns="13320" rIns="0" bIns="0">
            <a:spAutoFit/>
          </a:bodyPr>
          <a:lstStyle/>
          <a:p>
            <a:pPr marL="12600">
              <a:lnSpc>
                <a:spcPct val="100000"/>
              </a:lnSpc>
              <a:spcBef>
                <a:spcPts val="105"/>
              </a:spcBef>
            </a:pPr>
            <a:r>
              <a:rPr lang="en-IN" sz="3600" b="1" strike="noStrike" spc="7">
                <a:solidFill>
                  <a:srgbClr val="000000"/>
                </a:solidFill>
                <a:latin typeface="Trebuchet MS"/>
                <a:ea typeface="DejaVu Sans"/>
              </a:rPr>
              <a:t>O</a:t>
            </a:r>
            <a:r>
              <a:rPr lang="en-IN" sz="3600" b="1" strike="noStrike" spc="21">
                <a:solidFill>
                  <a:srgbClr val="000000"/>
                </a:solidFill>
                <a:latin typeface="Trebuchet MS"/>
                <a:ea typeface="DejaVu Sans"/>
              </a:rPr>
              <a:t>U</a:t>
            </a:r>
            <a:r>
              <a:rPr lang="en-IN" sz="3600" b="1" strike="noStrike" spc="-1">
                <a:solidFill>
                  <a:srgbClr val="000000"/>
                </a:solidFill>
                <a:latin typeface="Trebuchet MS"/>
                <a:ea typeface="DejaVu Sans"/>
              </a:rPr>
              <a:t>R</a:t>
            </a:r>
            <a:r>
              <a:rPr lang="en-IN" sz="3600" b="1" strike="noStrike" spc="1">
                <a:solidFill>
                  <a:srgbClr val="000000"/>
                </a:solidFill>
                <a:latin typeface="Trebuchet MS"/>
                <a:ea typeface="DejaVu Sans"/>
              </a:rPr>
              <a:t> </a:t>
            </a:r>
            <a:r>
              <a:rPr lang="en-IN" sz="3600" b="1" strike="noStrike" spc="21">
                <a:solidFill>
                  <a:srgbClr val="000000"/>
                </a:solidFill>
                <a:latin typeface="Trebuchet MS"/>
                <a:ea typeface="DejaVu Sans"/>
              </a:rPr>
              <a:t>S</a:t>
            </a:r>
            <a:r>
              <a:rPr lang="en-IN" sz="3600" b="1" strike="noStrike" spc="7">
                <a:solidFill>
                  <a:srgbClr val="000000"/>
                </a:solidFill>
                <a:latin typeface="Trebuchet MS"/>
                <a:ea typeface="DejaVu Sans"/>
              </a:rPr>
              <a:t>O</a:t>
            </a:r>
            <a:r>
              <a:rPr lang="en-IN" sz="3600" b="1" strike="noStrike" spc="21">
                <a:solidFill>
                  <a:srgbClr val="000000"/>
                </a:solidFill>
                <a:latin typeface="Trebuchet MS"/>
                <a:ea typeface="DejaVu Sans"/>
              </a:rPr>
              <a:t>LU</a:t>
            </a:r>
            <a:r>
              <a:rPr lang="en-IN" sz="3600" b="1" strike="noStrike" spc="-35">
                <a:solidFill>
                  <a:srgbClr val="000000"/>
                </a:solidFill>
                <a:latin typeface="Trebuchet MS"/>
                <a:ea typeface="DejaVu Sans"/>
              </a:rPr>
              <a:t>T</a:t>
            </a:r>
            <a:r>
              <a:rPr lang="en-IN" sz="3600" b="1" strike="noStrike" spc="-32">
                <a:solidFill>
                  <a:srgbClr val="000000"/>
                </a:solidFill>
                <a:latin typeface="Trebuchet MS"/>
                <a:ea typeface="DejaVu Sans"/>
              </a:rPr>
              <a:t>I</a:t>
            </a:r>
            <a:r>
              <a:rPr lang="en-IN" sz="3600" b="1" strike="noStrike" spc="7">
                <a:solidFill>
                  <a:srgbClr val="000000"/>
                </a:solidFill>
                <a:latin typeface="Trebuchet MS"/>
                <a:ea typeface="DejaVu Sans"/>
              </a:rPr>
              <a:t>O</a:t>
            </a:r>
            <a:r>
              <a:rPr lang="en-IN" sz="3600" b="1" strike="noStrike" spc="-1">
                <a:solidFill>
                  <a:srgbClr val="000000"/>
                </a:solidFill>
                <a:latin typeface="Trebuchet MS"/>
                <a:ea typeface="DejaVu Sans"/>
              </a:rPr>
              <a:t>N</a:t>
            </a:r>
            <a:r>
              <a:rPr lang="en-IN" sz="3600" b="1" strike="noStrike" spc="-347">
                <a:solidFill>
                  <a:srgbClr val="000000"/>
                </a:solidFill>
                <a:latin typeface="Trebuchet MS"/>
                <a:ea typeface="DejaVu Sans"/>
              </a:rPr>
              <a:t> </a:t>
            </a:r>
            <a:r>
              <a:rPr lang="en-IN" sz="3600" b="1" strike="noStrike" spc="-35">
                <a:solidFill>
                  <a:srgbClr val="000000"/>
                </a:solidFill>
                <a:latin typeface="Trebuchet MS"/>
                <a:ea typeface="DejaVu Sans"/>
              </a:rPr>
              <a:t>A</a:t>
            </a:r>
            <a:r>
              <a:rPr lang="en-IN" sz="3600" b="1" strike="noStrike" spc="-7">
                <a:solidFill>
                  <a:srgbClr val="000000"/>
                </a:solidFill>
                <a:latin typeface="Trebuchet MS"/>
                <a:ea typeface="DejaVu Sans"/>
              </a:rPr>
              <a:t>N</a:t>
            </a:r>
            <a:r>
              <a:rPr lang="en-IN" sz="3600" b="1" strike="noStrike" spc="-1">
                <a:solidFill>
                  <a:srgbClr val="000000"/>
                </a:solidFill>
                <a:latin typeface="Trebuchet MS"/>
                <a:ea typeface="DejaVu Sans"/>
              </a:rPr>
              <a:t>D</a:t>
            </a:r>
            <a:r>
              <a:rPr lang="en-IN" sz="3600" b="1" strike="noStrike" spc="29">
                <a:solidFill>
                  <a:srgbClr val="000000"/>
                </a:solidFill>
                <a:latin typeface="Trebuchet MS"/>
                <a:ea typeface="DejaVu Sans"/>
              </a:rPr>
              <a:t> </a:t>
            </a:r>
            <a:r>
              <a:rPr lang="en-IN" sz="3600" b="1" strike="noStrike" spc="-32">
                <a:solidFill>
                  <a:srgbClr val="000000"/>
                </a:solidFill>
                <a:latin typeface="Trebuchet MS"/>
                <a:ea typeface="DejaVu Sans"/>
              </a:rPr>
              <a:t>I</a:t>
            </a:r>
            <a:r>
              <a:rPr lang="en-IN" sz="3600" b="1" strike="noStrike" spc="-35">
                <a:solidFill>
                  <a:srgbClr val="000000"/>
                </a:solidFill>
                <a:latin typeface="Trebuchet MS"/>
                <a:ea typeface="DejaVu Sans"/>
              </a:rPr>
              <a:t>T</a:t>
            </a:r>
            <a:r>
              <a:rPr lang="en-IN" sz="3600" b="1" strike="noStrike" spc="-1">
                <a:solidFill>
                  <a:srgbClr val="000000"/>
                </a:solidFill>
                <a:latin typeface="Trebuchet MS"/>
                <a:ea typeface="DejaVu Sans"/>
              </a:rPr>
              <a:t>S</a:t>
            </a:r>
            <a:r>
              <a:rPr lang="en-IN" sz="3600" b="1" strike="noStrike" spc="55">
                <a:solidFill>
                  <a:srgbClr val="000000"/>
                </a:solidFill>
                <a:latin typeface="Trebuchet MS"/>
                <a:ea typeface="DejaVu Sans"/>
              </a:rPr>
              <a:t> </a:t>
            </a:r>
            <a:r>
              <a:rPr lang="en-IN" sz="3600" b="1" strike="noStrike" spc="-296">
                <a:solidFill>
                  <a:srgbClr val="000000"/>
                </a:solidFill>
                <a:latin typeface="Trebuchet MS"/>
                <a:ea typeface="DejaVu Sans"/>
              </a:rPr>
              <a:t>V</a:t>
            </a:r>
            <a:r>
              <a:rPr lang="en-IN" sz="3600" b="1" strike="noStrike" spc="-35">
                <a:solidFill>
                  <a:srgbClr val="000000"/>
                </a:solidFill>
                <a:latin typeface="Trebuchet MS"/>
                <a:ea typeface="DejaVu Sans"/>
              </a:rPr>
              <a:t>A</a:t>
            </a:r>
            <a:r>
              <a:rPr lang="en-IN" sz="3600" b="1" strike="noStrike" spc="21">
                <a:solidFill>
                  <a:srgbClr val="000000"/>
                </a:solidFill>
                <a:latin typeface="Trebuchet MS"/>
                <a:ea typeface="DejaVu Sans"/>
              </a:rPr>
              <a:t>LU</a:t>
            </a:r>
            <a:r>
              <a:rPr lang="en-IN" sz="3600" b="1" strike="noStrike" spc="-1">
                <a:solidFill>
                  <a:srgbClr val="000000"/>
                </a:solidFill>
                <a:latin typeface="Trebuchet MS"/>
                <a:ea typeface="DejaVu Sans"/>
              </a:rPr>
              <a:t>E</a:t>
            </a:r>
            <a:r>
              <a:rPr lang="en-IN" sz="3600" b="1" strike="noStrike" spc="-66">
                <a:solidFill>
                  <a:srgbClr val="000000"/>
                </a:solidFill>
                <a:latin typeface="Trebuchet MS"/>
                <a:ea typeface="DejaVu Sans"/>
              </a:rPr>
              <a:t> </a:t>
            </a:r>
            <a:r>
              <a:rPr lang="en-IN" sz="3600" b="1" strike="noStrike" spc="-15">
                <a:solidFill>
                  <a:srgbClr val="000000"/>
                </a:solidFill>
                <a:latin typeface="Trebuchet MS"/>
                <a:ea typeface="DejaVu Sans"/>
              </a:rPr>
              <a:t>P</a:t>
            </a:r>
            <a:r>
              <a:rPr lang="en-IN" sz="3600" b="1" strike="noStrike" spc="-32">
                <a:solidFill>
                  <a:srgbClr val="000000"/>
                </a:solidFill>
                <a:latin typeface="Trebuchet MS"/>
                <a:ea typeface="DejaVu Sans"/>
              </a:rPr>
              <a:t>R</a:t>
            </a:r>
            <a:r>
              <a:rPr lang="en-IN" sz="3600" b="1" strike="noStrike" spc="7">
                <a:solidFill>
                  <a:srgbClr val="000000"/>
                </a:solidFill>
                <a:latin typeface="Trebuchet MS"/>
                <a:ea typeface="DejaVu Sans"/>
              </a:rPr>
              <a:t>O</a:t>
            </a:r>
            <a:r>
              <a:rPr lang="en-IN" sz="3600" b="1" strike="noStrike" spc="-15">
                <a:solidFill>
                  <a:srgbClr val="000000"/>
                </a:solidFill>
                <a:latin typeface="Trebuchet MS"/>
                <a:ea typeface="DejaVu Sans"/>
              </a:rPr>
              <a:t>P</a:t>
            </a:r>
            <a:r>
              <a:rPr lang="en-IN" sz="3600" b="1" strike="noStrike" spc="7">
                <a:solidFill>
                  <a:srgbClr val="000000"/>
                </a:solidFill>
                <a:latin typeface="Trebuchet MS"/>
                <a:ea typeface="DejaVu Sans"/>
              </a:rPr>
              <a:t>O</a:t>
            </a:r>
            <a:r>
              <a:rPr lang="en-IN" sz="3600" b="1" strike="noStrike" spc="21">
                <a:solidFill>
                  <a:srgbClr val="000000"/>
                </a:solidFill>
                <a:latin typeface="Trebuchet MS"/>
                <a:ea typeface="DejaVu Sans"/>
              </a:rPr>
              <a:t>S</a:t>
            </a:r>
            <a:r>
              <a:rPr lang="en-IN" sz="3600" b="1" strike="noStrike" spc="-32">
                <a:solidFill>
                  <a:srgbClr val="000000"/>
                </a:solidFill>
                <a:latin typeface="Trebuchet MS"/>
                <a:ea typeface="DejaVu Sans"/>
              </a:rPr>
              <a:t>I</a:t>
            </a:r>
            <a:r>
              <a:rPr lang="en-IN" sz="3600" b="1" strike="noStrike" spc="-35">
                <a:solidFill>
                  <a:srgbClr val="000000"/>
                </a:solidFill>
                <a:latin typeface="Trebuchet MS"/>
                <a:ea typeface="DejaVu Sans"/>
              </a:rPr>
              <a:t>T</a:t>
            </a:r>
            <a:r>
              <a:rPr lang="en-IN" sz="3600" b="1" strike="noStrike" spc="-32">
                <a:solidFill>
                  <a:srgbClr val="000000"/>
                </a:solidFill>
                <a:latin typeface="Trebuchet MS"/>
                <a:ea typeface="DejaVu Sans"/>
              </a:rPr>
              <a:t>I</a:t>
            </a:r>
            <a:r>
              <a:rPr lang="en-IN" sz="3600" b="1" strike="noStrike" spc="7">
                <a:solidFill>
                  <a:srgbClr val="000000"/>
                </a:solidFill>
                <a:latin typeface="Trebuchet MS"/>
                <a:ea typeface="DejaVu Sans"/>
              </a:rPr>
              <a:t>O</a:t>
            </a:r>
            <a:r>
              <a:rPr lang="en-IN" sz="3600" b="1" strike="noStrike" spc="-1">
                <a:solidFill>
                  <a:srgbClr val="000000"/>
                </a:solidFill>
                <a:latin typeface="Trebuchet MS"/>
                <a:ea typeface="DejaVu Sans"/>
              </a:rPr>
              <a:t>N</a:t>
            </a:r>
            <a:endParaRPr lang="en-IN" sz="3600" b="0" strike="noStrike" spc="-1">
              <a:latin typeface="Arial"/>
            </a:endParaRPr>
          </a:p>
        </p:txBody>
      </p:sp>
      <p:pic>
        <p:nvPicPr>
          <p:cNvPr id="375" name="object 7"/>
          <p:cNvPicPr/>
          <p:nvPr/>
        </p:nvPicPr>
        <p:blipFill>
          <a:blip r:embed="rId3"/>
          <a:stretch/>
        </p:blipFill>
        <p:spPr>
          <a:xfrm>
            <a:off x="676440" y="6467400"/>
            <a:ext cx="2142360" cy="199440"/>
          </a:xfrm>
          <a:prstGeom prst="rect">
            <a:avLst/>
          </a:prstGeom>
          <a:ln>
            <a:noFill/>
          </a:ln>
        </p:spPr>
      </p:pic>
      <p:sp>
        <p:nvSpPr>
          <p:cNvPr id="376" name="CustomShape 5"/>
          <p:cNvSpPr/>
          <p:nvPr/>
        </p:nvSpPr>
        <p:spPr>
          <a:xfrm>
            <a:off x="1296000" y="1137960"/>
            <a:ext cx="8783640" cy="5546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IN" sz="2800" b="1" i="1" strike="noStrike" spc="-1">
                <a:solidFill>
                  <a:srgbClr val="000000"/>
                </a:solidFill>
                <a:latin typeface="Times New Roman"/>
                <a:ea typeface="DejaVu Sans"/>
              </a:rPr>
              <a:t>STEP 1:</a:t>
            </a:r>
            <a:r>
              <a:rPr lang="en-IN" sz="2800" b="0" strike="noStrike" spc="-1">
                <a:solidFill>
                  <a:srgbClr val="000000"/>
                </a:solidFill>
                <a:latin typeface="Times New Roman"/>
                <a:ea typeface="DejaVu Sans"/>
              </a:rPr>
              <a:t> Select the “Exit date” column and select the conditional formatting&gt;highlight cell rule&gt;more rules&gt;cell value blank( for no information given or blank cell) .</a:t>
            </a:r>
            <a:endParaRPr lang="en-IN" sz="2800" b="0" strike="noStrike" spc="-1">
              <a:latin typeface="Arial"/>
            </a:endParaRPr>
          </a:p>
          <a:p>
            <a:pPr>
              <a:lnSpc>
                <a:spcPct val="100000"/>
              </a:lnSpc>
            </a:pPr>
            <a:r>
              <a:rPr lang="en-IN" sz="2800" b="1" i="1" strike="noStrike" spc="-1">
                <a:solidFill>
                  <a:srgbClr val="000000"/>
                </a:solidFill>
                <a:latin typeface="Times New Roman"/>
                <a:ea typeface="DejaVu Sans"/>
              </a:rPr>
              <a:t>STEP 2:</a:t>
            </a:r>
            <a:r>
              <a:rPr lang="en-IN" sz="2800" b="0" strike="noStrike" spc="-1">
                <a:solidFill>
                  <a:srgbClr val="000000"/>
                </a:solidFill>
                <a:latin typeface="Times New Roman"/>
                <a:ea typeface="DejaVu Sans"/>
              </a:rPr>
              <a:t> Select FILTER&gt;REMOVE FORMATTED CELL(to remove blank cell) .</a:t>
            </a:r>
            <a:endParaRPr lang="en-IN" sz="2800" b="0" strike="noStrike" spc="-1">
              <a:latin typeface="Arial"/>
            </a:endParaRPr>
          </a:p>
          <a:p>
            <a:pPr>
              <a:lnSpc>
                <a:spcPct val="100000"/>
              </a:lnSpc>
            </a:pPr>
            <a:r>
              <a:rPr lang="en-IN" sz="2800" b="1" i="1" strike="noStrike" spc="-1">
                <a:solidFill>
                  <a:srgbClr val="000000"/>
                </a:solidFill>
                <a:latin typeface="Times New Roman"/>
                <a:ea typeface="DejaVu Sans"/>
              </a:rPr>
              <a:t>STEP 3:</a:t>
            </a:r>
            <a:r>
              <a:rPr lang="en-IN" sz="2800" b="0" strike="noStrike" spc="-1">
                <a:solidFill>
                  <a:srgbClr val="000000"/>
                </a:solidFill>
                <a:latin typeface="Times New Roman"/>
                <a:ea typeface="DejaVu Sans"/>
              </a:rPr>
              <a:t> Select the “AA” column and apply the formula {=IFS(Z8&gt;5, “VERY HIGH”,Z8&gt;4, “HIGH”, Z8&gt;=3, “MED”, TRUE , “LOW”.</a:t>
            </a:r>
            <a:endParaRPr lang="en-IN" sz="2800" b="0" strike="noStrike" spc="-1">
              <a:latin typeface="Arial"/>
            </a:endParaRPr>
          </a:p>
          <a:p>
            <a:pPr>
              <a:lnSpc>
                <a:spcPct val="100000"/>
              </a:lnSpc>
            </a:pPr>
            <a:r>
              <a:rPr lang="en-IN" sz="2800" b="1" i="1" strike="noStrike" spc="-1">
                <a:solidFill>
                  <a:srgbClr val="000000"/>
                </a:solidFill>
                <a:latin typeface="Times New Roman"/>
                <a:ea typeface="DejaVu Sans"/>
              </a:rPr>
              <a:t>STEP 4</a:t>
            </a:r>
            <a:r>
              <a:rPr lang="en-IN" sz="2800" b="0" strike="noStrike" spc="-1">
                <a:solidFill>
                  <a:srgbClr val="000000"/>
                </a:solidFill>
                <a:latin typeface="Times New Roman"/>
                <a:ea typeface="DejaVu Sans"/>
              </a:rPr>
              <a:t>:Click on SLICER enter Employee type(pivot table).</a:t>
            </a:r>
            <a:endParaRPr lang="en-IN" sz="2800" b="0" strike="noStrike" spc="-1">
              <a:latin typeface="Arial"/>
            </a:endParaRPr>
          </a:p>
          <a:p>
            <a:pPr>
              <a:lnSpc>
                <a:spcPct val="100000"/>
              </a:lnSpc>
            </a:pPr>
            <a:r>
              <a:rPr lang="en-IN" sz="2800" b="1" i="1" strike="noStrike" spc="-1">
                <a:solidFill>
                  <a:srgbClr val="000000"/>
                </a:solidFill>
                <a:latin typeface="Times New Roman"/>
                <a:ea typeface="DejaVu Sans"/>
              </a:rPr>
              <a:t>STEP 5: </a:t>
            </a:r>
            <a:r>
              <a:rPr lang="en-IN" sz="2800" b="0" strike="noStrike" spc="-1">
                <a:solidFill>
                  <a:srgbClr val="000000"/>
                </a:solidFill>
                <a:latin typeface="Times New Roman"/>
                <a:ea typeface="DejaVu Sans"/>
              </a:rPr>
              <a:t>Select on the recommended chart whichever you prefer.</a:t>
            </a:r>
            <a:endParaRPr lang="en-IN" sz="2800" b="0" strike="noStrike" spc="-1">
              <a:latin typeface="Arial"/>
            </a:endParaRPr>
          </a:p>
          <a:p>
            <a:pPr>
              <a:lnSpc>
                <a:spcPct val="100000"/>
              </a:lnSpc>
            </a:pPr>
            <a:r>
              <a:rPr lang="en-IN" sz="2800" b="1" i="1" strike="noStrike" spc="-1">
                <a:solidFill>
                  <a:srgbClr val="000000"/>
                </a:solidFill>
                <a:latin typeface="Times New Roman"/>
                <a:ea typeface="DejaVu Sans"/>
              </a:rPr>
              <a:t>STEP 6:</a:t>
            </a:r>
            <a:r>
              <a:rPr lang="en-IN" sz="2800" b="0" strike="noStrike" spc="-1">
                <a:solidFill>
                  <a:srgbClr val="000000"/>
                </a:solidFill>
                <a:latin typeface="Times New Roman"/>
                <a:ea typeface="DejaVu Sans"/>
              </a:rPr>
              <a:t> Now the data visualization of the “Employee data analysis” is ready.</a:t>
            </a:r>
            <a:endParaRPr lang="en-IN" sz="2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CustomShape 1"/>
          <p:cNvSpPr/>
          <p:nvPr/>
        </p:nvSpPr>
        <p:spPr>
          <a:xfrm>
            <a:off x="573840" y="180000"/>
            <a:ext cx="10680480" cy="757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4800" b="1" strike="noStrike" spc="-1">
                <a:solidFill>
                  <a:srgbClr val="000000"/>
                </a:solidFill>
                <a:latin typeface="Trebuchet MS"/>
                <a:ea typeface="DejaVu Sans"/>
              </a:rPr>
              <a:t>Dataset Description</a:t>
            </a:r>
            <a:endParaRPr lang="en-IN" sz="4800" b="0" strike="noStrike" spc="-1">
              <a:latin typeface="Arial"/>
            </a:endParaRPr>
          </a:p>
        </p:txBody>
      </p:sp>
      <p:sp>
        <p:nvSpPr>
          <p:cNvPr id="378" name="CustomShape 2"/>
          <p:cNvSpPr/>
          <p:nvPr/>
        </p:nvSpPr>
        <p:spPr>
          <a:xfrm>
            <a:off x="937440" y="965160"/>
            <a:ext cx="9757080" cy="5546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marL="216000" indent="-215640">
              <a:lnSpc>
                <a:spcPct val="100000"/>
              </a:lnSpc>
              <a:buClr>
                <a:srgbClr val="000000"/>
              </a:buClr>
              <a:buSzPct val="45000"/>
              <a:buFont typeface="Wingdings" charset="2"/>
              <a:buChar char=""/>
            </a:pPr>
            <a:r>
              <a:rPr lang="en-IN" sz="2800" b="0" strike="noStrike" spc="-1">
                <a:solidFill>
                  <a:srgbClr val="000000"/>
                </a:solidFill>
                <a:latin typeface="Times New Roman"/>
                <a:ea typeface="DejaVu Sans"/>
              </a:rPr>
              <a:t>Downloaded the employee data set from kaggle.com </a:t>
            </a:r>
            <a:endParaRPr lang="en-IN" sz="2800" b="0" strike="noStrike" spc="-1">
              <a:latin typeface="Arial"/>
            </a:endParaRPr>
          </a:p>
          <a:p>
            <a:pPr marL="216000" indent="-215640">
              <a:lnSpc>
                <a:spcPct val="100000"/>
              </a:lnSpc>
              <a:buClr>
                <a:srgbClr val="000000"/>
              </a:buClr>
              <a:buSzPct val="45000"/>
              <a:buFont typeface="Wingdings" charset="2"/>
              <a:buChar char=""/>
            </a:pPr>
            <a:r>
              <a:rPr lang="en-IN" sz="2800" b="0" strike="noStrike" spc="-1">
                <a:solidFill>
                  <a:srgbClr val="000000"/>
                </a:solidFill>
                <a:latin typeface="Times New Roman"/>
                <a:ea typeface="DejaVu Sans"/>
              </a:rPr>
              <a:t>Considered only 9 features out of 26 features:</a:t>
            </a:r>
            <a:endParaRPr lang="en-IN" sz="2800" b="0" strike="noStrike" spc="-1">
              <a:latin typeface="Arial"/>
            </a:endParaRPr>
          </a:p>
          <a:p>
            <a:pPr marL="216000" indent="-215640">
              <a:lnSpc>
                <a:spcPct val="100000"/>
              </a:lnSpc>
              <a:buClr>
                <a:srgbClr val="000000"/>
              </a:buClr>
              <a:buSzPct val="45000"/>
              <a:buFont typeface="Wingdings" charset="2"/>
              <a:buChar char=""/>
            </a:pPr>
            <a:r>
              <a:rPr lang="en-IN" sz="2800" b="0" strike="noStrike" spc="-1">
                <a:solidFill>
                  <a:srgbClr val="000000"/>
                </a:solidFill>
                <a:latin typeface="Times New Roman"/>
                <a:ea typeface="DejaVu Sans"/>
              </a:rPr>
              <a:t>Employee id-numbers</a:t>
            </a:r>
            <a:endParaRPr lang="en-IN" sz="2800" b="0" strike="noStrike" spc="-1">
              <a:latin typeface="Arial"/>
            </a:endParaRPr>
          </a:p>
          <a:p>
            <a:pPr marL="216000" indent="-215640">
              <a:lnSpc>
                <a:spcPct val="100000"/>
              </a:lnSpc>
              <a:buClr>
                <a:srgbClr val="000000"/>
              </a:buClr>
              <a:buSzPct val="45000"/>
              <a:buFont typeface="Wingdings" charset="2"/>
              <a:buChar char=""/>
            </a:pPr>
            <a:r>
              <a:rPr lang="en-IN" sz="2800" b="0" strike="noStrike" spc="-1">
                <a:solidFill>
                  <a:srgbClr val="000000"/>
                </a:solidFill>
                <a:latin typeface="Times New Roman"/>
                <a:ea typeface="DejaVu Sans"/>
              </a:rPr>
              <a:t>Name-text,</a:t>
            </a:r>
            <a:endParaRPr lang="en-IN" sz="2800" b="0" strike="noStrike" spc="-1">
              <a:latin typeface="Arial"/>
            </a:endParaRPr>
          </a:p>
          <a:p>
            <a:pPr marL="216000" indent="-215640">
              <a:lnSpc>
                <a:spcPct val="100000"/>
              </a:lnSpc>
              <a:buClr>
                <a:srgbClr val="000000"/>
              </a:buClr>
              <a:buSzPct val="45000"/>
              <a:buFont typeface="Wingdings" charset="2"/>
              <a:buChar char=""/>
            </a:pPr>
            <a:r>
              <a:rPr lang="en-IN" sz="2800" b="0" strike="noStrike" spc="-1">
                <a:solidFill>
                  <a:srgbClr val="000000"/>
                </a:solidFill>
                <a:latin typeface="Times New Roman"/>
                <a:ea typeface="DejaVu Sans"/>
              </a:rPr>
              <a:t>Business unit -text</a:t>
            </a:r>
            <a:endParaRPr lang="en-IN" sz="2800" b="0" strike="noStrike" spc="-1">
              <a:latin typeface="Arial"/>
            </a:endParaRPr>
          </a:p>
          <a:p>
            <a:pPr marL="216000" indent="-215640">
              <a:lnSpc>
                <a:spcPct val="100000"/>
              </a:lnSpc>
              <a:buClr>
                <a:srgbClr val="000000"/>
              </a:buClr>
              <a:buSzPct val="45000"/>
              <a:buFont typeface="Wingdings" charset="2"/>
              <a:buChar char=""/>
            </a:pPr>
            <a:r>
              <a:rPr lang="en-IN" sz="2800" b="0" strike="noStrike" spc="-1">
                <a:solidFill>
                  <a:srgbClr val="000000"/>
                </a:solidFill>
                <a:latin typeface="Times New Roman"/>
                <a:ea typeface="DejaVu Sans"/>
              </a:rPr>
              <a:t>Employee status-text (active ,voluntary termination,future start , leave of absence)</a:t>
            </a:r>
            <a:endParaRPr lang="en-IN" sz="2800" b="0" strike="noStrike" spc="-1">
              <a:latin typeface="Arial"/>
            </a:endParaRPr>
          </a:p>
          <a:p>
            <a:pPr marL="216000" indent="-215640">
              <a:lnSpc>
                <a:spcPct val="100000"/>
              </a:lnSpc>
              <a:buClr>
                <a:srgbClr val="000000"/>
              </a:buClr>
              <a:buSzPct val="45000"/>
              <a:buFont typeface="Wingdings" charset="2"/>
              <a:buChar char=""/>
            </a:pPr>
            <a:r>
              <a:rPr lang="en-IN" sz="2800" b="0" strike="noStrike" spc="-1">
                <a:solidFill>
                  <a:srgbClr val="000000"/>
                </a:solidFill>
                <a:latin typeface="Times New Roman"/>
                <a:ea typeface="DejaVu Sans"/>
              </a:rPr>
              <a:t>Employee type-text(part time ,full time ,contract)</a:t>
            </a:r>
            <a:endParaRPr lang="en-IN" sz="2800" b="0" strike="noStrike" spc="-1">
              <a:latin typeface="Arial"/>
            </a:endParaRPr>
          </a:p>
          <a:p>
            <a:pPr marL="216000" indent="-215640">
              <a:lnSpc>
                <a:spcPct val="100000"/>
              </a:lnSpc>
              <a:buClr>
                <a:srgbClr val="000000"/>
              </a:buClr>
              <a:buSzPct val="45000"/>
              <a:buFont typeface="Wingdings" charset="2"/>
              <a:buChar char=""/>
            </a:pPr>
            <a:r>
              <a:rPr lang="en-IN" sz="2800" b="0" strike="noStrike" spc="-1">
                <a:solidFill>
                  <a:srgbClr val="000000"/>
                </a:solidFill>
                <a:latin typeface="Times New Roman"/>
                <a:ea typeface="DejaVu Sans"/>
              </a:rPr>
              <a:t>Gender code -text(male, female)</a:t>
            </a:r>
            <a:endParaRPr lang="en-IN" sz="2800" b="0" strike="noStrike" spc="-1">
              <a:latin typeface="Arial"/>
            </a:endParaRPr>
          </a:p>
          <a:p>
            <a:pPr marL="216000" indent="-215640">
              <a:lnSpc>
                <a:spcPct val="100000"/>
              </a:lnSpc>
              <a:buClr>
                <a:srgbClr val="000000"/>
              </a:buClr>
              <a:buSzPct val="45000"/>
              <a:buFont typeface="Wingdings" charset="2"/>
              <a:buChar char=""/>
            </a:pPr>
            <a:r>
              <a:rPr lang="en-IN" sz="2800" b="0" strike="noStrike" spc="-1">
                <a:solidFill>
                  <a:srgbClr val="000000"/>
                </a:solidFill>
                <a:latin typeface="Times New Roman"/>
                <a:ea typeface="DejaVu Sans"/>
              </a:rPr>
              <a:t>Performance score-text(needs improvement, fully meets,exceeds,PIP)</a:t>
            </a:r>
            <a:endParaRPr lang="en-IN" sz="2800" b="0" strike="noStrike" spc="-1">
              <a:latin typeface="Arial"/>
            </a:endParaRPr>
          </a:p>
          <a:p>
            <a:pPr marL="216000" indent="-215640">
              <a:lnSpc>
                <a:spcPct val="100000"/>
              </a:lnSpc>
              <a:buClr>
                <a:srgbClr val="000000"/>
              </a:buClr>
              <a:buSzPct val="45000"/>
              <a:buFont typeface="Wingdings" charset="2"/>
              <a:buChar char=""/>
            </a:pPr>
            <a:r>
              <a:rPr lang="en-IN" sz="2800" b="0" strike="noStrike" spc="-1">
                <a:solidFill>
                  <a:srgbClr val="000000"/>
                </a:solidFill>
                <a:latin typeface="Times New Roman"/>
                <a:ea typeface="DejaVu Sans"/>
              </a:rPr>
              <a:t>Employee rating-numbers</a:t>
            </a:r>
            <a:endParaRPr lang="en-IN" sz="2800" b="0" strike="noStrike" spc="-1">
              <a:latin typeface="Arial"/>
            </a:endParaRPr>
          </a:p>
          <a:p>
            <a:pPr marL="216000" indent="-215640">
              <a:lnSpc>
                <a:spcPct val="100000"/>
              </a:lnSpc>
              <a:buClr>
                <a:srgbClr val="000000"/>
              </a:buClr>
              <a:buSzPct val="45000"/>
              <a:buFont typeface="Wingdings" charset="2"/>
              <a:buChar char=""/>
            </a:pPr>
            <a:r>
              <a:rPr lang="en-IN" sz="2800" b="0" strike="noStrike" spc="-1">
                <a:solidFill>
                  <a:srgbClr val="000000"/>
                </a:solidFill>
                <a:latin typeface="Times New Roman"/>
                <a:ea typeface="DejaVu Sans"/>
              </a:rPr>
              <a:t>Performance level-text</a:t>
            </a:r>
            <a:endParaRPr lang="en-IN" sz="2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CustomShape 1"/>
          <p:cNvSpPr/>
          <p:nvPr/>
        </p:nvSpPr>
        <p:spPr>
          <a:xfrm>
            <a:off x="752400" y="6486120"/>
            <a:ext cx="1773000" cy="3236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1276"/>
              </a:lnSpc>
            </a:pPr>
            <a:r>
              <a:rPr lang="en-IN" sz="1100" b="0" strike="noStrike" spc="15">
                <a:solidFill>
                  <a:srgbClr val="2D83C3"/>
                </a:solidFill>
                <a:latin typeface="Trebuchet MS"/>
                <a:ea typeface="DejaVu Sans"/>
              </a:rPr>
              <a:t>3/21/202</a:t>
            </a:r>
            <a:r>
              <a:rPr lang="en-IN" sz="1100" b="0" strike="noStrike" spc="7">
                <a:solidFill>
                  <a:srgbClr val="2D83C3"/>
                </a:solidFill>
                <a:latin typeface="Trebuchet MS"/>
                <a:ea typeface="DejaVu Sans"/>
              </a:rPr>
              <a:t>4</a:t>
            </a:r>
            <a:r>
              <a:rPr lang="en-IN" sz="1100" b="0" strike="noStrike" spc="-1">
                <a:solidFill>
                  <a:srgbClr val="2D83C3"/>
                </a:solidFill>
                <a:latin typeface="Trebuchet MS"/>
                <a:ea typeface="DejaVu Sans"/>
              </a:rPr>
              <a:t> </a:t>
            </a:r>
            <a:r>
              <a:rPr lang="en-IN" sz="1100" b="0" strike="noStrike" spc="126">
                <a:solidFill>
                  <a:srgbClr val="2D83C3"/>
                </a:solidFill>
                <a:latin typeface="Trebuchet MS"/>
                <a:ea typeface="DejaVu Sans"/>
              </a:rPr>
              <a:t> </a:t>
            </a:r>
            <a:r>
              <a:rPr lang="en-IN" sz="1100" b="1" strike="noStrike" spc="46">
                <a:solidFill>
                  <a:srgbClr val="2D83C3"/>
                </a:solidFill>
                <a:latin typeface="Trebuchet MS"/>
                <a:ea typeface="DejaVu Sans"/>
              </a:rPr>
              <a:t>A</a:t>
            </a:r>
            <a:r>
              <a:rPr lang="en-IN" sz="1100" b="1" strike="noStrike" spc="9">
                <a:solidFill>
                  <a:srgbClr val="2D83C3"/>
                </a:solidFill>
                <a:latin typeface="Trebuchet MS"/>
                <a:ea typeface="DejaVu Sans"/>
              </a:rPr>
              <a:t>nnu</a:t>
            </a:r>
            <a:r>
              <a:rPr lang="en-IN" sz="1100" b="1" strike="noStrike" spc="7">
                <a:solidFill>
                  <a:srgbClr val="2D83C3"/>
                </a:solidFill>
                <a:latin typeface="Trebuchet MS"/>
                <a:ea typeface="DejaVu Sans"/>
              </a:rPr>
              <a:t>al</a:t>
            </a:r>
            <a:r>
              <a:rPr lang="en-IN" sz="1100" b="1" strike="noStrike" spc="-140">
                <a:solidFill>
                  <a:srgbClr val="2D83C3"/>
                </a:solidFill>
                <a:latin typeface="Trebuchet MS"/>
                <a:ea typeface="DejaVu Sans"/>
              </a:rPr>
              <a:t> </a:t>
            </a:r>
            <a:r>
              <a:rPr lang="en-IN" sz="1100" b="1" strike="noStrike" spc="-1">
                <a:solidFill>
                  <a:srgbClr val="2D83C3"/>
                </a:solidFill>
                <a:latin typeface="Trebuchet MS"/>
                <a:ea typeface="DejaVu Sans"/>
              </a:rPr>
              <a:t>R</a:t>
            </a:r>
            <a:r>
              <a:rPr lang="en-IN" sz="1100" b="1" strike="noStrike" spc="29">
                <a:solidFill>
                  <a:srgbClr val="2D83C3"/>
                </a:solidFill>
                <a:latin typeface="Trebuchet MS"/>
                <a:ea typeface="DejaVu Sans"/>
              </a:rPr>
              <a:t>e</a:t>
            </a:r>
            <a:r>
              <a:rPr lang="en-IN" sz="1100" b="1" strike="noStrike" spc="86">
                <a:solidFill>
                  <a:srgbClr val="2D83C3"/>
                </a:solidFill>
                <a:latin typeface="Trebuchet MS"/>
                <a:ea typeface="DejaVu Sans"/>
              </a:rPr>
              <a:t>v</a:t>
            </a:r>
            <a:r>
              <a:rPr lang="en-IN" sz="1100" b="1" strike="noStrike" spc="-35">
                <a:solidFill>
                  <a:srgbClr val="2D83C3"/>
                </a:solidFill>
                <a:latin typeface="Trebuchet MS"/>
                <a:ea typeface="DejaVu Sans"/>
              </a:rPr>
              <a:t>i</a:t>
            </a:r>
            <a:r>
              <a:rPr lang="en-IN" sz="1100" b="1" strike="noStrike" spc="29">
                <a:solidFill>
                  <a:srgbClr val="2D83C3"/>
                </a:solidFill>
                <a:latin typeface="Trebuchet MS"/>
                <a:ea typeface="DejaVu Sans"/>
              </a:rPr>
              <a:t>e</a:t>
            </a:r>
            <a:r>
              <a:rPr lang="en-IN" sz="1100" b="1" strike="noStrike" spc="9">
                <a:solidFill>
                  <a:srgbClr val="2D83C3"/>
                </a:solidFill>
                <a:latin typeface="Trebuchet MS"/>
                <a:ea typeface="DejaVu Sans"/>
              </a:rPr>
              <a:t>w</a:t>
            </a:r>
            <a:endParaRPr lang="en-IN" sz="1100" b="0" strike="noStrike" spc="-1">
              <a:latin typeface="Arial"/>
            </a:endParaRPr>
          </a:p>
        </p:txBody>
      </p:sp>
      <p:sp>
        <p:nvSpPr>
          <p:cNvPr id="380" name="CustomShape 2"/>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381" name="CustomShape 3"/>
          <p:cNvSpPr/>
          <p:nvPr/>
        </p:nvSpPr>
        <p:spPr>
          <a:xfrm>
            <a:off x="8731080" y="9792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382" name="CustomShape 4"/>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383" name="object 6"/>
          <p:cNvPicPr/>
          <p:nvPr/>
        </p:nvPicPr>
        <p:blipFill>
          <a:blip r:embed="rId2"/>
          <a:stretch/>
        </p:blipFill>
        <p:spPr>
          <a:xfrm>
            <a:off x="66600" y="3381480"/>
            <a:ext cx="2466360" cy="3418920"/>
          </a:xfrm>
          <a:prstGeom prst="rect">
            <a:avLst/>
          </a:prstGeom>
          <a:ln>
            <a:noFill/>
          </a:ln>
        </p:spPr>
      </p:pic>
      <p:sp>
        <p:nvSpPr>
          <p:cNvPr id="384" name="CustomShape 5"/>
          <p:cNvSpPr/>
          <p:nvPr/>
        </p:nvSpPr>
        <p:spPr>
          <a:xfrm>
            <a:off x="755280" y="385560"/>
            <a:ext cx="10680480" cy="664200"/>
          </a:xfrm>
          <a:prstGeom prst="rect">
            <a:avLst/>
          </a:prstGeom>
          <a:noFill/>
          <a:ln>
            <a:noFill/>
          </a:ln>
        </p:spPr>
        <p:style>
          <a:lnRef idx="0">
            <a:scrgbClr r="0" g="0" b="0"/>
          </a:lnRef>
          <a:fillRef idx="0">
            <a:scrgbClr r="0" g="0" b="0"/>
          </a:fillRef>
          <a:effectRef idx="0">
            <a:scrgbClr r="0" g="0" b="0"/>
          </a:effectRef>
          <a:fontRef idx="minor"/>
        </p:style>
        <p:txBody>
          <a:bodyPr lIns="0" tIns="16560" rIns="0" bIns="0">
            <a:spAutoFit/>
          </a:bodyPr>
          <a:lstStyle/>
          <a:p>
            <a:pPr marL="12600">
              <a:lnSpc>
                <a:spcPct val="100000"/>
              </a:lnSpc>
              <a:spcBef>
                <a:spcPts val="130"/>
              </a:spcBef>
            </a:pPr>
            <a:r>
              <a:rPr lang="en-IN" sz="4250" b="1" strike="noStrike" spc="9">
                <a:solidFill>
                  <a:srgbClr val="000000"/>
                </a:solidFill>
                <a:latin typeface="Trebuchet MS"/>
                <a:ea typeface="DejaVu Sans"/>
              </a:rPr>
              <a:t>THE</a:t>
            </a:r>
            <a:r>
              <a:rPr lang="en-IN" sz="4250" b="1" strike="noStrike" spc="15">
                <a:solidFill>
                  <a:srgbClr val="000000"/>
                </a:solidFill>
                <a:latin typeface="Trebuchet MS"/>
                <a:ea typeface="DejaVu Sans"/>
              </a:rPr>
              <a:t> "</a:t>
            </a:r>
            <a:r>
              <a:rPr lang="en-IN" sz="4250" b="1" strike="noStrike" spc="7">
                <a:solidFill>
                  <a:srgbClr val="000000"/>
                </a:solidFill>
                <a:latin typeface="Trebuchet MS"/>
                <a:ea typeface="DejaVu Sans"/>
              </a:rPr>
              <a:t>WOW"</a:t>
            </a:r>
            <a:r>
              <a:rPr lang="en-IN" sz="4250" b="1" strike="noStrike" spc="80">
                <a:solidFill>
                  <a:srgbClr val="000000"/>
                </a:solidFill>
                <a:latin typeface="Trebuchet MS"/>
                <a:ea typeface="DejaVu Sans"/>
              </a:rPr>
              <a:t> </a:t>
            </a:r>
            <a:r>
              <a:rPr lang="en-IN" sz="4250" b="1" strike="noStrike" spc="7">
                <a:solidFill>
                  <a:srgbClr val="000000"/>
                </a:solidFill>
                <a:latin typeface="Trebuchet MS"/>
                <a:ea typeface="DejaVu Sans"/>
              </a:rPr>
              <a:t>IN</a:t>
            </a:r>
            <a:r>
              <a:rPr lang="en-IN" sz="4250" b="1" strike="noStrike" spc="-7">
                <a:solidFill>
                  <a:srgbClr val="000000"/>
                </a:solidFill>
                <a:latin typeface="Trebuchet MS"/>
                <a:ea typeface="DejaVu Sans"/>
              </a:rPr>
              <a:t> </a:t>
            </a:r>
            <a:r>
              <a:rPr lang="en-IN" sz="4250" b="1" strike="noStrike" spc="9">
                <a:solidFill>
                  <a:srgbClr val="000000"/>
                </a:solidFill>
                <a:latin typeface="Trebuchet MS"/>
                <a:ea typeface="DejaVu Sans"/>
              </a:rPr>
              <a:t>OUR</a:t>
            </a:r>
            <a:r>
              <a:rPr lang="en-IN" sz="4250" b="1" strike="noStrike" spc="-12">
                <a:solidFill>
                  <a:srgbClr val="000000"/>
                </a:solidFill>
                <a:latin typeface="Trebuchet MS"/>
                <a:ea typeface="DejaVu Sans"/>
              </a:rPr>
              <a:t> </a:t>
            </a:r>
            <a:r>
              <a:rPr lang="en-IN" sz="4250" b="1" strike="noStrike" spc="15">
                <a:solidFill>
                  <a:srgbClr val="000000"/>
                </a:solidFill>
                <a:latin typeface="Trebuchet MS"/>
                <a:ea typeface="DejaVu Sans"/>
              </a:rPr>
              <a:t>SOLUTION</a:t>
            </a:r>
            <a:endParaRPr lang="en-IN" sz="4250" b="0" strike="noStrike" spc="-1">
              <a:latin typeface="Arial"/>
            </a:endParaRPr>
          </a:p>
        </p:txBody>
      </p:sp>
      <p:sp>
        <p:nvSpPr>
          <p:cNvPr id="385" name="CustomShape 6"/>
          <p:cNvSpPr/>
          <p:nvPr/>
        </p:nvSpPr>
        <p:spPr>
          <a:xfrm>
            <a:off x="11277360" y="6473160"/>
            <a:ext cx="227880" cy="17424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spcBef>
                <a:spcPts val="54"/>
              </a:spcBef>
            </a:pPr>
            <a:fld id="{9989451D-F019-4F8E-81C2-3432078410C2}" type="slidenum">
              <a:rPr lang="en-IN" sz="1100" b="0" strike="noStrike" spc="7">
                <a:solidFill>
                  <a:srgbClr val="2D936B"/>
                </a:solidFill>
                <a:latin typeface="Trebuchet MS"/>
                <a:ea typeface="DejaVu Sans"/>
              </a:rPr>
              <a:t>9</a:t>
            </a:fld>
            <a:endParaRPr lang="en-IN" sz="1100" b="0" strike="noStrike" spc="-1">
              <a:latin typeface="Arial"/>
            </a:endParaRPr>
          </a:p>
        </p:txBody>
      </p:sp>
      <p:sp>
        <p:nvSpPr>
          <p:cNvPr id="386" name="CustomShape 7"/>
          <p:cNvSpPr/>
          <p:nvPr/>
        </p:nvSpPr>
        <p:spPr>
          <a:xfrm>
            <a:off x="2743200" y="2354760"/>
            <a:ext cx="85334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387" name="CustomShape 8"/>
          <p:cNvSpPr/>
          <p:nvPr/>
        </p:nvSpPr>
        <p:spPr>
          <a:xfrm>
            <a:off x="2381760" y="1508760"/>
            <a:ext cx="6950160" cy="3840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IN" sz="2800" b="0" strike="noStrike" spc="-1" dirty="0">
                <a:solidFill>
                  <a:srgbClr val="000000"/>
                </a:solidFill>
                <a:latin typeface="Times New Roman"/>
                <a:ea typeface="DejaVu Sans"/>
              </a:rPr>
              <a:t>The performance level generated by using the formula,{ IFS=(Z8&gt;=5, “VERY HIGH”,Z8&gt;=4, “HIGH”,Z8&gt;=3 “MED”,TRUE, “LOW”) } is considered as the WOW factor in this employee data analysis. </a:t>
            </a:r>
            <a:endParaRPr lang="en-IN" sz="2800" b="0" strike="noStrike" spc="-1" dirty="0">
              <a:latin typeface="Arial"/>
            </a:endParaRPr>
          </a:p>
          <a:p>
            <a:pPr>
              <a:lnSpc>
                <a:spcPct val="100000"/>
              </a:lnSpc>
            </a:pPr>
            <a:r>
              <a:rPr lang="en-IN" sz="2800" b="0" strike="noStrike" spc="-1" dirty="0">
                <a:solidFill>
                  <a:srgbClr val="000000"/>
                </a:solidFill>
                <a:latin typeface="Times New Roman"/>
                <a:ea typeface="DejaVu Sans"/>
              </a:rPr>
              <a:t>The identification of the employee’s performance level as “VERY HIGH , HIGH ,MED ,LOW” was made easier by the application of the above mentioned formula . </a:t>
            </a:r>
            <a:endParaRPr lang="en-IN" sz="28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16</Slides>
  <Notes>1</Notes>
  <HiddenSlides>0</HiddenSlides>
  <ScaleCrop>false</ScaleCrop>
  <HeadingPairs>
    <vt:vector size="4" baseType="variant">
      <vt:variant>
        <vt:lpstr>Theme</vt:lpstr>
      </vt:variant>
      <vt:variant>
        <vt:i4>6</vt:i4>
      </vt:variant>
      <vt:variant>
        <vt:lpstr>Slide Titles</vt:lpstr>
      </vt:variant>
      <vt:variant>
        <vt:i4>16</vt:i4>
      </vt:variant>
    </vt:vector>
  </HeadingPairs>
  <TitlesOfParts>
    <vt:vector size="22" baseType="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subject/>
  <dc:creator>Konduru Narasimha</dc:creator>
  <dc:description/>
  <cp:lastModifiedBy>AKSHAYA G</cp:lastModifiedBy>
  <cp:revision>268</cp:revision>
  <dcterms:created xsi:type="dcterms:W3CDTF">2024-03-29T15:07:22Z</dcterms:created>
  <dcterms:modified xsi:type="dcterms:W3CDTF">2024-08-30T17:01:23Z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ed">
    <vt:filetime>2024-03-21T00:00:00Z</vt:filetime>
  </property>
  <property fmtid="{D5CDD505-2E9C-101B-9397-08002B2CF9AE}" pid="4" name="HiddenSlides">
    <vt:i4>0</vt:i4>
  </property>
  <property fmtid="{D5CDD505-2E9C-101B-9397-08002B2CF9AE}" pid="5" name="HyperlinksChanged">
    <vt:bool>false</vt:bool>
  </property>
  <property fmtid="{D5CDD505-2E9C-101B-9397-08002B2CF9AE}" pid="6" name="LastSaved">
    <vt:filetime>2024-03-29T00:00:00Z</vt:filetime>
  </property>
  <property fmtid="{D5CDD505-2E9C-101B-9397-08002B2CF9AE}" pid="7" name="LinksUpToDate">
    <vt:bool>false</vt:bool>
  </property>
  <property fmtid="{D5CDD505-2E9C-101B-9397-08002B2CF9AE}" pid="8" name="MMClips">
    <vt:i4>0</vt:i4>
  </property>
  <property fmtid="{D5CDD505-2E9C-101B-9397-08002B2CF9AE}" pid="9" name="Notes">
    <vt:i4>1</vt:i4>
  </property>
  <property fmtid="{D5CDD505-2E9C-101B-9397-08002B2CF9AE}" pid="10" name="PresentationFormat">
    <vt:lpwstr>Widescreen</vt:lpwstr>
  </property>
  <property fmtid="{D5CDD505-2E9C-101B-9397-08002B2CF9AE}" pid="11" name="ScaleCrop">
    <vt:bool>false</vt:bool>
  </property>
  <property fmtid="{D5CDD505-2E9C-101B-9397-08002B2CF9AE}" pid="12" name="ShareDoc">
    <vt:bool>false</vt:bool>
  </property>
  <property fmtid="{D5CDD505-2E9C-101B-9397-08002B2CF9AE}" pid="13" name="Slides">
    <vt:i4>16</vt:i4>
  </property>
</Properties>
</file>