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9bddebd6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d9bddebd6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9bddebd6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d9bddebd6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9bddebd6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d9bddebd6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256e3c88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d256e3c88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256e3c88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2d256e3c88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256e3c88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d256e3c88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9bddebd6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d9bddebd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9bddebd6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d9bddebd6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9bddebd6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d9bddebd6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9bddebd6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d9bddebd6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9bddebd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d9bddebd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9bddebd6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d9bddebd6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datasets/ravindrasinghrana/job-description-dataset/data" TargetMode="External"/><Relationship Id="rId4" Type="http://schemas.openxmlformats.org/officeDocument/2006/relationships/hyperlink" Target="https://www.mathworks.com/help/econ/arima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/>
        </p:nvSpPr>
        <p:spPr>
          <a:xfrm>
            <a:off x="664975" y="914400"/>
            <a:ext cx="7533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Timely Trends of 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Postings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Guidance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under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Dr. Chaojie (Jay) Wang</a:t>
            </a:r>
            <a:endParaRPr b="1"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669975" y="3674925"/>
            <a:ext cx="30000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- Akshaya Narayana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- FX42973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374075" y="1357950"/>
            <a:ext cx="8032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50" y="694400"/>
            <a:ext cx="3851375" cy="285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201" y="694400"/>
            <a:ext cx="3851375" cy="288020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503975" y="3605650"/>
            <a:ext cx="77724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Char char="❏"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ARIMA(p,d,q), p d &amp; q can be found using ACF and PACF plots.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d=1(as the plot is stationary </a:t>
            </a: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1st diff</a:t>
            </a: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p=5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q=0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2358750" y="4696675"/>
            <a:ext cx="66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Forecasting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using ARIMA and Auto ARIMA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675" y="1228325"/>
            <a:ext cx="4644725" cy="351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3751150" y="644225"/>
            <a:ext cx="598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1953500" y="757650"/>
            <a:ext cx="4790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STREAMLIT DEPLOYMENT </a:t>
            </a:r>
            <a:endParaRPr sz="500"/>
          </a:p>
        </p:txBody>
      </p:sp>
      <p:sp>
        <p:nvSpPr>
          <p:cNvPr id="127" name="Google Shape;127;p24"/>
          <p:cNvSpPr txBox="1"/>
          <p:nvPr/>
        </p:nvSpPr>
        <p:spPr>
          <a:xfrm>
            <a:off x="374075" y="1357950"/>
            <a:ext cx="8032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00" y="1588025"/>
            <a:ext cx="6574940" cy="263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337750" y="737775"/>
            <a:ext cx="7923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249375" y="1475525"/>
            <a:ext cx="8416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https://www.kaggle.com/datasets/ravindrasinghrana/job-description-dataset/data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https://www.mathworks.com/help/econ/arima.html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472600"/>
            <a:ext cx="85206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Overview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Modelling 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Streamlit Deployment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400275" y="654650"/>
            <a:ext cx="4135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500"/>
          </a:p>
        </p:txBody>
      </p:sp>
      <p:sp>
        <p:nvSpPr>
          <p:cNvPr id="70" name="Google Shape;70;p15"/>
          <p:cNvSpPr txBox="1"/>
          <p:nvPr/>
        </p:nvSpPr>
        <p:spPr>
          <a:xfrm>
            <a:off x="374075" y="1357950"/>
            <a:ext cx="82191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Char char="❏"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Job postings serve as a crucial link between job seekers and employers, reflecting the pulse of the job market.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Char char="❏"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aim is to analyze job postings data, develop forecasting models, and offer insights into future job opportunities.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Char char="❏"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By leveraging ARIMA modeling techniques, we seek to predict trends in job openings and provide a framework for predicting future job opportunities.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2400275" y="654650"/>
            <a:ext cx="4135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OVERVIEW</a:t>
            </a:r>
            <a:endParaRPr sz="500"/>
          </a:p>
        </p:txBody>
      </p:sp>
      <p:sp>
        <p:nvSpPr>
          <p:cNvPr id="76" name="Google Shape;76;p16"/>
          <p:cNvSpPr txBox="1"/>
          <p:nvPr/>
        </p:nvSpPr>
        <p:spPr>
          <a:xfrm>
            <a:off x="374075" y="1357950"/>
            <a:ext cx="8032200" cy="3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dataset is sourced from Kaggle, containing extensive information about job postings such as job ID, qualifications, experience requirements, salary range, location, and more.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a size of 1.74 GB, the dataset comprises 1,615,940 rows and 23 columns.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Job postings are recorded from September 2021 to September 23, providing a comprehensive timeframe for analysis and forecasting.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1693775" y="644250"/>
            <a:ext cx="539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500"/>
          </a:p>
        </p:txBody>
      </p:sp>
      <p:sp>
        <p:nvSpPr>
          <p:cNvPr id="82" name="Google Shape;82;p17"/>
          <p:cNvSpPr txBox="1"/>
          <p:nvPr/>
        </p:nvSpPr>
        <p:spPr>
          <a:xfrm>
            <a:off x="374075" y="1357950"/>
            <a:ext cx="8032200" cy="3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preprocessing steps include loading the dataset, handling missing values, and removing unwanted columns to streamline the data for analysis.</a:t>
            </a:r>
            <a:endParaRPr sz="1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Converted the 'Job Posting Date' column to datetime format to facilitate time-based analysis.</a:t>
            </a:r>
            <a:endParaRPr sz="1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Calculated role counts for each date to understand the distribution of job postings over time and identify any time patterns.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5250"/>
            <a:ext cx="8451273" cy="375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1700"/>
            <a:ext cx="8839202" cy="368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1382000" y="706600"/>
            <a:ext cx="6556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MODELING USING</a:t>
            </a:r>
            <a:r>
              <a:rPr b="1"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ARIMA</a:t>
            </a:r>
            <a:endParaRPr sz="500"/>
          </a:p>
        </p:txBody>
      </p:sp>
      <p:sp>
        <p:nvSpPr>
          <p:cNvPr id="98" name="Google Shape;98;p20"/>
          <p:cNvSpPr txBox="1"/>
          <p:nvPr/>
        </p:nvSpPr>
        <p:spPr>
          <a:xfrm>
            <a:off x="555900" y="1369250"/>
            <a:ext cx="80322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ARIMA is a popular time series forecasting model used to capture time patterns and predict future values based on historical data.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combines three key components: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AutoRegressive (AR): The model uses past values of the series to predict future values, assuming that the future values are linearly dependent on the past values.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Integrated (I): The integration component involves differencing the series to achieve stationarity, making it suitable for modeling.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Moving Average (MA): The model considers the error terms in predicting future values, incorporating the average of past error terms into the forecasting process.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2400275" y="654650"/>
            <a:ext cx="4135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04" name="Google Shape;104;p21"/>
          <p:cNvSpPr txBox="1"/>
          <p:nvPr/>
        </p:nvSpPr>
        <p:spPr>
          <a:xfrm>
            <a:off x="748175" y="1544250"/>
            <a:ext cx="369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Here is our 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initial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distribution of data, which follows a steady upward trend (Not stationary)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Now, we need to perform 1st 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differentiation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see if it is stationary.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Stationarity can be found using: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Distribution Curve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ADF test (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1.72 e-20</a:t>
            </a: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025" y="1409900"/>
            <a:ext cx="4084271" cy="29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820900" y="916250"/>
            <a:ext cx="431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latin typeface="Times New Roman"/>
                <a:ea typeface="Times New Roman"/>
                <a:cs typeface="Times New Roman"/>
                <a:sym typeface="Times New Roman"/>
              </a:rPr>
              <a:t>Checking for Stationarity in Time Series</a:t>
            </a:r>
            <a:endParaRPr b="1" sz="18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