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65" r:id="rId7"/>
    <p:sldId id="266" r:id="rId8"/>
    <p:sldId id="267" r:id="rId9"/>
    <p:sldId id="268" r:id="rId10"/>
    <p:sldId id="269" r:id="rId11"/>
    <p:sldId id="270"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920C53-2DB5-45E1-A617-A90297F4A222}"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20C53-2DB5-45E1-A617-A90297F4A222}"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20C53-2DB5-45E1-A617-A90297F4A222}"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20C53-2DB5-45E1-A617-A90297F4A222}"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920C53-2DB5-45E1-A617-A90297F4A222}"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920C53-2DB5-45E1-A617-A90297F4A222}"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920C53-2DB5-45E1-A617-A90297F4A222}" type="datetimeFigureOut">
              <a:rPr lang="en-US" smtClean="0"/>
              <a:pPr/>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920C53-2DB5-45E1-A617-A90297F4A222}" type="datetimeFigureOut">
              <a:rPr lang="en-US" smtClean="0"/>
              <a:pPr/>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20C53-2DB5-45E1-A617-A90297F4A222}" type="datetimeFigureOut">
              <a:rPr lang="en-US" smtClean="0"/>
              <a:pPr/>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20C53-2DB5-45E1-A617-A90297F4A222}"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20C53-2DB5-45E1-A617-A90297F4A222}"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8F01-8558-47E5-85B9-4CAD75F2E4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20C53-2DB5-45E1-A617-A90297F4A222}" type="datetimeFigureOut">
              <a:rPr lang="en-US" smtClean="0"/>
              <a:pPr/>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08F01-8558-47E5-85B9-4CAD75F2E4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772400" cy="1470025"/>
          </a:xfrm>
        </p:spPr>
        <p:txBody>
          <a:bodyPr/>
          <a:lstStyle/>
          <a:p>
            <a:r>
              <a:rPr lang="en-US" dirty="0" smtClean="0"/>
              <a:t>JEPPIAAR TRANSPORT</a:t>
            </a:r>
            <a:endParaRPr lang="en-US" dirty="0"/>
          </a:p>
        </p:txBody>
      </p:sp>
      <p:sp>
        <p:nvSpPr>
          <p:cNvPr id="3" name="Subtitle 2"/>
          <p:cNvSpPr>
            <a:spLocks noGrp="1"/>
          </p:cNvSpPr>
          <p:nvPr>
            <p:ph type="subTitle" idx="1"/>
          </p:nvPr>
        </p:nvSpPr>
        <p:spPr>
          <a:xfrm>
            <a:off x="4114800" y="4267200"/>
            <a:ext cx="6248400" cy="2286000"/>
          </a:xfrm>
        </p:spPr>
        <p:txBody>
          <a:bodyPr>
            <a:normAutofit fontScale="70000" lnSpcReduction="20000"/>
          </a:bodyPr>
          <a:lstStyle/>
          <a:p>
            <a:r>
              <a:rPr lang="en-US" b="1" u="sng" dirty="0" smtClean="0"/>
              <a:t>PROJECT MEMBERS : </a:t>
            </a:r>
          </a:p>
          <a:p>
            <a:r>
              <a:rPr lang="en-US" dirty="0" smtClean="0"/>
              <a:t>Ajay M</a:t>
            </a:r>
          </a:p>
          <a:p>
            <a:r>
              <a:rPr lang="en-US" dirty="0" err="1" smtClean="0"/>
              <a:t>Akash</a:t>
            </a:r>
            <a:r>
              <a:rPr lang="en-US" dirty="0" smtClean="0"/>
              <a:t> M </a:t>
            </a:r>
          </a:p>
          <a:p>
            <a:r>
              <a:rPr lang="en-US" dirty="0" err="1" smtClean="0"/>
              <a:t>Akshay</a:t>
            </a:r>
            <a:r>
              <a:rPr lang="en-US" dirty="0" smtClean="0"/>
              <a:t> PK</a:t>
            </a:r>
          </a:p>
          <a:p>
            <a:r>
              <a:rPr lang="en-US" b="1" u="sng" dirty="0" smtClean="0"/>
              <a:t>PROJECT GUIDE:</a:t>
            </a:r>
          </a:p>
          <a:p>
            <a:r>
              <a:rPr lang="en-US" dirty="0" err="1" smtClean="0"/>
              <a:t>Mr</a:t>
            </a:r>
            <a:r>
              <a:rPr lang="en-US" dirty="0" smtClean="0"/>
              <a:t> Gladwin</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raw.githubusercontent.com/AkshayaPk/JeppiaarTransport-sql/master/TransportJeppiaarRelations.bmp"/>
          <p:cNvPicPr>
            <a:picLocks noChangeAspect="1" noChangeArrowheads="1"/>
          </p:cNvPicPr>
          <p:nvPr/>
        </p:nvPicPr>
        <p:blipFill>
          <a:blip r:embed="rId2" cstate="print"/>
          <a:srcRect/>
          <a:stretch>
            <a:fillRect/>
          </a:stretch>
        </p:blipFill>
        <p:spPr bwMode="auto">
          <a:xfrm>
            <a:off x="0" y="1447800"/>
            <a:ext cx="9144000" cy="4819650"/>
          </a:xfrm>
          <a:prstGeom prst="rect">
            <a:avLst/>
          </a:prstGeom>
          <a:noFill/>
        </p:spPr>
      </p:pic>
      <p:sp>
        <p:nvSpPr>
          <p:cNvPr id="5" name="TextBox 4"/>
          <p:cNvSpPr txBox="1"/>
          <p:nvPr/>
        </p:nvSpPr>
        <p:spPr>
          <a:xfrm>
            <a:off x="1600200" y="304800"/>
            <a:ext cx="5791200" cy="477054"/>
          </a:xfrm>
          <a:prstGeom prst="rect">
            <a:avLst/>
          </a:prstGeom>
          <a:noFill/>
        </p:spPr>
        <p:txBody>
          <a:bodyPr wrap="square" rtlCol="0">
            <a:spAutoFit/>
          </a:bodyPr>
          <a:lstStyle/>
          <a:p>
            <a:pPr algn="ctr"/>
            <a:r>
              <a:rPr lang="en-US" sz="2500" b="1" dirty="0" smtClean="0"/>
              <a:t>DATABASE DESIGN MODEL</a:t>
            </a:r>
            <a:endParaRPr lang="en-US" sz="25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TextBox 3"/>
          <p:cNvSpPr txBox="1"/>
          <p:nvPr/>
        </p:nvSpPr>
        <p:spPr>
          <a:xfrm>
            <a:off x="381000" y="1371600"/>
            <a:ext cx="8382000" cy="1631216"/>
          </a:xfrm>
          <a:prstGeom prst="rect">
            <a:avLst/>
          </a:prstGeom>
          <a:noFill/>
        </p:spPr>
        <p:txBody>
          <a:bodyPr wrap="square" rtlCol="0">
            <a:spAutoFit/>
          </a:bodyPr>
          <a:lstStyle/>
          <a:p>
            <a:pPr>
              <a:buFont typeface="Arial" pitchFamily="34" charset="0"/>
              <a:buChar char="•"/>
            </a:pPr>
            <a:endParaRPr lang="en-US" sz="2000" dirty="0" smtClean="0"/>
          </a:p>
          <a:p>
            <a:pPr>
              <a:buFont typeface="Arial" pitchFamily="34" charset="0"/>
              <a:buChar char="•"/>
            </a:pPr>
            <a:r>
              <a:rPr lang="en-US" sz="2000" dirty="0" smtClean="0"/>
              <a:t> TRANSPORT DEPARTMENT ( JEPPIAAR ENGINEERING COLLEGE ).</a:t>
            </a:r>
          </a:p>
          <a:p>
            <a:pPr>
              <a:buFont typeface="Arial" pitchFamily="34" charset="0"/>
              <a:buChar char="•"/>
            </a:pPr>
            <a:r>
              <a:rPr lang="en-US" sz="2000" dirty="0" smtClean="0"/>
              <a:t>MAVEN REPOSITORY</a:t>
            </a:r>
          </a:p>
          <a:p>
            <a:pPr>
              <a:buFont typeface="Arial" pitchFamily="34" charset="0"/>
              <a:buChar char="•"/>
            </a:pPr>
            <a:r>
              <a:rPr lang="en-US" sz="2000" dirty="0" smtClean="0"/>
              <a:t>STACKOVERFLOW COMMUNITY.</a:t>
            </a:r>
          </a:p>
          <a:p>
            <a:pPr>
              <a:buFont typeface="Arial" pitchFamily="34" charset="0"/>
              <a:buChar char="•"/>
            </a:pPr>
            <a:r>
              <a:rPr lang="en-US" sz="2000" dirty="0" smtClean="0"/>
              <a:t>GITHUB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1118" y="2967335"/>
            <a:ext cx="482176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^_^</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a:t>
            </a:r>
            <a:r>
              <a:rPr lang="en-US" dirty="0" smtClean="0"/>
              <a:t>ABSTRACT/SCOPE/OBJECTIVE</a:t>
            </a:r>
            <a:endParaRPr lang="en-US" dirty="0"/>
          </a:p>
        </p:txBody>
      </p:sp>
      <p:sp>
        <p:nvSpPr>
          <p:cNvPr id="4" name="TextBox 3"/>
          <p:cNvSpPr txBox="1"/>
          <p:nvPr/>
        </p:nvSpPr>
        <p:spPr>
          <a:xfrm>
            <a:off x="685800" y="1371600"/>
            <a:ext cx="7848600" cy="5293757"/>
          </a:xfrm>
          <a:prstGeom prst="rect">
            <a:avLst/>
          </a:prstGeom>
          <a:noFill/>
        </p:spPr>
        <p:txBody>
          <a:bodyPr wrap="square" rtlCol="0">
            <a:spAutoFit/>
          </a:bodyPr>
          <a:lstStyle/>
          <a:p>
            <a:pPr>
              <a:buFont typeface="Arial" pitchFamily="34" charset="0"/>
              <a:buChar char="•"/>
            </a:pPr>
            <a:r>
              <a:rPr lang="en-US" sz="2000" dirty="0"/>
              <a:t>The issue of continuously changing bus routes have made so many students be in different minds as to whether choose this route or another one</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 </a:t>
            </a:r>
            <a:r>
              <a:rPr lang="en-US" sz="2000" dirty="0"/>
              <a:t>This application solves that problem and goes on to describe as to how a student can choose a bus route given a number of routes or even search for and look for a particular location where he desires to go to. </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This </a:t>
            </a:r>
            <a:r>
              <a:rPr lang="en-US" sz="2000" dirty="0"/>
              <a:t>application has a simple login and register screen that allows the student to enter his college credentials along with his personal details to register himself to this application</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 </a:t>
            </a:r>
            <a:r>
              <a:rPr lang="en-US" sz="2000" dirty="0"/>
              <a:t>Once registered the user is forwarded to the login screen where he just needs to enter his college register number and password to go on to view all the bus routes available. </a:t>
            </a:r>
            <a:endParaRPr lang="en-US" sz="2000" dirty="0" smtClean="0"/>
          </a:p>
          <a:p>
            <a:pPr>
              <a:buFont typeface="Arial" pitchFamily="34" charset="0"/>
              <a:buChar char="•"/>
            </a:pPr>
            <a:endParaRPr lang="en-US" sz="2000" dirty="0" smtClean="0"/>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ABSTRACT/SCOPE/OBJECTIVE</a:t>
            </a:r>
            <a:endParaRPr lang="en-US" dirty="0"/>
          </a:p>
        </p:txBody>
      </p:sp>
      <p:sp>
        <p:nvSpPr>
          <p:cNvPr id="4" name="TextBox 3"/>
          <p:cNvSpPr txBox="1"/>
          <p:nvPr/>
        </p:nvSpPr>
        <p:spPr>
          <a:xfrm>
            <a:off x="381000" y="1371600"/>
            <a:ext cx="8305800" cy="5940088"/>
          </a:xfrm>
          <a:prstGeom prst="rect">
            <a:avLst/>
          </a:prstGeom>
          <a:noFill/>
        </p:spPr>
        <p:txBody>
          <a:bodyPr wrap="square" rtlCol="0">
            <a:spAutoFit/>
          </a:bodyPr>
          <a:lstStyle/>
          <a:p>
            <a:pPr>
              <a:buFont typeface="Arial" pitchFamily="34" charset="0"/>
              <a:buChar char="•"/>
            </a:pPr>
            <a:r>
              <a:rPr lang="en-US" sz="2000" dirty="0" smtClean="0"/>
              <a:t>The bus routes are totally around 42 in number and is constantly changing every day. </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Hence </a:t>
            </a:r>
            <a:r>
              <a:rPr lang="en-US" sz="2000" dirty="0" smtClean="0"/>
              <a:t>we tend to deploy this application over a server based mechanism where the routes are entered onto the server any time of the day and once the student logs in to the application can see all the new refreshed routes for that day. Therefore the requirements are simple</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A front end described in JSP and HTML code which gives the ADMIN access to changing the routes which is constantly in sync with the ANDROID Application so that once the routes are changed by the ADMIN it gets reflected in the mobile application</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The routes are described along with GOOGLE MAPS so that the student gets real time look at where the bus would be going for that day. </a:t>
            </a:r>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a:t>
            </a:r>
            <a:r>
              <a:rPr lang="en-US" dirty="0" smtClean="0"/>
              <a:t>ABSTRACT/SCOPE/OBJECTIVE</a:t>
            </a:r>
            <a:endParaRPr lang="en-US" dirty="0"/>
          </a:p>
        </p:txBody>
      </p:sp>
      <p:sp>
        <p:nvSpPr>
          <p:cNvPr id="4" name="TextBox 3"/>
          <p:cNvSpPr txBox="1"/>
          <p:nvPr/>
        </p:nvSpPr>
        <p:spPr>
          <a:xfrm>
            <a:off x="457200" y="1295400"/>
            <a:ext cx="8229600" cy="4708981"/>
          </a:xfrm>
          <a:prstGeom prst="rect">
            <a:avLst/>
          </a:prstGeom>
          <a:noFill/>
        </p:spPr>
        <p:txBody>
          <a:bodyPr wrap="square" rtlCol="0">
            <a:spAutoFit/>
          </a:bodyPr>
          <a:lstStyle/>
          <a:p>
            <a:pPr>
              <a:buFont typeface="Arial" pitchFamily="34" charset="0"/>
              <a:buChar char="•"/>
            </a:pPr>
            <a:r>
              <a:rPr lang="en-US" sz="2000" dirty="0" smtClean="0"/>
              <a:t>Along </a:t>
            </a:r>
            <a:r>
              <a:rPr lang="en-US" sz="2000" dirty="0" smtClean="0"/>
              <a:t>with the routes we tend to describe the exact roads on which the bus would be travelling on. The start and end points can also change accordingly to the college timings. </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If </a:t>
            </a:r>
            <a:r>
              <a:rPr lang="en-US" sz="2000" dirty="0" smtClean="0"/>
              <a:t>this is deployed then the students will have no problem in going on time to their buses as well as the buses leaving the campus on time. </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Every </a:t>
            </a:r>
            <a:r>
              <a:rPr lang="en-US" sz="2000" dirty="0" smtClean="0"/>
              <a:t>student must have this app on his phone or this app can be deployed on many </a:t>
            </a:r>
            <a:r>
              <a:rPr lang="en-US" sz="2000" dirty="0" err="1" smtClean="0"/>
              <a:t>Ipads</a:t>
            </a:r>
            <a:r>
              <a:rPr lang="en-US" sz="2000" dirty="0" smtClean="0"/>
              <a:t> or </a:t>
            </a:r>
            <a:r>
              <a:rPr lang="en-US" sz="2000" dirty="0" err="1" smtClean="0"/>
              <a:t>Tv's</a:t>
            </a:r>
            <a:r>
              <a:rPr lang="en-US" sz="2000" dirty="0" smtClean="0"/>
              <a:t> placed on campus for the students convenience</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 </a:t>
            </a:r>
            <a:r>
              <a:rPr lang="en-US" sz="2000" dirty="0" smtClean="0"/>
              <a:t>This app can also be displayed on </a:t>
            </a:r>
            <a:r>
              <a:rPr lang="en-US" sz="2000" dirty="0" err="1" smtClean="0"/>
              <a:t>Tv's</a:t>
            </a:r>
            <a:r>
              <a:rPr lang="en-US" sz="2000" dirty="0" smtClean="0"/>
              <a:t> placed on every floor fifteen minutes before the students leave to their respective buses</a:t>
            </a:r>
            <a:r>
              <a:rPr lang="en-US" sz="2000" dirty="0" smtClean="0"/>
              <a:t>.</a:t>
            </a:r>
          </a:p>
          <a:p>
            <a:pPr>
              <a:buFont typeface="Arial" pitchFamily="34" charset="0"/>
              <a:buChar char="•"/>
            </a:pPr>
            <a:endParaRPr lang="en-US" sz="2000" dirty="0" smtClean="0"/>
          </a:p>
          <a:p>
            <a:pPr>
              <a:buFont typeface="Arial" pitchFamily="34" charset="0"/>
              <a:buChar char="•"/>
            </a:pPr>
            <a:r>
              <a:rPr lang="en-US" sz="2000" dirty="0" smtClean="0"/>
              <a:t> </a:t>
            </a:r>
            <a:r>
              <a:rPr lang="en-US" sz="2000" dirty="0" smtClean="0"/>
              <a:t>From this project , we wish to build a student friendly application that helps them in many ways other from what is described in this abstract.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TextBox 3"/>
          <p:cNvSpPr txBox="1"/>
          <p:nvPr/>
        </p:nvSpPr>
        <p:spPr>
          <a:xfrm>
            <a:off x="457200" y="1447800"/>
            <a:ext cx="8153400" cy="4093428"/>
          </a:xfrm>
          <a:prstGeom prst="rect">
            <a:avLst/>
          </a:prstGeom>
          <a:noFill/>
        </p:spPr>
        <p:txBody>
          <a:bodyPr wrap="square" rtlCol="0">
            <a:spAutoFit/>
          </a:bodyPr>
          <a:lstStyle/>
          <a:p>
            <a:r>
              <a:rPr lang="en-US" sz="2000" dirty="0" smtClean="0"/>
              <a:t>Assessing the problem :</a:t>
            </a:r>
          </a:p>
          <a:p>
            <a:endParaRPr lang="en-US" sz="2000" dirty="0" smtClean="0"/>
          </a:p>
          <a:p>
            <a:r>
              <a:rPr lang="en-US" sz="2000" dirty="0" smtClean="0"/>
              <a:t>Multiple changes in bus route. </a:t>
            </a:r>
          </a:p>
          <a:p>
            <a:r>
              <a:rPr lang="en-US" sz="2000" dirty="0" smtClean="0"/>
              <a:t>Divided the problem based upon three entities : </a:t>
            </a:r>
          </a:p>
          <a:p>
            <a:endParaRPr lang="en-US" sz="2000" dirty="0" smtClean="0"/>
          </a:p>
          <a:p>
            <a:r>
              <a:rPr lang="en-US" sz="2000" dirty="0" smtClean="0"/>
              <a:t>Departure based on the different timings.</a:t>
            </a:r>
          </a:p>
          <a:p>
            <a:r>
              <a:rPr lang="en-US" sz="2000" dirty="0" smtClean="0"/>
              <a:t>Departure based on regular timings.</a:t>
            </a:r>
            <a:endParaRPr lang="en-US" sz="2000" dirty="0" smtClean="0"/>
          </a:p>
          <a:p>
            <a:r>
              <a:rPr lang="en-US" sz="2000" dirty="0" smtClean="0"/>
              <a:t>Departure based on number of students.</a:t>
            </a:r>
          </a:p>
          <a:p>
            <a:endParaRPr lang="en-US" sz="2000" dirty="0" smtClean="0"/>
          </a:p>
          <a:p>
            <a:r>
              <a:rPr lang="en-US" sz="2000" dirty="0" smtClean="0"/>
              <a:t>We will be addressing all these three different problem domains and provide a solution to the ADMIN to enter details based on those problem domains and also provide a platform to the students to view all the routes for that particular day.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4" name="TextBox 3"/>
          <p:cNvSpPr txBox="1"/>
          <p:nvPr/>
        </p:nvSpPr>
        <p:spPr>
          <a:xfrm>
            <a:off x="533400" y="1524000"/>
            <a:ext cx="7924800" cy="3170099"/>
          </a:xfrm>
          <a:prstGeom prst="rect">
            <a:avLst/>
          </a:prstGeom>
          <a:noFill/>
        </p:spPr>
        <p:txBody>
          <a:bodyPr wrap="square" rtlCol="0">
            <a:spAutoFit/>
          </a:bodyPr>
          <a:lstStyle/>
          <a:p>
            <a:r>
              <a:rPr lang="en-US" sz="2000" dirty="0" smtClean="0"/>
              <a:t>THE PROPOSED SYSTEM : </a:t>
            </a:r>
          </a:p>
          <a:p>
            <a:endParaRPr lang="en-US" sz="2000" dirty="0" smtClean="0"/>
          </a:p>
          <a:p>
            <a:r>
              <a:rPr lang="en-US" sz="2000" dirty="0" smtClean="0"/>
              <a:t>We will be having two different platforms : ADMIN , USER .</a:t>
            </a:r>
          </a:p>
          <a:p>
            <a:r>
              <a:rPr lang="en-US" sz="2000" dirty="0" smtClean="0"/>
              <a:t>We will be having multiple web pages for the ADMIN to enter details into the form and perform operations such as SAVE,UPDATE,DELETE a route. </a:t>
            </a:r>
          </a:p>
          <a:p>
            <a:r>
              <a:rPr lang="en-US" sz="2000" dirty="0" smtClean="0"/>
              <a:t>We will be having a USER platform where the ROUTES for that particular day will be viewed once the ADMIN has performed the necessary changes.</a:t>
            </a:r>
            <a:br>
              <a:rPr lang="en-US" sz="2000" dirty="0" smtClean="0"/>
            </a:br>
            <a:r>
              <a:rPr lang="en-US" sz="2000" dirty="0" smtClean="0"/>
              <a:t/>
            </a:r>
            <a:br>
              <a:rPr lang="en-US" sz="2000" dirty="0" smtClean="0"/>
            </a:br>
            <a:r>
              <a:rPr lang="en-US" sz="2000" dirty="0" smtClean="0"/>
              <a:t>MYSQL – CORE JAVA – J2EE </a:t>
            </a:r>
          </a:p>
          <a:p>
            <a:r>
              <a:rPr lang="en-US" sz="2000" dirty="0" smtClean="0"/>
              <a:t>Following the MVC Architecture. (Model , View , Controller).</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REQUIRED SOFTWARE / HARDWARE</a:t>
            </a:r>
            <a:endParaRPr lang="en-US" dirty="0"/>
          </a:p>
        </p:txBody>
      </p:sp>
      <p:sp>
        <p:nvSpPr>
          <p:cNvPr id="4" name="TextBox 3"/>
          <p:cNvSpPr txBox="1"/>
          <p:nvPr/>
        </p:nvSpPr>
        <p:spPr>
          <a:xfrm>
            <a:off x="457200" y="1447800"/>
            <a:ext cx="8229600" cy="5324535"/>
          </a:xfrm>
          <a:prstGeom prst="rect">
            <a:avLst/>
          </a:prstGeom>
          <a:noFill/>
        </p:spPr>
        <p:txBody>
          <a:bodyPr wrap="square" rtlCol="0">
            <a:spAutoFit/>
          </a:bodyPr>
          <a:lstStyle/>
          <a:p>
            <a:r>
              <a:rPr lang="en-US" sz="2000" dirty="0" smtClean="0"/>
              <a:t>Minimum System Requirements to run the software : </a:t>
            </a:r>
          </a:p>
          <a:p>
            <a:endParaRPr lang="en-US" sz="2000" dirty="0" smtClean="0"/>
          </a:p>
          <a:p>
            <a:r>
              <a:rPr lang="en-US" sz="2000" dirty="0" smtClean="0"/>
              <a:t>OS : Windows 7 or higher versions.</a:t>
            </a:r>
          </a:p>
          <a:p>
            <a:r>
              <a:rPr lang="en-US" sz="2000" dirty="0" smtClean="0"/>
              <a:t>RAM : 2GB</a:t>
            </a:r>
          </a:p>
          <a:p>
            <a:r>
              <a:rPr lang="en-US" sz="2000" dirty="0" smtClean="0"/>
              <a:t>Browser : Chrome v38 or higher.</a:t>
            </a:r>
          </a:p>
          <a:p>
            <a:r>
              <a:rPr lang="en-US" sz="2000" dirty="0" smtClean="0"/>
              <a:t>HDD : 50Gb</a:t>
            </a:r>
          </a:p>
          <a:p>
            <a:endParaRPr lang="en-US" sz="2000" dirty="0" smtClean="0"/>
          </a:p>
          <a:p>
            <a:r>
              <a:rPr lang="en-US" sz="2000" dirty="0" smtClean="0"/>
              <a:t>Maximum System Requirements to run the software :</a:t>
            </a:r>
          </a:p>
          <a:p>
            <a:endParaRPr lang="en-US" sz="2000" dirty="0" smtClean="0"/>
          </a:p>
          <a:p>
            <a:endParaRPr lang="en-US" sz="2000" dirty="0" smtClean="0"/>
          </a:p>
          <a:p>
            <a:r>
              <a:rPr lang="en-US" sz="2000" dirty="0" smtClean="0"/>
              <a:t>OS : Windows 7 or higher versions.</a:t>
            </a:r>
          </a:p>
          <a:p>
            <a:r>
              <a:rPr lang="en-US" sz="2000" dirty="0" smtClean="0"/>
              <a:t>RAM : </a:t>
            </a:r>
            <a:r>
              <a:rPr lang="en-US" sz="2000" dirty="0" smtClean="0"/>
              <a:t>4GB</a:t>
            </a:r>
            <a:endParaRPr lang="en-US" sz="2000" dirty="0" smtClean="0"/>
          </a:p>
          <a:p>
            <a:r>
              <a:rPr lang="en-US" sz="2000" dirty="0" smtClean="0"/>
              <a:t>Browser : Chrome v38 or higher.</a:t>
            </a:r>
          </a:p>
          <a:p>
            <a:r>
              <a:rPr lang="en-US" sz="2000" dirty="0" smtClean="0"/>
              <a:t>HDD : </a:t>
            </a:r>
            <a:r>
              <a:rPr lang="en-US" sz="2000" dirty="0" smtClean="0"/>
              <a:t>50Gb</a:t>
            </a:r>
            <a:endParaRPr lang="en-US" sz="2000" dirty="0" smtClean="0"/>
          </a:p>
          <a:p>
            <a:r>
              <a:rPr lang="en-US" sz="2000" dirty="0" smtClean="0"/>
              <a:t> </a:t>
            </a:r>
          </a:p>
          <a:p>
            <a:endParaRPr lang="en-US" sz="2000" dirty="0" smtClean="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23622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1752600"/>
            <a:ext cx="1981200" cy="923330"/>
          </a:xfrm>
          <a:prstGeom prst="rect">
            <a:avLst/>
          </a:prstGeom>
          <a:noFill/>
        </p:spPr>
        <p:txBody>
          <a:bodyPr wrap="square" rtlCol="0">
            <a:spAutoFit/>
          </a:bodyPr>
          <a:lstStyle/>
          <a:p>
            <a:r>
              <a:rPr lang="en-US" dirty="0" smtClean="0"/>
              <a:t>WEB PAGES – INSERT , UPDATE , DELETE ROUTES. </a:t>
            </a:r>
            <a:endParaRPr lang="en-US" dirty="0"/>
          </a:p>
        </p:txBody>
      </p:sp>
      <p:sp>
        <p:nvSpPr>
          <p:cNvPr id="6" name="Rectangle 5"/>
          <p:cNvSpPr/>
          <p:nvPr/>
        </p:nvSpPr>
        <p:spPr>
          <a:xfrm>
            <a:off x="3657600" y="1371600"/>
            <a:ext cx="24384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62400" y="1695271"/>
            <a:ext cx="2057400" cy="1200329"/>
          </a:xfrm>
          <a:prstGeom prst="rect">
            <a:avLst/>
          </a:prstGeom>
          <a:noFill/>
        </p:spPr>
        <p:txBody>
          <a:bodyPr wrap="square" rtlCol="0">
            <a:spAutoFit/>
          </a:bodyPr>
          <a:lstStyle/>
          <a:p>
            <a:r>
              <a:rPr lang="en-US" dirty="0" smtClean="0"/>
              <a:t>CONTROLLER – </a:t>
            </a:r>
            <a:br>
              <a:rPr lang="en-US" dirty="0" smtClean="0"/>
            </a:br>
            <a:r>
              <a:rPr lang="en-US" dirty="0" smtClean="0"/>
              <a:t>TALKS TO WEB PAGES AND TO CORE MODULES.</a:t>
            </a:r>
            <a:endParaRPr lang="en-US" dirty="0"/>
          </a:p>
        </p:txBody>
      </p:sp>
      <p:cxnSp>
        <p:nvCxnSpPr>
          <p:cNvPr id="9" name="Straight Arrow Connector 8"/>
          <p:cNvCxnSpPr>
            <a:stCxn id="4" idx="3"/>
            <a:endCxn id="6" idx="1"/>
          </p:cNvCxnSpPr>
          <p:nvPr/>
        </p:nvCxnSpPr>
        <p:spPr>
          <a:xfrm>
            <a:off x="2895600" y="2286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10200" y="3886200"/>
            <a:ext cx="2743200" cy="213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62600" y="4191000"/>
            <a:ext cx="2438400" cy="1477328"/>
          </a:xfrm>
          <a:prstGeom prst="rect">
            <a:avLst/>
          </a:prstGeom>
          <a:noFill/>
        </p:spPr>
        <p:txBody>
          <a:bodyPr wrap="square" rtlCol="0">
            <a:spAutoFit/>
          </a:bodyPr>
          <a:lstStyle/>
          <a:p>
            <a:r>
              <a:rPr lang="en-US" dirty="0" smtClean="0"/>
              <a:t>CORE MODULES – MODEL , DAO , VALIDATOR , SERVICE , USER DEFINED EXCEPTIONS. </a:t>
            </a:r>
            <a:endParaRPr lang="en-US" dirty="0"/>
          </a:p>
        </p:txBody>
      </p:sp>
      <p:cxnSp>
        <p:nvCxnSpPr>
          <p:cNvPr id="13" name="Straight Arrow Connector 12"/>
          <p:cNvCxnSpPr/>
          <p:nvPr/>
        </p:nvCxnSpPr>
        <p:spPr>
          <a:xfrm>
            <a:off x="6096000" y="2209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05000" y="4343400"/>
            <a:ext cx="16002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05000" y="4038600"/>
            <a:ext cx="16002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33600" y="4888468"/>
            <a:ext cx="1447800" cy="369332"/>
          </a:xfrm>
          <a:prstGeom prst="rect">
            <a:avLst/>
          </a:prstGeom>
          <a:noFill/>
        </p:spPr>
        <p:txBody>
          <a:bodyPr wrap="square" rtlCol="0">
            <a:spAutoFit/>
          </a:bodyPr>
          <a:lstStyle/>
          <a:p>
            <a:r>
              <a:rPr lang="en-US" dirty="0" smtClean="0"/>
              <a:t>DATABASE</a:t>
            </a:r>
            <a:endParaRPr lang="en-US" dirty="0"/>
          </a:p>
        </p:txBody>
      </p:sp>
      <p:cxnSp>
        <p:nvCxnSpPr>
          <p:cNvPr id="24" name="Straight Arrow Connector 23"/>
          <p:cNvCxnSpPr>
            <a:stCxn id="10" idx="1"/>
          </p:cNvCxnSpPr>
          <p:nvPr/>
        </p:nvCxnSpPr>
        <p:spPr>
          <a:xfrm flipH="1">
            <a:off x="3581400" y="49530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7600" y="4191000"/>
            <a:ext cx="1600200" cy="646331"/>
          </a:xfrm>
          <a:prstGeom prst="rect">
            <a:avLst/>
          </a:prstGeom>
          <a:noFill/>
        </p:spPr>
        <p:txBody>
          <a:bodyPr wrap="square" rtlCol="0">
            <a:spAutoFit/>
          </a:bodyPr>
          <a:lstStyle/>
          <a:p>
            <a:r>
              <a:rPr lang="en-US" dirty="0" smtClean="0"/>
              <a:t>DATA OBJECT ACCESS (DAO)</a:t>
            </a:r>
            <a:endParaRPr lang="en-US" dirty="0"/>
          </a:p>
        </p:txBody>
      </p:sp>
      <p:sp>
        <p:nvSpPr>
          <p:cNvPr id="26" name="TextBox 25"/>
          <p:cNvSpPr txBox="1"/>
          <p:nvPr/>
        </p:nvSpPr>
        <p:spPr>
          <a:xfrm>
            <a:off x="685800" y="228600"/>
            <a:ext cx="8001000" cy="477054"/>
          </a:xfrm>
          <a:prstGeom prst="rect">
            <a:avLst/>
          </a:prstGeom>
          <a:noFill/>
        </p:spPr>
        <p:txBody>
          <a:bodyPr wrap="square" rtlCol="0">
            <a:spAutoFit/>
          </a:bodyPr>
          <a:lstStyle/>
          <a:p>
            <a:pPr algn="ctr"/>
            <a:r>
              <a:rPr lang="en-US" sz="2500" b="1" dirty="0" smtClean="0"/>
              <a:t>BLOCK DIAGRAM</a:t>
            </a:r>
            <a:endParaRPr lang="en-US" sz="25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AkshayaPk/JeppiaarTransport-sql/master/TransportDataObjectModel.jpg"/>
          <p:cNvPicPr>
            <a:picLocks noChangeAspect="1" noChangeArrowheads="1"/>
          </p:cNvPicPr>
          <p:nvPr/>
        </p:nvPicPr>
        <p:blipFill>
          <a:blip r:embed="rId2" cstate="print"/>
          <a:srcRect/>
          <a:stretch>
            <a:fillRect/>
          </a:stretch>
        </p:blipFill>
        <p:spPr bwMode="auto">
          <a:xfrm>
            <a:off x="457200" y="1066800"/>
            <a:ext cx="7791450" cy="4467226"/>
          </a:xfrm>
          <a:prstGeom prst="rect">
            <a:avLst/>
          </a:prstGeom>
          <a:noFill/>
        </p:spPr>
      </p:pic>
      <p:sp>
        <p:nvSpPr>
          <p:cNvPr id="5" name="TextBox 4"/>
          <p:cNvSpPr txBox="1"/>
          <p:nvPr/>
        </p:nvSpPr>
        <p:spPr>
          <a:xfrm>
            <a:off x="1295400" y="304800"/>
            <a:ext cx="6705600" cy="477054"/>
          </a:xfrm>
          <a:prstGeom prst="rect">
            <a:avLst/>
          </a:prstGeom>
          <a:noFill/>
        </p:spPr>
        <p:txBody>
          <a:bodyPr wrap="square" rtlCol="0">
            <a:spAutoFit/>
          </a:bodyPr>
          <a:lstStyle/>
          <a:p>
            <a:pPr algn="ctr"/>
            <a:r>
              <a:rPr lang="en-US" sz="2500" b="1" dirty="0" smtClean="0"/>
              <a:t>DATA OBJECT MODEL</a:t>
            </a:r>
            <a:endParaRPr lang="en-US" sz="25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712</Words>
  <Application>Microsoft Office PowerPoint</Application>
  <PresentationFormat>On-screen Show (4:3)</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JEPPIAAR TRANSPORT</vt:lpstr>
      <vt:lpstr>PROJECT ABSTRACT/SCOPE/OBJECTIVE</vt:lpstr>
      <vt:lpstr>PROJECT ABSTRACT/SCOPE/OBJECTIVE</vt:lpstr>
      <vt:lpstr>PROJECT ABSTRACT/SCOPE/OBJECTIVE</vt:lpstr>
      <vt:lpstr>PROBLEM FORMULATION</vt:lpstr>
      <vt:lpstr>PROPOSED SYSTEM</vt:lpstr>
      <vt:lpstr>REQUIRED SOFTWARE / HARDWARE</vt:lpstr>
      <vt:lpstr>Slide 8</vt:lpstr>
      <vt:lpstr>Slide 9</vt:lpstr>
      <vt:lpstr>Slide 10</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JEPPIAAR TRANSPORT</dc:title>
  <dc:creator>Akshay</dc:creator>
  <cp:lastModifiedBy>Akshay</cp:lastModifiedBy>
  <cp:revision>15</cp:revision>
  <dcterms:created xsi:type="dcterms:W3CDTF">2016-12-22T16:07:51Z</dcterms:created>
  <dcterms:modified xsi:type="dcterms:W3CDTF">2017-02-01T06:48:52Z</dcterms:modified>
</cp:coreProperties>
</file>