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2" r:id="rId9"/>
    <p:sldId id="276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</p14:sldIdLst>
        </p14:section>
        <p14:section name="Search for 3D Models" id="{6844172C-9703-4DC7-908A-C23538616A3C}">
          <p14:sldIdLst>
            <p14:sldId id="263"/>
            <p14:sldId id="264"/>
            <p14:sldId id="265"/>
            <p14:sldId id="266"/>
            <p14:sldId id="267"/>
            <p14:sldId id="268"/>
            <p14:sldId id="272"/>
            <p14:sldId id="276"/>
            <p14:sldId id="275"/>
          </p14:sldIdLst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B156C-16AB-4359-A278-1A71F2F07026}" type="doc">
      <dgm:prSet loTypeId="urn:microsoft.com/office/officeart/2005/8/layout/process5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8FFA9A-AC40-445D-9CF5-24F0AAE8B332}">
      <dgm:prSet/>
      <dgm:spPr/>
      <dgm:t>
        <a:bodyPr/>
        <a:lstStyle/>
        <a:p>
          <a:r>
            <a:rPr lang="en-US" b="1"/>
            <a:t>There are 3 kinds of variables which are:</a:t>
          </a:r>
          <a:endParaRPr lang="en-US"/>
        </a:p>
      </dgm:t>
    </dgm:pt>
    <dgm:pt modelId="{35C45692-5294-47D8-BA66-1BA5E591E5E0}" type="parTrans" cxnId="{696187E8-8F8E-446C-9525-AF0CBF448C8C}">
      <dgm:prSet/>
      <dgm:spPr/>
      <dgm:t>
        <a:bodyPr/>
        <a:lstStyle/>
        <a:p>
          <a:endParaRPr lang="en-US"/>
        </a:p>
      </dgm:t>
    </dgm:pt>
    <dgm:pt modelId="{DD6DC7D6-A0C0-4856-8610-299131B72E8B}" type="sibTrans" cxnId="{696187E8-8F8E-446C-9525-AF0CBF448C8C}">
      <dgm:prSet/>
      <dgm:spPr/>
      <dgm:t>
        <a:bodyPr/>
        <a:lstStyle/>
        <a:p>
          <a:endParaRPr lang="en-US"/>
        </a:p>
      </dgm:t>
    </dgm:pt>
    <dgm:pt modelId="{0DA78543-0A7E-4B73-8260-B92653A33F64}">
      <dgm:prSet/>
      <dgm:spPr/>
      <dgm:t>
        <a:bodyPr/>
        <a:lstStyle/>
        <a:p>
          <a:r>
            <a:rPr lang="en-US" b="1" dirty="0"/>
            <a:t>Area related – </a:t>
          </a:r>
          <a:r>
            <a:rPr lang="en-US" b="1" dirty="0" err="1"/>
            <a:t>LotArea</a:t>
          </a:r>
          <a:r>
            <a:rPr lang="en-US" b="1" dirty="0"/>
            <a:t>, </a:t>
          </a:r>
          <a:r>
            <a:rPr lang="en-US" b="1" dirty="0" err="1"/>
            <a:t>GarageArea</a:t>
          </a:r>
          <a:r>
            <a:rPr lang="en-US" b="1" dirty="0"/>
            <a:t>, and BsmtFinSF1</a:t>
          </a:r>
          <a:endParaRPr lang="en-US" dirty="0"/>
        </a:p>
      </dgm:t>
    </dgm:pt>
    <dgm:pt modelId="{4DA77E94-854D-4C7C-926B-2E99B95B9B2B}" type="parTrans" cxnId="{F9771A82-AAF6-4EC0-BB37-D33435E12EB4}">
      <dgm:prSet/>
      <dgm:spPr/>
      <dgm:t>
        <a:bodyPr/>
        <a:lstStyle/>
        <a:p>
          <a:endParaRPr lang="en-US"/>
        </a:p>
      </dgm:t>
    </dgm:pt>
    <dgm:pt modelId="{4EB584AF-2408-4B37-A7AD-A1E0A1D0EE5C}" type="sibTrans" cxnId="{F9771A82-AAF6-4EC0-BB37-D33435E12EB4}">
      <dgm:prSet/>
      <dgm:spPr/>
      <dgm:t>
        <a:bodyPr/>
        <a:lstStyle/>
        <a:p>
          <a:endParaRPr lang="en-US"/>
        </a:p>
      </dgm:t>
    </dgm:pt>
    <dgm:pt modelId="{F590B37B-9476-4A4D-9CB9-395E594D9EAD}">
      <dgm:prSet/>
      <dgm:spPr/>
      <dgm:t>
        <a:bodyPr/>
        <a:lstStyle/>
        <a:p>
          <a:r>
            <a:rPr lang="en-US" b="1"/>
            <a:t>Date related – YearBuilt, YearRemodAdd, and YrSold</a:t>
          </a:r>
          <a:endParaRPr lang="en-US"/>
        </a:p>
      </dgm:t>
    </dgm:pt>
    <dgm:pt modelId="{7DEAE4CF-B5D8-4C33-99B4-0FA8D5F64069}" type="parTrans" cxnId="{415B3ECB-FA23-4F58-B5F1-0688534209C8}">
      <dgm:prSet/>
      <dgm:spPr/>
      <dgm:t>
        <a:bodyPr/>
        <a:lstStyle/>
        <a:p>
          <a:endParaRPr lang="en-US"/>
        </a:p>
      </dgm:t>
    </dgm:pt>
    <dgm:pt modelId="{3740CF32-163C-4B07-96AD-794331C1A366}" type="sibTrans" cxnId="{415B3ECB-FA23-4F58-B5F1-0688534209C8}">
      <dgm:prSet/>
      <dgm:spPr/>
      <dgm:t>
        <a:bodyPr/>
        <a:lstStyle/>
        <a:p>
          <a:endParaRPr lang="en-US"/>
        </a:p>
      </dgm:t>
    </dgm:pt>
    <dgm:pt modelId="{F9A39E09-5347-4D82-8165-4E66172B1494}">
      <dgm:prSet/>
      <dgm:spPr/>
      <dgm:t>
        <a:bodyPr/>
        <a:lstStyle/>
        <a:p>
          <a:r>
            <a:rPr lang="en-US" b="1"/>
            <a:t>House facility related – FullBath, Half baths, BedroomAbvGr, TotRmsAbvGrd, and Fireplaces.</a:t>
          </a:r>
          <a:endParaRPr lang="en-US"/>
        </a:p>
      </dgm:t>
    </dgm:pt>
    <dgm:pt modelId="{8301814A-B6F6-453E-8234-FC62A47F8923}" type="parTrans" cxnId="{6B7A46E6-AAD9-4073-9E86-04430CA4C052}">
      <dgm:prSet/>
      <dgm:spPr/>
      <dgm:t>
        <a:bodyPr/>
        <a:lstStyle/>
        <a:p>
          <a:endParaRPr lang="en-US"/>
        </a:p>
      </dgm:t>
    </dgm:pt>
    <dgm:pt modelId="{6A4C564C-C679-47BB-826F-0FDFE4800E9F}" type="sibTrans" cxnId="{6B7A46E6-AAD9-4073-9E86-04430CA4C052}">
      <dgm:prSet/>
      <dgm:spPr/>
      <dgm:t>
        <a:bodyPr/>
        <a:lstStyle/>
        <a:p>
          <a:endParaRPr lang="en-US"/>
        </a:p>
      </dgm:t>
    </dgm:pt>
    <dgm:pt modelId="{322FFC2C-245C-4DDA-9551-AFFC18346C0A}" type="pres">
      <dgm:prSet presAssocID="{19BB156C-16AB-4359-A278-1A71F2F07026}" presName="diagram" presStyleCnt="0">
        <dgm:presLayoutVars>
          <dgm:dir/>
          <dgm:resizeHandles val="exact"/>
        </dgm:presLayoutVars>
      </dgm:prSet>
      <dgm:spPr/>
    </dgm:pt>
    <dgm:pt modelId="{B3550D03-E99F-41C3-9F2E-E13421B690B8}" type="pres">
      <dgm:prSet presAssocID="{348FFA9A-AC40-445D-9CF5-24F0AAE8B332}" presName="node" presStyleLbl="node1" presStyleIdx="0" presStyleCnt="1" custLinFactNeighborX="78" custLinFactNeighborY="17922">
        <dgm:presLayoutVars>
          <dgm:bulletEnabled val="1"/>
        </dgm:presLayoutVars>
      </dgm:prSet>
      <dgm:spPr/>
    </dgm:pt>
  </dgm:ptLst>
  <dgm:cxnLst>
    <dgm:cxn modelId="{4895A81D-6089-413C-A962-E360388EE06D}" type="presOf" srcId="{F590B37B-9476-4A4D-9CB9-395E594D9EAD}" destId="{B3550D03-E99F-41C3-9F2E-E13421B690B8}" srcOrd="0" destOrd="2" presId="urn:microsoft.com/office/officeart/2005/8/layout/process5"/>
    <dgm:cxn modelId="{50D3DA31-78BD-41E0-BF6C-EB3583CCD712}" type="presOf" srcId="{0DA78543-0A7E-4B73-8260-B92653A33F64}" destId="{B3550D03-E99F-41C3-9F2E-E13421B690B8}" srcOrd="0" destOrd="1" presId="urn:microsoft.com/office/officeart/2005/8/layout/process5"/>
    <dgm:cxn modelId="{D980AA39-2F36-4E07-B33F-402579A48D5E}" type="presOf" srcId="{F9A39E09-5347-4D82-8165-4E66172B1494}" destId="{B3550D03-E99F-41C3-9F2E-E13421B690B8}" srcOrd="0" destOrd="3" presId="urn:microsoft.com/office/officeart/2005/8/layout/process5"/>
    <dgm:cxn modelId="{211C693C-724D-435B-9F29-70A7F050ACDF}" type="presOf" srcId="{19BB156C-16AB-4359-A278-1A71F2F07026}" destId="{322FFC2C-245C-4DDA-9551-AFFC18346C0A}" srcOrd="0" destOrd="0" presId="urn:microsoft.com/office/officeart/2005/8/layout/process5"/>
    <dgm:cxn modelId="{F9771A82-AAF6-4EC0-BB37-D33435E12EB4}" srcId="{348FFA9A-AC40-445D-9CF5-24F0AAE8B332}" destId="{0DA78543-0A7E-4B73-8260-B92653A33F64}" srcOrd="0" destOrd="0" parTransId="{4DA77E94-854D-4C7C-926B-2E99B95B9B2B}" sibTransId="{4EB584AF-2408-4B37-A7AD-A1E0A1D0EE5C}"/>
    <dgm:cxn modelId="{415B3ECB-FA23-4F58-B5F1-0688534209C8}" srcId="{348FFA9A-AC40-445D-9CF5-24F0AAE8B332}" destId="{F590B37B-9476-4A4D-9CB9-395E594D9EAD}" srcOrd="1" destOrd="0" parTransId="{7DEAE4CF-B5D8-4C33-99B4-0FA8D5F64069}" sibTransId="{3740CF32-163C-4B07-96AD-794331C1A366}"/>
    <dgm:cxn modelId="{6B7A46E6-AAD9-4073-9E86-04430CA4C052}" srcId="{348FFA9A-AC40-445D-9CF5-24F0AAE8B332}" destId="{F9A39E09-5347-4D82-8165-4E66172B1494}" srcOrd="2" destOrd="0" parTransId="{8301814A-B6F6-453E-8234-FC62A47F8923}" sibTransId="{6A4C564C-C679-47BB-826F-0FDFE4800E9F}"/>
    <dgm:cxn modelId="{696187E8-8F8E-446C-9525-AF0CBF448C8C}" srcId="{19BB156C-16AB-4359-A278-1A71F2F07026}" destId="{348FFA9A-AC40-445D-9CF5-24F0AAE8B332}" srcOrd="0" destOrd="0" parTransId="{35C45692-5294-47D8-BA66-1BA5E591E5E0}" sibTransId="{DD6DC7D6-A0C0-4856-8610-299131B72E8B}"/>
    <dgm:cxn modelId="{D6D40FFA-457F-4B6B-9277-6BC35D01A977}" type="presOf" srcId="{348FFA9A-AC40-445D-9CF5-24F0AAE8B332}" destId="{B3550D03-E99F-41C3-9F2E-E13421B690B8}" srcOrd="0" destOrd="0" presId="urn:microsoft.com/office/officeart/2005/8/layout/process5"/>
    <dgm:cxn modelId="{400931CE-F6CA-495C-BD4E-E06030C56A73}" type="presParOf" srcId="{322FFC2C-245C-4DDA-9551-AFFC18346C0A}" destId="{B3550D03-E99F-41C3-9F2E-E13421B690B8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409916-06E7-467F-8A6F-C008022FDE00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E2EF56-DB28-4D54-B2E1-C4DEB2142ACE}">
      <dgm:prSet/>
      <dgm:spPr/>
      <dgm:t>
        <a:bodyPr/>
        <a:lstStyle/>
        <a:p>
          <a:r>
            <a:rPr lang="en-US" b="1" i="0" dirty="0"/>
            <a:t>Predictors used in the models:</a:t>
          </a:r>
          <a:endParaRPr lang="en-US" dirty="0"/>
        </a:p>
      </dgm:t>
    </dgm:pt>
    <dgm:pt modelId="{565B993E-C710-4086-B2B5-A991B11492AA}" type="parTrans" cxnId="{3D2C861E-28C8-45EE-B5F1-A09E8CC5E918}">
      <dgm:prSet/>
      <dgm:spPr/>
      <dgm:t>
        <a:bodyPr/>
        <a:lstStyle/>
        <a:p>
          <a:endParaRPr lang="en-US"/>
        </a:p>
      </dgm:t>
    </dgm:pt>
    <dgm:pt modelId="{B0850A0A-CB1A-446C-89B4-F915C4D38E47}" type="sibTrans" cxnId="{3D2C861E-28C8-45EE-B5F1-A09E8CC5E918}">
      <dgm:prSet/>
      <dgm:spPr/>
      <dgm:t>
        <a:bodyPr/>
        <a:lstStyle/>
        <a:p>
          <a:endParaRPr lang="en-US"/>
        </a:p>
      </dgm:t>
    </dgm:pt>
    <dgm:pt modelId="{E16AF38E-1D6C-427A-B0E5-1588E086BBAE}">
      <dgm:prSet/>
      <dgm:spPr/>
      <dgm:t>
        <a:bodyPr/>
        <a:lstStyle/>
        <a:p>
          <a:r>
            <a:rPr lang="en-US" b="1" i="0"/>
            <a:t>GarageArea, </a:t>
          </a:r>
          <a:endParaRPr lang="en-US"/>
        </a:p>
      </dgm:t>
    </dgm:pt>
    <dgm:pt modelId="{FEE20A37-5BA3-4320-BC4B-1669216A28E4}" type="parTrans" cxnId="{E65D76CE-A9C8-4EEA-867C-532E69956D96}">
      <dgm:prSet/>
      <dgm:spPr/>
      <dgm:t>
        <a:bodyPr/>
        <a:lstStyle/>
        <a:p>
          <a:endParaRPr lang="en-US"/>
        </a:p>
      </dgm:t>
    </dgm:pt>
    <dgm:pt modelId="{F8503A78-4DE0-46B4-ACE4-910515490316}" type="sibTrans" cxnId="{E65D76CE-A9C8-4EEA-867C-532E69956D96}">
      <dgm:prSet/>
      <dgm:spPr/>
      <dgm:t>
        <a:bodyPr/>
        <a:lstStyle/>
        <a:p>
          <a:endParaRPr lang="en-US"/>
        </a:p>
      </dgm:t>
    </dgm:pt>
    <dgm:pt modelId="{55C9031D-3BDA-4902-9E98-EAC38EA79556}">
      <dgm:prSet/>
      <dgm:spPr/>
      <dgm:t>
        <a:bodyPr/>
        <a:lstStyle/>
        <a:p>
          <a:r>
            <a:rPr lang="en-US" b="1" i="0"/>
            <a:t>YearBuilt, </a:t>
          </a:r>
          <a:endParaRPr lang="en-US"/>
        </a:p>
      </dgm:t>
    </dgm:pt>
    <dgm:pt modelId="{42212D0E-1046-4AC5-A0AD-CFC773B1E143}" type="parTrans" cxnId="{2D108E70-223D-4B57-9D7C-C6842D9A2455}">
      <dgm:prSet/>
      <dgm:spPr/>
      <dgm:t>
        <a:bodyPr/>
        <a:lstStyle/>
        <a:p>
          <a:endParaRPr lang="en-US"/>
        </a:p>
      </dgm:t>
    </dgm:pt>
    <dgm:pt modelId="{167E7067-95DC-4BF0-B910-F118804C9726}" type="sibTrans" cxnId="{2D108E70-223D-4B57-9D7C-C6842D9A2455}">
      <dgm:prSet/>
      <dgm:spPr/>
      <dgm:t>
        <a:bodyPr/>
        <a:lstStyle/>
        <a:p>
          <a:endParaRPr lang="en-US"/>
        </a:p>
      </dgm:t>
    </dgm:pt>
    <dgm:pt modelId="{F44040EC-5579-4F0F-8193-AD2A9D832FBF}">
      <dgm:prSet/>
      <dgm:spPr/>
      <dgm:t>
        <a:bodyPr/>
        <a:lstStyle/>
        <a:p>
          <a:r>
            <a:rPr lang="en-US" b="1" i="0"/>
            <a:t>FullBath,</a:t>
          </a:r>
          <a:endParaRPr lang="en-US"/>
        </a:p>
      </dgm:t>
    </dgm:pt>
    <dgm:pt modelId="{8B043D4F-D724-4A6E-B5C5-BBB89FFDC393}" type="parTrans" cxnId="{7E3959C2-5318-46C3-8033-A55B1104FD68}">
      <dgm:prSet/>
      <dgm:spPr/>
      <dgm:t>
        <a:bodyPr/>
        <a:lstStyle/>
        <a:p>
          <a:endParaRPr lang="en-US"/>
        </a:p>
      </dgm:t>
    </dgm:pt>
    <dgm:pt modelId="{055AFC0B-F275-4DAB-9862-D67C74E6B546}" type="sibTrans" cxnId="{7E3959C2-5318-46C3-8033-A55B1104FD68}">
      <dgm:prSet/>
      <dgm:spPr/>
      <dgm:t>
        <a:bodyPr/>
        <a:lstStyle/>
        <a:p>
          <a:endParaRPr lang="en-US"/>
        </a:p>
      </dgm:t>
    </dgm:pt>
    <dgm:pt modelId="{3497BEA9-5EA2-4BC2-9F58-EC3056899C5B}">
      <dgm:prSet/>
      <dgm:spPr/>
      <dgm:t>
        <a:bodyPr/>
        <a:lstStyle/>
        <a:p>
          <a:r>
            <a:rPr lang="en-US" b="1" i="0"/>
            <a:t>OverallQual, LotArea, </a:t>
          </a:r>
          <a:endParaRPr lang="en-US"/>
        </a:p>
      </dgm:t>
    </dgm:pt>
    <dgm:pt modelId="{D1357EFC-687F-4DF0-A13C-CED4E730C486}" type="parTrans" cxnId="{3A69C4C4-9C9C-4A05-9C6D-A72E6222DD3A}">
      <dgm:prSet/>
      <dgm:spPr/>
      <dgm:t>
        <a:bodyPr/>
        <a:lstStyle/>
        <a:p>
          <a:endParaRPr lang="en-US"/>
        </a:p>
      </dgm:t>
    </dgm:pt>
    <dgm:pt modelId="{7E6E9666-36EA-4E0C-A06E-256D23978E14}" type="sibTrans" cxnId="{3A69C4C4-9C9C-4A05-9C6D-A72E6222DD3A}">
      <dgm:prSet/>
      <dgm:spPr/>
      <dgm:t>
        <a:bodyPr/>
        <a:lstStyle/>
        <a:p>
          <a:endParaRPr lang="en-US"/>
        </a:p>
      </dgm:t>
    </dgm:pt>
    <dgm:pt modelId="{5C5EFCB9-54DC-4B9C-B457-541734129E14}">
      <dgm:prSet/>
      <dgm:spPr/>
      <dgm:t>
        <a:bodyPr/>
        <a:lstStyle/>
        <a:p>
          <a:r>
            <a:rPr lang="en-US" b="1" i="0"/>
            <a:t>BsmtFinSF1,</a:t>
          </a:r>
          <a:endParaRPr lang="en-US"/>
        </a:p>
      </dgm:t>
    </dgm:pt>
    <dgm:pt modelId="{F21EF431-CA69-4BCD-9C55-1D5155D6174E}" type="parTrans" cxnId="{EB76F149-7D50-4934-9C10-A39398883976}">
      <dgm:prSet/>
      <dgm:spPr/>
      <dgm:t>
        <a:bodyPr/>
        <a:lstStyle/>
        <a:p>
          <a:endParaRPr lang="en-US"/>
        </a:p>
      </dgm:t>
    </dgm:pt>
    <dgm:pt modelId="{48980BA2-EAF7-4D91-8373-D762EA420A01}" type="sibTrans" cxnId="{EB76F149-7D50-4934-9C10-A39398883976}">
      <dgm:prSet/>
      <dgm:spPr/>
      <dgm:t>
        <a:bodyPr/>
        <a:lstStyle/>
        <a:p>
          <a:endParaRPr lang="en-US"/>
        </a:p>
      </dgm:t>
    </dgm:pt>
    <dgm:pt modelId="{CD777031-50AD-400C-B46D-E936967B44EA}">
      <dgm:prSet/>
      <dgm:spPr/>
      <dgm:t>
        <a:bodyPr/>
        <a:lstStyle/>
        <a:p>
          <a:r>
            <a:rPr lang="en-US" b="1" i="0"/>
            <a:t>YearRemodAdd, </a:t>
          </a:r>
          <a:endParaRPr lang="en-US"/>
        </a:p>
      </dgm:t>
    </dgm:pt>
    <dgm:pt modelId="{35152AA3-09D5-419D-8D46-77BCD61B7E01}" type="parTrans" cxnId="{51B82928-CA56-42E4-862C-B43C9AF5DA55}">
      <dgm:prSet/>
      <dgm:spPr/>
      <dgm:t>
        <a:bodyPr/>
        <a:lstStyle/>
        <a:p>
          <a:endParaRPr lang="en-US"/>
        </a:p>
      </dgm:t>
    </dgm:pt>
    <dgm:pt modelId="{AA798B24-EC1F-496F-B8F4-A66445A1D7A6}" type="sibTrans" cxnId="{51B82928-CA56-42E4-862C-B43C9AF5DA55}">
      <dgm:prSet/>
      <dgm:spPr/>
      <dgm:t>
        <a:bodyPr/>
        <a:lstStyle/>
        <a:p>
          <a:endParaRPr lang="en-US"/>
        </a:p>
      </dgm:t>
    </dgm:pt>
    <dgm:pt modelId="{9A11EB01-4021-45EE-B5C6-B3FC1EEB4D8D}">
      <dgm:prSet/>
      <dgm:spPr/>
      <dgm:t>
        <a:bodyPr/>
        <a:lstStyle/>
        <a:p>
          <a:r>
            <a:rPr lang="en-US" b="1" i="0"/>
            <a:t>Fireplaces</a:t>
          </a:r>
          <a:endParaRPr lang="en-US"/>
        </a:p>
      </dgm:t>
    </dgm:pt>
    <dgm:pt modelId="{3591F8A3-AE67-433E-9293-6EDAA78920CB}" type="parTrans" cxnId="{9CEFFF10-197D-4366-8EC3-40D6BE07D9EC}">
      <dgm:prSet/>
      <dgm:spPr/>
      <dgm:t>
        <a:bodyPr/>
        <a:lstStyle/>
        <a:p>
          <a:endParaRPr lang="en-US"/>
        </a:p>
      </dgm:t>
    </dgm:pt>
    <dgm:pt modelId="{F697CC69-86BA-4DC1-AC45-A20A3F195C93}" type="sibTrans" cxnId="{9CEFFF10-197D-4366-8EC3-40D6BE07D9EC}">
      <dgm:prSet/>
      <dgm:spPr/>
      <dgm:t>
        <a:bodyPr/>
        <a:lstStyle/>
        <a:p>
          <a:endParaRPr lang="en-US"/>
        </a:p>
      </dgm:t>
    </dgm:pt>
    <dgm:pt modelId="{A43C1AF4-42A9-4043-B29B-62E906376B42}" type="pres">
      <dgm:prSet presAssocID="{FC409916-06E7-467F-8A6F-C008022FDE00}" presName="diagram" presStyleCnt="0">
        <dgm:presLayoutVars>
          <dgm:dir/>
          <dgm:resizeHandles val="exact"/>
        </dgm:presLayoutVars>
      </dgm:prSet>
      <dgm:spPr/>
    </dgm:pt>
    <dgm:pt modelId="{C686C3DC-98D7-4A69-B4C8-74F366EFAB50}" type="pres">
      <dgm:prSet presAssocID="{2DE2EF56-DB28-4D54-B2E1-C4DEB2142ACE}" presName="node" presStyleLbl="node1" presStyleIdx="0" presStyleCnt="8" custLinFactNeighborX="-417">
        <dgm:presLayoutVars>
          <dgm:bulletEnabled val="1"/>
        </dgm:presLayoutVars>
      </dgm:prSet>
      <dgm:spPr/>
    </dgm:pt>
    <dgm:pt modelId="{C091EF89-02C3-4DA4-A633-BB8AAAE86BDB}" type="pres">
      <dgm:prSet presAssocID="{B0850A0A-CB1A-446C-89B4-F915C4D38E47}" presName="sibTrans" presStyleCnt="0"/>
      <dgm:spPr/>
    </dgm:pt>
    <dgm:pt modelId="{F05C9BB2-34E1-40F6-A5A4-C7692359132A}" type="pres">
      <dgm:prSet presAssocID="{E16AF38E-1D6C-427A-B0E5-1588E086BBAE}" presName="node" presStyleLbl="node1" presStyleIdx="1" presStyleCnt="8">
        <dgm:presLayoutVars>
          <dgm:bulletEnabled val="1"/>
        </dgm:presLayoutVars>
      </dgm:prSet>
      <dgm:spPr/>
    </dgm:pt>
    <dgm:pt modelId="{7D6242F8-D8F6-44E1-86E9-F595CAC269A0}" type="pres">
      <dgm:prSet presAssocID="{F8503A78-4DE0-46B4-ACE4-910515490316}" presName="sibTrans" presStyleCnt="0"/>
      <dgm:spPr/>
    </dgm:pt>
    <dgm:pt modelId="{A636B37F-159D-4690-A505-7F262FE2CCFB}" type="pres">
      <dgm:prSet presAssocID="{55C9031D-3BDA-4902-9E98-EAC38EA79556}" presName="node" presStyleLbl="node1" presStyleIdx="2" presStyleCnt="8">
        <dgm:presLayoutVars>
          <dgm:bulletEnabled val="1"/>
        </dgm:presLayoutVars>
      </dgm:prSet>
      <dgm:spPr/>
    </dgm:pt>
    <dgm:pt modelId="{5DF83E1C-2953-4C4D-9371-2F8D1FE15D69}" type="pres">
      <dgm:prSet presAssocID="{167E7067-95DC-4BF0-B910-F118804C9726}" presName="sibTrans" presStyleCnt="0"/>
      <dgm:spPr/>
    </dgm:pt>
    <dgm:pt modelId="{4426CF9D-90A8-4816-AC8F-E2D27DDC5CEC}" type="pres">
      <dgm:prSet presAssocID="{F44040EC-5579-4F0F-8193-AD2A9D832FBF}" presName="node" presStyleLbl="node1" presStyleIdx="3" presStyleCnt="8">
        <dgm:presLayoutVars>
          <dgm:bulletEnabled val="1"/>
        </dgm:presLayoutVars>
      </dgm:prSet>
      <dgm:spPr/>
    </dgm:pt>
    <dgm:pt modelId="{2EADB2D8-D91E-4C98-A439-313762EE202F}" type="pres">
      <dgm:prSet presAssocID="{055AFC0B-F275-4DAB-9862-D67C74E6B546}" presName="sibTrans" presStyleCnt="0"/>
      <dgm:spPr/>
    </dgm:pt>
    <dgm:pt modelId="{123FB8CA-701D-401A-8C96-374ADFE096A8}" type="pres">
      <dgm:prSet presAssocID="{3497BEA9-5EA2-4BC2-9F58-EC3056899C5B}" presName="node" presStyleLbl="node1" presStyleIdx="4" presStyleCnt="8">
        <dgm:presLayoutVars>
          <dgm:bulletEnabled val="1"/>
        </dgm:presLayoutVars>
      </dgm:prSet>
      <dgm:spPr/>
    </dgm:pt>
    <dgm:pt modelId="{B895C86A-536B-4B64-AE01-FB2D9DA8E493}" type="pres">
      <dgm:prSet presAssocID="{7E6E9666-36EA-4E0C-A06E-256D23978E14}" presName="sibTrans" presStyleCnt="0"/>
      <dgm:spPr/>
    </dgm:pt>
    <dgm:pt modelId="{A378ED7C-306A-4CBD-A8A1-EF5490856C23}" type="pres">
      <dgm:prSet presAssocID="{5C5EFCB9-54DC-4B9C-B457-541734129E14}" presName="node" presStyleLbl="node1" presStyleIdx="5" presStyleCnt="8">
        <dgm:presLayoutVars>
          <dgm:bulletEnabled val="1"/>
        </dgm:presLayoutVars>
      </dgm:prSet>
      <dgm:spPr/>
    </dgm:pt>
    <dgm:pt modelId="{99BF6594-346F-46D7-916E-050E4C034384}" type="pres">
      <dgm:prSet presAssocID="{48980BA2-EAF7-4D91-8373-D762EA420A01}" presName="sibTrans" presStyleCnt="0"/>
      <dgm:spPr/>
    </dgm:pt>
    <dgm:pt modelId="{3C81D24E-F61F-43A1-914B-8E69609AF31A}" type="pres">
      <dgm:prSet presAssocID="{CD777031-50AD-400C-B46D-E936967B44EA}" presName="node" presStyleLbl="node1" presStyleIdx="6" presStyleCnt="8">
        <dgm:presLayoutVars>
          <dgm:bulletEnabled val="1"/>
        </dgm:presLayoutVars>
      </dgm:prSet>
      <dgm:spPr/>
    </dgm:pt>
    <dgm:pt modelId="{BD852707-5663-4F2E-B1AA-7E99442B332F}" type="pres">
      <dgm:prSet presAssocID="{AA798B24-EC1F-496F-B8F4-A66445A1D7A6}" presName="sibTrans" presStyleCnt="0"/>
      <dgm:spPr/>
    </dgm:pt>
    <dgm:pt modelId="{3775112C-E547-4B94-86E3-CDD69D422945}" type="pres">
      <dgm:prSet presAssocID="{9A11EB01-4021-45EE-B5C6-B3FC1EEB4D8D}" presName="node" presStyleLbl="node1" presStyleIdx="7" presStyleCnt="8">
        <dgm:presLayoutVars>
          <dgm:bulletEnabled val="1"/>
        </dgm:presLayoutVars>
      </dgm:prSet>
      <dgm:spPr/>
    </dgm:pt>
  </dgm:ptLst>
  <dgm:cxnLst>
    <dgm:cxn modelId="{9CEFFF10-197D-4366-8EC3-40D6BE07D9EC}" srcId="{FC409916-06E7-467F-8A6F-C008022FDE00}" destId="{9A11EB01-4021-45EE-B5C6-B3FC1EEB4D8D}" srcOrd="7" destOrd="0" parTransId="{3591F8A3-AE67-433E-9293-6EDAA78920CB}" sibTransId="{F697CC69-86BA-4DC1-AC45-A20A3F195C93}"/>
    <dgm:cxn modelId="{24254B1B-5C7E-4E61-904D-A75D7BBAB3C5}" type="presOf" srcId="{55C9031D-3BDA-4902-9E98-EAC38EA79556}" destId="{A636B37F-159D-4690-A505-7F262FE2CCFB}" srcOrd="0" destOrd="0" presId="urn:microsoft.com/office/officeart/2005/8/layout/default"/>
    <dgm:cxn modelId="{3D2C861E-28C8-45EE-B5F1-A09E8CC5E918}" srcId="{FC409916-06E7-467F-8A6F-C008022FDE00}" destId="{2DE2EF56-DB28-4D54-B2E1-C4DEB2142ACE}" srcOrd="0" destOrd="0" parTransId="{565B993E-C710-4086-B2B5-A991B11492AA}" sibTransId="{B0850A0A-CB1A-446C-89B4-F915C4D38E47}"/>
    <dgm:cxn modelId="{51B82928-CA56-42E4-862C-B43C9AF5DA55}" srcId="{FC409916-06E7-467F-8A6F-C008022FDE00}" destId="{CD777031-50AD-400C-B46D-E936967B44EA}" srcOrd="6" destOrd="0" parTransId="{35152AA3-09D5-419D-8D46-77BCD61B7E01}" sibTransId="{AA798B24-EC1F-496F-B8F4-A66445A1D7A6}"/>
    <dgm:cxn modelId="{584CDD34-56B1-4694-BF78-A88E8CC9F373}" type="presOf" srcId="{E16AF38E-1D6C-427A-B0E5-1588E086BBAE}" destId="{F05C9BB2-34E1-40F6-A5A4-C7692359132A}" srcOrd="0" destOrd="0" presId="urn:microsoft.com/office/officeart/2005/8/layout/default"/>
    <dgm:cxn modelId="{2877A93D-4A6F-46EC-8FD8-8614CA9740A3}" type="presOf" srcId="{CD777031-50AD-400C-B46D-E936967B44EA}" destId="{3C81D24E-F61F-43A1-914B-8E69609AF31A}" srcOrd="0" destOrd="0" presId="urn:microsoft.com/office/officeart/2005/8/layout/default"/>
    <dgm:cxn modelId="{B787A962-6CA7-482A-A80A-327F508FFB82}" type="presOf" srcId="{FC409916-06E7-467F-8A6F-C008022FDE00}" destId="{A43C1AF4-42A9-4043-B29B-62E906376B42}" srcOrd="0" destOrd="0" presId="urn:microsoft.com/office/officeart/2005/8/layout/default"/>
    <dgm:cxn modelId="{EB76F149-7D50-4934-9C10-A39398883976}" srcId="{FC409916-06E7-467F-8A6F-C008022FDE00}" destId="{5C5EFCB9-54DC-4B9C-B457-541734129E14}" srcOrd="5" destOrd="0" parTransId="{F21EF431-CA69-4BCD-9C55-1D5155D6174E}" sibTransId="{48980BA2-EAF7-4D91-8373-D762EA420A01}"/>
    <dgm:cxn modelId="{68A7154A-10F8-493E-B2A5-17D674BE3E9C}" type="presOf" srcId="{2DE2EF56-DB28-4D54-B2E1-C4DEB2142ACE}" destId="{C686C3DC-98D7-4A69-B4C8-74F366EFAB50}" srcOrd="0" destOrd="0" presId="urn:microsoft.com/office/officeart/2005/8/layout/default"/>
    <dgm:cxn modelId="{2D108E70-223D-4B57-9D7C-C6842D9A2455}" srcId="{FC409916-06E7-467F-8A6F-C008022FDE00}" destId="{55C9031D-3BDA-4902-9E98-EAC38EA79556}" srcOrd="2" destOrd="0" parTransId="{42212D0E-1046-4AC5-A0AD-CFC773B1E143}" sibTransId="{167E7067-95DC-4BF0-B910-F118804C9726}"/>
    <dgm:cxn modelId="{58B14973-B6B6-45D3-BC96-88C0D9BCE6A6}" type="presOf" srcId="{9A11EB01-4021-45EE-B5C6-B3FC1EEB4D8D}" destId="{3775112C-E547-4B94-86E3-CDD69D422945}" srcOrd="0" destOrd="0" presId="urn:microsoft.com/office/officeart/2005/8/layout/default"/>
    <dgm:cxn modelId="{B209CC82-F760-4944-8142-87144093692E}" type="presOf" srcId="{F44040EC-5579-4F0F-8193-AD2A9D832FBF}" destId="{4426CF9D-90A8-4816-AC8F-E2D27DDC5CEC}" srcOrd="0" destOrd="0" presId="urn:microsoft.com/office/officeart/2005/8/layout/default"/>
    <dgm:cxn modelId="{8A268087-36D0-4A0E-8991-0BC4CB16CF2A}" type="presOf" srcId="{3497BEA9-5EA2-4BC2-9F58-EC3056899C5B}" destId="{123FB8CA-701D-401A-8C96-374ADFE096A8}" srcOrd="0" destOrd="0" presId="urn:microsoft.com/office/officeart/2005/8/layout/default"/>
    <dgm:cxn modelId="{009696A6-E4DA-4A19-980A-8BDD863373F2}" type="presOf" srcId="{5C5EFCB9-54DC-4B9C-B457-541734129E14}" destId="{A378ED7C-306A-4CBD-A8A1-EF5490856C23}" srcOrd="0" destOrd="0" presId="urn:microsoft.com/office/officeart/2005/8/layout/default"/>
    <dgm:cxn modelId="{7E3959C2-5318-46C3-8033-A55B1104FD68}" srcId="{FC409916-06E7-467F-8A6F-C008022FDE00}" destId="{F44040EC-5579-4F0F-8193-AD2A9D832FBF}" srcOrd="3" destOrd="0" parTransId="{8B043D4F-D724-4A6E-B5C5-BBB89FFDC393}" sibTransId="{055AFC0B-F275-4DAB-9862-D67C74E6B546}"/>
    <dgm:cxn modelId="{3A69C4C4-9C9C-4A05-9C6D-A72E6222DD3A}" srcId="{FC409916-06E7-467F-8A6F-C008022FDE00}" destId="{3497BEA9-5EA2-4BC2-9F58-EC3056899C5B}" srcOrd="4" destOrd="0" parTransId="{D1357EFC-687F-4DF0-A13C-CED4E730C486}" sibTransId="{7E6E9666-36EA-4E0C-A06E-256D23978E14}"/>
    <dgm:cxn modelId="{E65D76CE-A9C8-4EEA-867C-532E69956D96}" srcId="{FC409916-06E7-467F-8A6F-C008022FDE00}" destId="{E16AF38E-1D6C-427A-B0E5-1588E086BBAE}" srcOrd="1" destOrd="0" parTransId="{FEE20A37-5BA3-4320-BC4B-1669216A28E4}" sibTransId="{F8503A78-4DE0-46B4-ACE4-910515490316}"/>
    <dgm:cxn modelId="{524270CB-4951-4654-8210-3C1225A789E2}" type="presParOf" srcId="{A43C1AF4-42A9-4043-B29B-62E906376B42}" destId="{C686C3DC-98D7-4A69-B4C8-74F366EFAB50}" srcOrd="0" destOrd="0" presId="urn:microsoft.com/office/officeart/2005/8/layout/default"/>
    <dgm:cxn modelId="{ED7BBE17-4C17-462A-92C3-E36CB8FDEC32}" type="presParOf" srcId="{A43C1AF4-42A9-4043-B29B-62E906376B42}" destId="{C091EF89-02C3-4DA4-A633-BB8AAAE86BDB}" srcOrd="1" destOrd="0" presId="urn:microsoft.com/office/officeart/2005/8/layout/default"/>
    <dgm:cxn modelId="{F10912D1-690C-4841-B119-0A8665864414}" type="presParOf" srcId="{A43C1AF4-42A9-4043-B29B-62E906376B42}" destId="{F05C9BB2-34E1-40F6-A5A4-C7692359132A}" srcOrd="2" destOrd="0" presId="urn:microsoft.com/office/officeart/2005/8/layout/default"/>
    <dgm:cxn modelId="{C68A282A-EFDE-4B9C-AD16-44B431996C1D}" type="presParOf" srcId="{A43C1AF4-42A9-4043-B29B-62E906376B42}" destId="{7D6242F8-D8F6-44E1-86E9-F595CAC269A0}" srcOrd="3" destOrd="0" presId="urn:microsoft.com/office/officeart/2005/8/layout/default"/>
    <dgm:cxn modelId="{2D28AD58-EC71-473A-8A15-628FEC32AB5A}" type="presParOf" srcId="{A43C1AF4-42A9-4043-B29B-62E906376B42}" destId="{A636B37F-159D-4690-A505-7F262FE2CCFB}" srcOrd="4" destOrd="0" presId="urn:microsoft.com/office/officeart/2005/8/layout/default"/>
    <dgm:cxn modelId="{45B5C967-6C6D-41B2-B2F2-85C18660582D}" type="presParOf" srcId="{A43C1AF4-42A9-4043-B29B-62E906376B42}" destId="{5DF83E1C-2953-4C4D-9371-2F8D1FE15D69}" srcOrd="5" destOrd="0" presId="urn:microsoft.com/office/officeart/2005/8/layout/default"/>
    <dgm:cxn modelId="{FE27CC83-FC4D-4B48-B66F-F259B900244F}" type="presParOf" srcId="{A43C1AF4-42A9-4043-B29B-62E906376B42}" destId="{4426CF9D-90A8-4816-AC8F-E2D27DDC5CEC}" srcOrd="6" destOrd="0" presId="urn:microsoft.com/office/officeart/2005/8/layout/default"/>
    <dgm:cxn modelId="{EC66226E-670E-4D09-A18E-78C6617C0581}" type="presParOf" srcId="{A43C1AF4-42A9-4043-B29B-62E906376B42}" destId="{2EADB2D8-D91E-4C98-A439-313762EE202F}" srcOrd="7" destOrd="0" presId="urn:microsoft.com/office/officeart/2005/8/layout/default"/>
    <dgm:cxn modelId="{E64760E0-5699-4D43-8373-B5DE72810AB9}" type="presParOf" srcId="{A43C1AF4-42A9-4043-B29B-62E906376B42}" destId="{123FB8CA-701D-401A-8C96-374ADFE096A8}" srcOrd="8" destOrd="0" presId="urn:microsoft.com/office/officeart/2005/8/layout/default"/>
    <dgm:cxn modelId="{5F074D61-2947-4463-AEEF-3812064F2FE1}" type="presParOf" srcId="{A43C1AF4-42A9-4043-B29B-62E906376B42}" destId="{B895C86A-536B-4B64-AE01-FB2D9DA8E493}" srcOrd="9" destOrd="0" presId="urn:microsoft.com/office/officeart/2005/8/layout/default"/>
    <dgm:cxn modelId="{212B48B9-1975-475C-A254-AC04FA2563CF}" type="presParOf" srcId="{A43C1AF4-42A9-4043-B29B-62E906376B42}" destId="{A378ED7C-306A-4CBD-A8A1-EF5490856C23}" srcOrd="10" destOrd="0" presId="urn:microsoft.com/office/officeart/2005/8/layout/default"/>
    <dgm:cxn modelId="{2BCBAB7A-2EDD-46C7-BF86-A7543C37B476}" type="presParOf" srcId="{A43C1AF4-42A9-4043-B29B-62E906376B42}" destId="{99BF6594-346F-46D7-916E-050E4C034384}" srcOrd="11" destOrd="0" presId="urn:microsoft.com/office/officeart/2005/8/layout/default"/>
    <dgm:cxn modelId="{58D0B06C-7E3C-4765-9886-087F2AEADD9F}" type="presParOf" srcId="{A43C1AF4-42A9-4043-B29B-62E906376B42}" destId="{3C81D24E-F61F-43A1-914B-8E69609AF31A}" srcOrd="12" destOrd="0" presId="urn:microsoft.com/office/officeart/2005/8/layout/default"/>
    <dgm:cxn modelId="{6F7F30E7-B3ED-4BC9-B869-FA180B035978}" type="presParOf" srcId="{A43C1AF4-42A9-4043-B29B-62E906376B42}" destId="{BD852707-5663-4F2E-B1AA-7E99442B332F}" srcOrd="13" destOrd="0" presId="urn:microsoft.com/office/officeart/2005/8/layout/default"/>
    <dgm:cxn modelId="{A4DE35B2-A3FE-4D13-86DC-FEAD5FFB6482}" type="presParOf" srcId="{A43C1AF4-42A9-4043-B29B-62E906376B42}" destId="{3775112C-E547-4B94-86E3-CDD69D42294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50D03-E99F-41C3-9F2E-E13421B690B8}">
      <dsp:nvSpPr>
        <dsp:cNvPr id="0" name=""/>
        <dsp:cNvSpPr/>
      </dsp:nvSpPr>
      <dsp:spPr>
        <a:xfrm>
          <a:off x="237843" y="2957"/>
          <a:ext cx="6347970" cy="38087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There are 3 kinds of variables which are:</a:t>
          </a:r>
          <a:endParaRPr lang="en-US" sz="29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Area related – </a:t>
          </a:r>
          <a:r>
            <a:rPr lang="en-US" sz="2300" b="1" kern="1200" dirty="0" err="1"/>
            <a:t>LotArea</a:t>
          </a:r>
          <a:r>
            <a:rPr lang="en-US" sz="2300" b="1" kern="1200" dirty="0"/>
            <a:t>, </a:t>
          </a:r>
          <a:r>
            <a:rPr lang="en-US" sz="2300" b="1" kern="1200" dirty="0" err="1"/>
            <a:t>GarageArea</a:t>
          </a:r>
          <a:r>
            <a:rPr lang="en-US" sz="2300" b="1" kern="1200" dirty="0"/>
            <a:t>, and BsmtFinSF1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Date related – YearBuilt, YearRemodAdd, and YrSold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House facility related – FullBath, Half baths, BedroomAbvGr, TotRmsAbvGrd, and Fireplaces.</a:t>
          </a:r>
          <a:endParaRPr lang="en-US" sz="2300" kern="1200"/>
        </a:p>
      </dsp:txBody>
      <dsp:txXfrm>
        <a:off x="349398" y="114512"/>
        <a:ext cx="6124860" cy="3585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6C3DC-98D7-4A69-B4C8-74F366EFAB50}">
      <dsp:nvSpPr>
        <dsp:cNvPr id="0" name=""/>
        <dsp:cNvSpPr/>
      </dsp:nvSpPr>
      <dsp:spPr>
        <a:xfrm>
          <a:off x="0" y="257194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Predictors used in the models:</a:t>
          </a:r>
          <a:endParaRPr lang="en-US" sz="2000" kern="1200" dirty="0"/>
        </a:p>
      </dsp:txBody>
      <dsp:txXfrm>
        <a:off x="0" y="257194"/>
        <a:ext cx="2237149" cy="1342289"/>
      </dsp:txXfrm>
    </dsp:sp>
    <dsp:sp modelId="{F05C9BB2-34E1-40F6-A5A4-C7692359132A}">
      <dsp:nvSpPr>
        <dsp:cNvPr id="0" name=""/>
        <dsp:cNvSpPr/>
      </dsp:nvSpPr>
      <dsp:spPr>
        <a:xfrm>
          <a:off x="2463684" y="257194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GarageArea, </a:t>
          </a:r>
          <a:endParaRPr lang="en-US" sz="2000" kern="1200"/>
        </a:p>
      </dsp:txBody>
      <dsp:txXfrm>
        <a:off x="2463684" y="257194"/>
        <a:ext cx="2237149" cy="1342289"/>
      </dsp:txXfrm>
    </dsp:sp>
    <dsp:sp modelId="{A636B37F-159D-4690-A505-7F262FE2CCFB}">
      <dsp:nvSpPr>
        <dsp:cNvPr id="0" name=""/>
        <dsp:cNvSpPr/>
      </dsp:nvSpPr>
      <dsp:spPr>
        <a:xfrm>
          <a:off x="4924548" y="257194"/>
          <a:ext cx="2237149" cy="13422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YearBuilt, </a:t>
          </a:r>
          <a:endParaRPr lang="en-US" sz="2000" kern="1200"/>
        </a:p>
      </dsp:txBody>
      <dsp:txXfrm>
        <a:off x="4924548" y="257194"/>
        <a:ext cx="2237149" cy="1342289"/>
      </dsp:txXfrm>
    </dsp:sp>
    <dsp:sp modelId="{4426CF9D-90A8-4816-AC8F-E2D27DDC5CEC}">
      <dsp:nvSpPr>
        <dsp:cNvPr id="0" name=""/>
        <dsp:cNvSpPr/>
      </dsp:nvSpPr>
      <dsp:spPr>
        <a:xfrm>
          <a:off x="7385413" y="257194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FullBath,</a:t>
          </a:r>
          <a:endParaRPr lang="en-US" sz="2000" kern="1200"/>
        </a:p>
      </dsp:txBody>
      <dsp:txXfrm>
        <a:off x="7385413" y="257194"/>
        <a:ext cx="2237149" cy="1342289"/>
      </dsp:txXfrm>
    </dsp:sp>
    <dsp:sp modelId="{123FB8CA-701D-401A-8C96-374ADFE096A8}">
      <dsp:nvSpPr>
        <dsp:cNvPr id="0" name=""/>
        <dsp:cNvSpPr/>
      </dsp:nvSpPr>
      <dsp:spPr>
        <a:xfrm>
          <a:off x="2819" y="1823198"/>
          <a:ext cx="2237149" cy="134228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OverallQual, LotArea, </a:t>
          </a:r>
          <a:endParaRPr lang="en-US" sz="2000" kern="1200"/>
        </a:p>
      </dsp:txBody>
      <dsp:txXfrm>
        <a:off x="2819" y="1823198"/>
        <a:ext cx="2237149" cy="1342289"/>
      </dsp:txXfrm>
    </dsp:sp>
    <dsp:sp modelId="{A378ED7C-306A-4CBD-A8A1-EF5490856C23}">
      <dsp:nvSpPr>
        <dsp:cNvPr id="0" name=""/>
        <dsp:cNvSpPr/>
      </dsp:nvSpPr>
      <dsp:spPr>
        <a:xfrm>
          <a:off x="2463684" y="1823198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BsmtFinSF1,</a:t>
          </a:r>
          <a:endParaRPr lang="en-US" sz="2000" kern="1200"/>
        </a:p>
      </dsp:txBody>
      <dsp:txXfrm>
        <a:off x="2463684" y="1823198"/>
        <a:ext cx="2237149" cy="1342289"/>
      </dsp:txXfrm>
    </dsp:sp>
    <dsp:sp modelId="{3C81D24E-F61F-43A1-914B-8E69609AF31A}">
      <dsp:nvSpPr>
        <dsp:cNvPr id="0" name=""/>
        <dsp:cNvSpPr/>
      </dsp:nvSpPr>
      <dsp:spPr>
        <a:xfrm>
          <a:off x="4924548" y="1823198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YearRemodAdd, </a:t>
          </a:r>
          <a:endParaRPr lang="en-US" sz="2000" kern="1200"/>
        </a:p>
      </dsp:txBody>
      <dsp:txXfrm>
        <a:off x="4924548" y="1823198"/>
        <a:ext cx="2237149" cy="1342289"/>
      </dsp:txXfrm>
    </dsp:sp>
    <dsp:sp modelId="{3775112C-E547-4B94-86E3-CDD69D422945}">
      <dsp:nvSpPr>
        <dsp:cNvPr id="0" name=""/>
        <dsp:cNvSpPr/>
      </dsp:nvSpPr>
      <dsp:spPr>
        <a:xfrm>
          <a:off x="7385413" y="1823198"/>
          <a:ext cx="2237149" cy="13422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Fireplaces</a:t>
          </a:r>
          <a:endParaRPr lang="en-US" sz="2000" kern="1200"/>
        </a:p>
      </dsp:txBody>
      <dsp:txXfrm>
        <a:off x="7385413" y="1823198"/>
        <a:ext cx="2237149" cy="1342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3F1DD-3F09-C0DA-D46D-711DC0DA1243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8F444-AC33-ED8E-840C-3659904740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0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3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8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9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744E560-77BF-4D1A-B6E7-CD55CE12B1B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9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744E560-77BF-4D1A-B6E7-CD55CE12B1B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868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640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AB31C-553D-5D22-8CF1-16A55F684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57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672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2242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3E513-A203-C5EA-8AAE-F318E6B44384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26B588-4BCA-D107-BC3E-080BA90E5501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7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3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D740A-F081-0730-C051-52B1D02BA362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AB860-DE4D-801C-E73F-0450E71E7A17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683" r:id="rId19"/>
    <p:sldLayoutId id="2147483684" r:id="rId20"/>
    <p:sldLayoutId id="2147483685" r:id="rId21"/>
    <p:sldLayoutId id="2147483650" r:id="rId22"/>
    <p:sldLayoutId id="2147483663" r:id="rId23"/>
    <p:sldLayoutId id="2147483660" r:id="rId24"/>
    <p:sldLayoutId id="2147483662" r:id="rId25"/>
    <p:sldLayoutId id="2147483661" r:id="rId26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typing on a keyboard">
            <a:extLst>
              <a:ext uri="{FF2B5EF4-FFF2-40B4-BE49-F238E27FC236}">
                <a16:creationId xmlns:a16="http://schemas.microsoft.com/office/drawing/2014/main" id="{388C21C5-820A-B0BE-BF34-28F32EFF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39" y="461864"/>
            <a:ext cx="11252719" cy="5934269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52" y="856527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 kern="1200" dirty="0">
                <a:solidFill>
                  <a:schemeClr val="bg1"/>
                </a:solidFill>
                <a:latin typeface="Century Gothic" panose="020B0502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Business Analytics Final Project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9415174" y="5434214"/>
            <a:ext cx="2165643" cy="849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800" b="1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sz="1800" b="1" cap="al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professor</a:t>
            </a:r>
            <a:r>
              <a:rPr lang="en-US" sz="1800" b="1" i="0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800" b="1" i="0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SHAHLA  ASADI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/>
          </p:cNvSpPr>
          <p:nvPr/>
        </p:nvSpPr>
        <p:spPr>
          <a:xfrm>
            <a:off x="550006" y="4755089"/>
            <a:ext cx="3760737" cy="1528834"/>
          </a:xfrm>
          <a:prstGeom prst="rect">
            <a:avLst/>
          </a:prstGeom>
        </p:spPr>
        <p:txBody>
          <a:bodyPr/>
          <a:lstStyle/>
          <a:p>
            <a:pPr defTabSz="251460">
              <a:spcAft>
                <a:spcPts val="600"/>
              </a:spcAft>
            </a:pPr>
            <a:endPara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251460"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57163" indent="-157163" defTabSz="25146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7785D-7980-EDE4-B124-2B487AE5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825" y="1143000"/>
            <a:ext cx="6268246" cy="3134032"/>
          </a:xfrm>
        </p:spPr>
        <p:txBody>
          <a:bodyPr>
            <a:normAutofit/>
          </a:bodyPr>
          <a:lstStyle/>
          <a:p>
            <a:r>
              <a:rPr lang="en-IN" sz="6600">
                <a:solidFill>
                  <a:srgbClr val="EBEBEB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C1DC642-F576-4AA0-58F8-EC8B36388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49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tack of coins with small houses on them&#10;&#10;Description automatically generated">
            <a:extLst>
              <a:ext uri="{FF2B5EF4-FFF2-40B4-BE49-F238E27FC236}">
                <a16:creationId xmlns:a16="http://schemas.microsoft.com/office/drawing/2014/main" id="{1095D799-4191-2CEA-3FA9-4BC6F2DE2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514" r="-1" b="10517"/>
          <a:stretch/>
        </p:blipFill>
        <p:spPr>
          <a:xfrm>
            <a:off x="474132" y="457200"/>
            <a:ext cx="11243735" cy="592666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323A0D-7C16-A623-6E4D-880A7F31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0" y="2446868"/>
            <a:ext cx="8254999" cy="2971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0"/>
              </a:spcAft>
              <a:buSzPct val="80000"/>
              <a:buFont typeface="Wingdings 3" charset="2"/>
              <a:buChar char="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The main goal of the project is to develop Regression, Decision tree, and Classification models and implement the model on the test dataset to find its accuracy.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D2197A-9569-0B3D-9AC0-A1D2C950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7801"/>
            <a:ext cx="8620967" cy="855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Goal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0303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E4E24E-CF22-C9F5-4BAA-CA03B8FD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EBEBEB"/>
                </a:solidFill>
                <a:latin typeface="+mn-lt"/>
              </a:rPr>
              <a:t>Overview of the Data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41" name="Content Placeholder 3">
            <a:extLst>
              <a:ext uri="{FF2B5EF4-FFF2-40B4-BE49-F238E27FC236}">
                <a16:creationId xmlns:a16="http://schemas.microsoft.com/office/drawing/2014/main" id="{FEA66278-50E8-140B-4E02-FC5890731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931801"/>
              </p:ext>
            </p:extLst>
          </p:nvPr>
        </p:nvGraphicFramePr>
        <p:xfrm>
          <a:off x="4588854" y="1523130"/>
          <a:ext cx="6813755" cy="381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60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AFCDBC4-4B1B-411C-B98F-3BEA15E37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0CD04C-4A8C-4FE0-B8DE-2DC2ECE5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0FBB6E0-3B9D-4C56-B391-B43BF8D59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A1F9196-C052-4485-9213-4FA306850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7F03A-69E3-D8B9-B75B-4B8A6AF1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241" y="1143000"/>
            <a:ext cx="452966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/>
              <a:t>Exploratory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F36337-527A-A9D4-00E2-02623F00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241" y="4473677"/>
            <a:ext cx="4529666" cy="1268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Illustration of Box Plots of all the variables in the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D2393-A456-F076-E546-1AEB03854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99" r="3" b="4212"/>
          <a:stretch/>
        </p:blipFill>
        <p:spPr>
          <a:xfrm>
            <a:off x="1109764" y="1116180"/>
            <a:ext cx="4986235" cy="269340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A6993187-2FB9-4E67-9062-6710144F0C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84" r="7086" b="3"/>
          <a:stretch/>
        </p:blipFill>
        <p:spPr>
          <a:xfrm>
            <a:off x="1109764" y="3972391"/>
            <a:ext cx="2409362" cy="176942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18B3E698-CE6D-9305-4010-F56095F175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19" r="2" b="2"/>
          <a:stretch/>
        </p:blipFill>
        <p:spPr>
          <a:xfrm>
            <a:off x="3685052" y="3972391"/>
            <a:ext cx="2409359" cy="176942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656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DFE982C-949C-1FA1-0981-A52CA0DE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	</a:t>
            </a:r>
            <a:r>
              <a:rPr lang="en-IN" sz="4400" b="1" dirty="0" err="1">
                <a:solidFill>
                  <a:srgbClr val="FFFFFF"/>
                </a:solidFill>
              </a:rPr>
              <a:t>Modeling</a:t>
            </a:r>
            <a:r>
              <a:rPr lang="en-IN" sz="4400" b="1" dirty="0">
                <a:solidFill>
                  <a:srgbClr val="FFFFFF"/>
                </a:solidFill>
              </a:rPr>
              <a:t> Strategy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B3BAA7F-7D13-D4B6-F72B-C8C8F48C9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52489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3000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802088-44CF-5E31-B4E6-B14A7541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2F5FC-6670-013C-0557-CD7DCC533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4836" y="1464056"/>
            <a:ext cx="4828707" cy="394746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3D7D85-D155-D588-92FC-FD8207E64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098" y="-790575"/>
            <a:ext cx="5132439" cy="8572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kern="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R-squared: 0.7699 indicates a strong fit</a:t>
            </a:r>
          </a:p>
          <a:p>
            <a:r>
              <a:rPr lang="en-US" sz="1800" b="1" kern="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Adjusted R-squared: 0.7679 slightly lower than R-squared, suggesting the fit is good</a:t>
            </a:r>
            <a:endParaRPr lang="en-US" sz="1800" b="1" kern="0" dirty="0">
              <a:solidFill>
                <a:schemeClr val="tx1"/>
              </a:solidFill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F-statistic: 372.7 with p-value &lt; 2.2e-16 indicates the model is statistically significant 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D9F474-9665-DB9B-9C05-31F6088C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88" y="2638426"/>
            <a:ext cx="4027487" cy="18573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dirty="0">
                <a:solidFill>
                  <a:schemeClr val="tx1"/>
                </a:solidFill>
              </a:rPr>
              <a:t>DECISION-TREE MODEL</a:t>
            </a:r>
          </a:p>
        </p:txBody>
      </p:sp>
      <p:pic>
        <p:nvPicPr>
          <p:cNvPr id="24" name="Picture Placeholder 1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EBE82810-5A2E-E9ED-1D01-B31328EE8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246" r="28931" b="-1"/>
          <a:stretch/>
        </p:blipFill>
        <p:spPr>
          <a:xfrm>
            <a:off x="5334476" y="1333004"/>
            <a:ext cx="6190773" cy="4719657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671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D741D9-E6A3-3EF8-8A98-8982BBF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14401"/>
            <a:ext cx="3865134" cy="1333499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CLASSIFICATION MODEL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0E93458-2440-9E55-44C3-44FA39B02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127113" y="1143000"/>
            <a:ext cx="3227193" cy="4572000"/>
          </a:xfrm>
        </p:spPr>
        <p:txBody>
          <a:bodyPr/>
          <a:lstStyle/>
          <a:p>
            <a:endParaRPr lang="en-IN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37186C1-FB15-F1A2-4138-211A10E2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1143000"/>
            <a:ext cx="4819650" cy="466725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7491C7-C922-0CB5-8984-033DA9711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457451"/>
            <a:ext cx="3859212" cy="335280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residual deviation is still relatively high, indicating that the model's fit might be improved.</a:t>
            </a:r>
            <a:endParaRPr lang="en-US" sz="1800" b="1" kern="1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AIC is reasonable, indicating that the model adequately balances complexity and fit.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Overall, Accuracy of the model is 82%</a:t>
            </a:r>
            <a:endParaRPr lang="en-US" sz="1800" b="1" kern="1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1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5C40B-68BC-222E-E546-74B3CD97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EBEBEB"/>
                </a:solidFill>
              </a:rPr>
              <a:t>INSIGHTS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3199-B405-1EB4-DB7C-42F54C85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classification model with an overall accuracy of 82.2% has higher accuracy than the remaining models, therefore classification can be concluded as the best model among all.</a:t>
            </a:r>
            <a:endParaRPr lang="en-US" sz="2000" b="1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07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</TotalTime>
  <Words>242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Segoe UI</vt:lpstr>
      <vt:lpstr>Tahoma</vt:lpstr>
      <vt:lpstr>Wingdings 3</vt:lpstr>
      <vt:lpstr>Ion Boardroom</vt:lpstr>
      <vt:lpstr>Business Analytics Final Project</vt:lpstr>
      <vt:lpstr>Goal of the project</vt:lpstr>
      <vt:lpstr>Overview of the Data</vt:lpstr>
      <vt:lpstr>Exploratory Analysis</vt:lpstr>
      <vt:lpstr> Modeling Strategy</vt:lpstr>
      <vt:lpstr>REGRESSION MODEL</vt:lpstr>
      <vt:lpstr>DECISION-TREE MODEL</vt:lpstr>
      <vt:lpstr>CLASSIFICATION MODEL</vt:lpstr>
      <vt:lpstr>INSIGHTS AND 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Final Project</dc:title>
  <dc:creator>YESWANTH SIRIPURAPU</dc:creator>
  <cp:lastModifiedBy>Akshaya Reddy</cp:lastModifiedBy>
  <cp:revision>3</cp:revision>
  <dcterms:created xsi:type="dcterms:W3CDTF">2023-12-16T03:45:04Z</dcterms:created>
  <dcterms:modified xsi:type="dcterms:W3CDTF">2024-03-04T05:36:56Z</dcterms:modified>
</cp:coreProperties>
</file>