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720" r:id="rId4"/>
    <p:sldMasterId id="2147483732" r:id="rId5"/>
  </p:sldMasterIdLst>
  <p:sldIdLst>
    <p:sldId id="310" r:id="rId6"/>
    <p:sldId id="313" r:id="rId7"/>
    <p:sldId id="316" r:id="rId8"/>
    <p:sldId id="319" r:id="rId9"/>
    <p:sldId id="322" r:id="rId10"/>
    <p:sldId id="325" r:id="rId11"/>
    <p:sldId id="328" r:id="rId12"/>
    <p:sldId id="331" r:id="rId13"/>
    <p:sldId id="334" r:id="rId14"/>
    <p:sldId id="337" r:id="rId15"/>
    <p:sldId id="340" r:id="rId16"/>
    <p:sldId id="343" r:id="rId17"/>
    <p:sldId id="346" r:id="rId18"/>
    <p:sldId id="268" r:id="rId19"/>
    <p:sldId id="271" r:id="rId20"/>
    <p:sldId id="274" r:id="rId21"/>
    <p:sldId id="277" r:id="rId22"/>
    <p:sldId id="280" r:id="rId23"/>
    <p:sldId id="283" r:id="rId24"/>
    <p:sldId id="286" r:id="rId25"/>
    <p:sldId id="289" r:id="rId26"/>
    <p:sldId id="292" r:id="rId27"/>
    <p:sldId id="295" r:id="rId28"/>
    <p:sldId id="298" r:id="rId29"/>
    <p:sldId id="301" r:id="rId30"/>
    <p:sldId id="304" r:id="rId31"/>
    <p:sldId id="307" r:id="rId32"/>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582" y="-216"/>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BE6A580-B951-4AAA-8255-BFF66043E4D3}" type="datetimeFigureOut">
              <a:rPr lang="en-US" smtClean="0"/>
              <a:pPr/>
              <a:t>12/18/2023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038C6BE-97E2-4FAE-9C7A-D9373E58FA0B}" type="datetimeFigureOut">
              <a:rPr lang="en-US" smtClean="0"/>
              <a:pPr/>
              <a:t>12/18/2023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79886BA-2037-4292-9477-73F89C149598}" type="datetimeFigureOut">
              <a:rPr lang="en-US" smtClean="0"/>
              <a:pPr/>
              <a:t>12/18/2023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5A67FEB-31B5-4BFB-8113-D47C12FBA28E}" type="datetimeFigureOut">
              <a:rPr lang="en-US" smtClean="0"/>
              <a:pPr/>
              <a:t>12/18/2023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C1269F14-876D-42E5-8B5D-C9F0FECD62C1}" type="datetimeFigureOut">
              <a:rPr lang="en-US" smtClean="0"/>
              <a:pPr/>
              <a:t>12/18/2023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a:extLst>
              <a:ext uri="{FF2B5EF4-FFF2-40B4-BE49-F238E27FC236}"/>
            </a:extLst>
          </p:cNvPr>
          <p:cNvSpPr>
            <a:spLocks noGrp="1"/>
          </p:cNvSpPr>
          <p:nvPr>
            <p:ph type="sldNum" sz="quarter" idx="12"/>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8"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9"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562AC663-A66F-44DE-B773-C2599BFA2ED4}" type="datetimeFigureOut">
              <a:rPr lang="en-US" smtClean="0"/>
              <a:pPr/>
              <a:t>12/18/2023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3"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8"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9"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C971FFD-9745-4A26-80C2-7512F46C85FE}" type="datetimeFigureOut">
              <a:rPr lang="en-US" smtClean="0"/>
              <a:pPr/>
              <a:t>12/18/2023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3"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4"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7"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5688E0A-0258-4A97-B98B-58F6027FAE13}" type="datetimeFigureOut">
              <a:rPr lang="en-US" smtClean="0"/>
              <a:pPr/>
              <a:t>12/18/2023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0B5D42A-E650-4FDB-A518-E13598566798}" type="datetimeFigureOut">
              <a:rPr lang="en-US" smtClean="0"/>
              <a:pPr/>
              <a:t>12/18/2023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2779670-A316-449D-B1AB-A959BB74FC63}" type="datetimeFigureOut">
              <a:rPr lang="en-US" smtClean="0"/>
              <a:pPr/>
              <a:t>12/18/2023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664435DE-6611-45A1-B49F-BECAA3215C55}" type="datetimeFigureOut">
              <a:rPr lang="en-US" smtClean="0"/>
              <a:pPr/>
              <a:t>12/18/2023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a:noFill/>
            <a:miter lim="800000"/>
          </a:ln>
        </p:spPr>
        <p:txBody>
          <a:bodyPr anchor="ctr" anchorCtr="0"/>
          <a:lstStyle>
            <a:lvl1pPr marL="0" indent="0" algn="l" defTabSz="914400" rtl="0" eaLnBrk="0" fontAlgn="base" hangingPunct="0">
              <a:lnSpc>
                <a:spcPct val="90000"/>
              </a:lnSpc>
              <a:spcBef>
                <a:spcPct val="0"/>
              </a:spcBef>
              <a:spcAft>
                <a:spcPct val="0"/>
              </a:spcAft>
              <a:buClrTx/>
              <a:buSzTx/>
              <a:buFontTx/>
              <a:buNone/>
              <a:defRPr kumimoji="0" lang="en-US" altLang="en-US" sz="4400" b="0" i="0" u="none" kern="1200" baseline="0">
                <a:solidFill>
                  <a:schemeClr val="tx1"/>
                </a:solidFill>
                <a:latin typeface="Calibri Light"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a:noFill/>
            <a:miter lim="800000"/>
          </a:ln>
        </p:spPr>
        <p:txBody>
          <a:bodyPr/>
          <a:lstStyle>
            <a:lvl1pPr marL="228600" indent="-228600" algn="l" defTabSz="914400" rtl="0" eaLnBrk="0" fontAlgn="base" hangingPunct="0">
              <a:lnSpc>
                <a:spcPct val="90000"/>
              </a:lnSpc>
              <a:spcBef>
                <a:spcPts val="1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indent="0" algn="l"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indent="0" algn="ctr"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p:transition>
  <p:txStyles>
    <p:titleStyle>
      <a:lvl1pPr marL="0" indent="0" algn="l" defTabSz="914400" rtl="0" eaLnBrk="0" fontAlgn="base" hangingPunct="0">
        <a:lnSpc>
          <a:spcPct val="90000"/>
        </a:lnSpc>
        <a:spcBef>
          <a:spcPct val="0"/>
        </a:spcBef>
        <a:spcAft>
          <a:spcPct val="0"/>
        </a:spcAft>
        <a:buClrTx/>
        <a:buSzTx/>
        <a:buFontTx/>
        <a:buNone/>
        <a:defRPr kumimoji="0" sz="4400" b="0" i="0" u="none" kern="1200" baseline="0">
          <a:solidFill>
            <a:schemeClr val="tx1"/>
          </a:solidFill>
          <a:effectLst/>
          <a:latin typeface="Calibri Light" pitchFamily="34" charset="0"/>
          <a:ea typeface="+mj-ea"/>
          <a:cs typeface="+mj-cs"/>
        </a:defRPr>
      </a:lvl1pPr>
    </p:titleStyle>
    <p:bodyStyle>
      <a:lvl1pPr marL="228600" indent="-228600" algn="l" defTabSz="914400" rtl="0" eaLnBrk="0" fontAlgn="base" hangingPunct="0">
        <a:lnSpc>
          <a:spcPct val="90000"/>
        </a:lnSpc>
        <a:spcBef>
          <a:spcPts val="1000"/>
        </a:spcBef>
        <a:spcAft>
          <a:spcPct val="0"/>
        </a:spcAft>
        <a:buClrTx/>
        <a:buSzTx/>
        <a:buFont typeface="Arial"/>
        <a:buChar char="•"/>
        <a:defRPr kumimoji="0"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a:noFill/>
            <a:miter lim="800000"/>
          </a:ln>
        </p:spPr>
        <p:txBody>
          <a:bodyPr anchor="ctr" anchorCtr="0"/>
          <a:lstStyle>
            <a:lvl1pPr marL="0" indent="0" algn="l" defTabSz="914400" rtl="0" eaLnBrk="0" fontAlgn="base" hangingPunct="0">
              <a:lnSpc>
                <a:spcPct val="90000"/>
              </a:lnSpc>
              <a:spcBef>
                <a:spcPct val="0"/>
              </a:spcBef>
              <a:spcAft>
                <a:spcPct val="0"/>
              </a:spcAft>
              <a:buClrTx/>
              <a:buSzTx/>
              <a:buFontTx/>
              <a:buNone/>
              <a:defRPr kumimoji="0" lang="en-US" altLang="en-US" sz="4400" b="0" i="0" u="none" kern="1200" baseline="0">
                <a:solidFill>
                  <a:schemeClr val="tx1"/>
                </a:solidFill>
                <a:latin typeface="Calibri Light"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a:noFill/>
            <a:miter lim="800000"/>
          </a:ln>
        </p:spPr>
        <p:txBody>
          <a:bodyPr/>
          <a:lstStyle>
            <a:lvl1pPr marL="228600" indent="-228600" algn="l" defTabSz="914400" rtl="0" eaLnBrk="0" fontAlgn="base" hangingPunct="0">
              <a:lnSpc>
                <a:spcPct val="90000"/>
              </a:lnSpc>
              <a:spcBef>
                <a:spcPts val="1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indent="0" algn="l"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9398ABA2-A9A9-4129-BA7D-EEB605A72448}" type="hfDateTime">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indent="0" algn="ctr" defTabSz="914400" rtl="0" eaLnBrk="0" fontAlgn="auto" hangingPunct="0">
              <a:lnSpc>
                <a:spcPct val="100000"/>
              </a:lnSpc>
              <a:spcBef>
                <a:spcPct val="0"/>
              </a:spcBef>
              <a:spcAft>
                <a:spcPct val="0"/>
              </a:spcAft>
              <a:buClrTx/>
              <a:buSzTx/>
              <a:buFontTx/>
              <a:buNone/>
              <a:defRPr kumimoji="0"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rtlCol="0" anchor="ctr" anchorCtr="0"/>
          <a:lstStyle>
            <a:defPPr>
              <a:defRPr lang="en-US"/>
            </a:defPPr>
            <a:lvl1pPr marL="0" indent="0" algn="r" defTabSz="914400" rtl="0" eaLnBrk="0" fontAlgn="auto"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mn-lt"/>
                <a:ea typeface="Arial"/>
                <a:cs typeface="+mn-cs"/>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FC7099-4A80-41E1-8CFD-D7AA7E82A9BD}" type="slidenum">
              <a:rPr sz="1200">
                <a:solidFill>
                  <a:srgbClr val="898989"/>
                </a:solidFill>
                <a:latin typeface="Calibri" pitchFamily="34" charset="0"/>
              </a:rPr>
              <a:pPr lvl="0" algn="r" eaLnBrk="1" hangingPunct="1"/>
              <a:t>‹#›</a:t>
            </a:fld>
            <a:endParaRPr sz="1200">
              <a:solidFill>
                <a:srgbClr val="89898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push/>
  </p:transition>
  <p:txStyles>
    <p:titleStyle>
      <a:lvl1pPr marL="0" indent="0" algn="l" defTabSz="914400" rtl="0" eaLnBrk="0" fontAlgn="base" hangingPunct="0">
        <a:lnSpc>
          <a:spcPct val="90000"/>
        </a:lnSpc>
        <a:spcBef>
          <a:spcPct val="0"/>
        </a:spcBef>
        <a:spcAft>
          <a:spcPct val="0"/>
        </a:spcAft>
        <a:buClrTx/>
        <a:buSzTx/>
        <a:buFontTx/>
        <a:buNone/>
        <a:defRPr kumimoji="0" sz="4400" b="0" i="0" u="none" kern="1200" baseline="0">
          <a:solidFill>
            <a:schemeClr val="tx1"/>
          </a:solidFill>
          <a:effectLst/>
          <a:latin typeface="Calibri Light" pitchFamily="34" charset="0"/>
          <a:ea typeface="+mj-ea"/>
          <a:cs typeface="+mj-cs"/>
        </a:defRPr>
      </a:lvl1pPr>
    </p:titleStyle>
    <p:bodyStyle>
      <a:lvl1pPr marL="228600" indent="-228600" algn="l" defTabSz="914400" rtl="0" eaLnBrk="0" fontAlgn="base" hangingPunct="0">
        <a:lnSpc>
          <a:spcPct val="90000"/>
        </a:lnSpc>
        <a:spcBef>
          <a:spcPts val="1000"/>
        </a:spcBef>
        <a:spcAft>
          <a:spcPct val="0"/>
        </a:spcAft>
        <a:buClrTx/>
        <a:buSzTx/>
        <a:buFont typeface="Arial"/>
        <a:buChar char="•"/>
        <a:defRPr kumimoji="0"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a:buChar char="•"/>
        <a:defRPr kumimoji="0"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Calibri"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29"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defPPr>
              <a:defRPr lang="en-US"/>
            </a:defPPr>
            <a:lvl1pPr marL="0" indent="0" algn="ctr"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30" name="Slide Number Placeholder 5"/>
          <p:cNvSpPr>
            <a:spLocks noGrp="1"/>
          </p:cNvSpPr>
          <p:nvPr>
            <p:ph type="sldNum" sz="quarter" idx="4"/>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3684"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kern="1200" baseline="0">
          <a:solidFill>
            <a:schemeClr val="tx1"/>
          </a:solidFill>
          <a:effectLst/>
          <a:latin typeface="Calibri"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 typeface="Arial"/>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kern="1200" baseline="0">
                <a:solidFill>
                  <a:schemeClr val="tx1"/>
                </a:solidFill>
                <a:latin typeface="Calibri"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609600" y="1600200"/>
            <a:ext cx="10972800" cy="45259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fld id="{E155133A-87AB-446C-B230-3A7D164D5EC0}" type="hfDateTime">
              <a:rPr kumimoji="0" lang="en-US" sz="1200" b="0" i="0" u="none" strike="noStrike" kern="1200" cap="none" spc="0" normalizeH="0" baseline="0" noProof="0">
                <a:ln>
                  <a:noFill/>
                </a:ln>
                <a:solidFill>
                  <a:schemeClr val="tx1">
                    <a:tint val="75000"/>
                  </a:schemeClr>
                </a:solidFill>
                <a:effectLst/>
                <a:uLnTx/>
                <a:uFillTx/>
                <a:latin typeface="Arial"/>
                <a:ea typeface="+mn-ea"/>
                <a:cs typeface="Arial"/>
              </a:rPr>
              <a:pPr marL="0" marR="0" lvl="0" indent="0" algn="l" defTabSz="914400" rtl="0" eaLnBrk="1" fontAlgn="base" latinLnBrk="0" hangingPunct="1">
                <a:lnSpc>
                  <a:spcPct val="100000"/>
                </a:lnSpc>
                <a:spcBef>
                  <a:spcPct val="0"/>
                </a:spcBef>
                <a:spcAft>
                  <a:spcPct val="0"/>
                </a:spcAft>
                <a:buClrTx/>
                <a:buSzTx/>
                <a:buFontTx/>
                <a:buNone/>
                <a:defRPr/>
              </a:pPr>
              <a:t>*</a:t>
            </a:fld>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29"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defPPr>
              <a:defRPr lang="en-US"/>
            </a:defPPr>
            <a:lvl1pPr marL="0" indent="0" algn="ctr" defTabSz="914400" rtl="0" eaLnBrk="0" fontAlgn="base" hangingPunct="0">
              <a:lnSpc>
                <a:spcPct val="100000"/>
              </a:lnSpc>
              <a:spcBef>
                <a:spcPct val="0"/>
              </a:spcBef>
              <a:spcAft>
                <a:spcPct val="0"/>
              </a:spcAft>
              <a:buClrTx/>
              <a:buSzTx/>
              <a:buFontTx/>
              <a:buNone/>
              <a:defRPr kumimoji="0"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a:ea typeface="+mn-ea"/>
              <a:cs typeface="Arial"/>
            </a:endParaRPr>
          </a:p>
        </p:txBody>
      </p:sp>
      <p:sp>
        <p:nvSpPr>
          <p:cNvPr id="1030" name="Slide Number Placeholder 5"/>
          <p:cNvSpPr>
            <a:spLocks noGrp="1"/>
          </p:cNvSpPr>
          <p:nvPr>
            <p:ph type="sldNum" sz="quarter" idx="4"/>
          </p:nvPr>
        </p:nvSpPr>
        <p:spPr>
          <a:xfrm>
            <a:off x="8737600" y="6356350"/>
            <a:ext cx="2844800" cy="365125"/>
          </a:xfrm>
          <a:prstGeom prst="rect">
            <a:avLst/>
          </a:prstGeom>
        </p:spPr>
        <p:txBody>
          <a:bodyPr rtlCol="0" anchor="ctr" anchorCtr="0"/>
          <a:lstStyle>
            <a:defPPr>
              <a:defRPr lang="en-US"/>
            </a:defPPr>
            <a:lvl1pPr marL="0" indent="0" algn="r" defTabSz="914400" rtl="0" eaLnBrk="0" fontAlgn="base" hangingPunct="0">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DC36D2BE-B720-4AC4-B538-CF857404F40C}" type="slidenum">
              <a:rPr sz="1200">
                <a:solidFill>
                  <a:srgbClr val="898989"/>
                </a:solidFill>
              </a:rPr>
              <a:pPr lvl="0" algn="r" eaLnBrk="1" hangingPunct="1"/>
              <a:t>‹#›</a:t>
            </a:fld>
            <a:endParaRPr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kern="1200" baseline="0">
          <a:solidFill>
            <a:schemeClr val="tx1"/>
          </a:solidFill>
          <a:effectLst/>
          <a:latin typeface="Calibri" pitchFamily="34"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 typeface="Arial"/>
        <a:buChar char="•"/>
        <a:defRPr kumimoji="0"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dheerajperumandla/drowsiness-dataset"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sedeo2\Desktop\Cerficate 2.jpg"/>
          <p:cNvPicPr>
            <a:picLocks noChangeAspect="1"/>
          </p:cNvPicPr>
          <p:nvPr/>
        </p:nvPicPr>
        <p:blipFill>
          <a:blip r:embed="rId2"/>
          <a:stretch>
            <a:fillRect/>
          </a:stretch>
        </p:blipFill>
        <p:spPr>
          <a:xfrm>
            <a:off x="-144462" y="-3175"/>
            <a:ext cx="12480925" cy="6838950"/>
          </a:xfrm>
          <a:prstGeom prst="rect">
            <a:avLst/>
          </a:prstGeom>
          <a:noFill/>
          <a:ln>
            <a:noFill/>
            <a:miter lim="800000"/>
          </a:ln>
        </p:spPr>
      </p:pic>
      <p:sp>
        <p:nvSpPr>
          <p:cNvPr id="2051" name="Rounded Rectangle 6"/>
          <p:cNvSpPr/>
          <p:nvPr/>
        </p:nvSpPr>
        <p:spPr>
          <a:xfrm>
            <a:off x="1117600" y="2895600"/>
            <a:ext cx="10160000" cy="990600"/>
          </a:xfrm>
          <a:prstGeom prst="round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000000"/>
                </a:solidFill>
                <a:effectLst/>
                <a:latin typeface="Calibri"/>
                <a:ea typeface="Arial"/>
              </a:defRPr>
            </a:lvl5pPr>
            <a:lvl6pPr>
              <a:defRPr lang="en-US">
                <a:solidFill>
                  <a:srgbClr val="000000"/>
                </a:solidFill>
                <a:latin typeface="Calibri"/>
              </a:defRPr>
            </a:lvl6pPr>
            <a:lvl7pPr>
              <a:defRPr lang="en-US">
                <a:solidFill>
                  <a:srgbClr val="000000"/>
                </a:solidFill>
                <a:latin typeface="Calibri"/>
              </a:defRPr>
            </a:lvl7pPr>
            <a:lvl8pPr>
              <a:defRPr lang="en-US">
                <a:solidFill>
                  <a:srgbClr val="000000"/>
                </a:solidFill>
                <a:latin typeface="Calibri"/>
              </a:defRPr>
            </a:lvl8pPr>
            <a:lvl9pPr>
              <a:defRPr lang="en-US">
                <a:solidFill>
                  <a:srgbClr val="000000"/>
                </a:solidFill>
                <a:latin typeface="Calibri"/>
              </a:defRPr>
            </a:lvl9pPr>
          </a:lstStyle>
          <a:p>
            <a:pPr marL="0" marR="0" lvl="0" indent="0" algn="l" defTabSz="914400" rtl="0" eaLnBrk="1" fontAlgn="auto" latinLnBrk="0" hangingPunct="1">
              <a:lnSpc>
                <a:spcPct val="150000"/>
              </a:lnSpc>
              <a:spcBef>
                <a:spcPct val="0"/>
              </a:spcBef>
              <a:spcAft>
                <a:spcPct val="0"/>
              </a:spcAft>
              <a:buClrTx/>
              <a:buSzTx/>
              <a:buFontTx/>
              <a:buNone/>
              <a:defRPr/>
            </a:pPr>
            <a:r>
              <a:rPr kumimoji="0" lang="en-US" sz="1800" b="1" i="0" u="none" strike="noStrike" kern="1200" cap="none" spc="0" normalizeH="0" baseline="0" noProof="0">
                <a:ln>
                  <a:noFill/>
                </a:ln>
                <a:solidFill>
                  <a:schemeClr val="dk1"/>
                </a:solidFill>
                <a:effectLst/>
                <a:uLnTx/>
                <a:uFillTx/>
                <a:latin typeface="+mn-lt" pitchFamily="34" charset="0"/>
                <a:ea typeface="+mn-ea" pitchFamily="34" charset="0"/>
                <a:cs typeface="+mn-cs"/>
              </a:rPr>
              <a:t>Batch No: 02 </a:t>
            </a:r>
          </a:p>
          <a:p>
            <a:pPr marL="0" marR="0" lvl="0" indent="0" algn="l" defTabSz="914400" rtl="0" eaLnBrk="1" fontAlgn="auto" latinLnBrk="0" hangingPunct="1">
              <a:lnSpc>
                <a:spcPct val="150000"/>
              </a:lnSpc>
              <a:spcBef>
                <a:spcPct val="0"/>
              </a:spcBef>
              <a:spcAft>
                <a:spcPct val="0"/>
              </a:spcAft>
              <a:buClrTx/>
              <a:buSzTx/>
              <a:buFontTx/>
              <a:buNone/>
              <a:defRPr/>
            </a:pPr>
            <a:r>
              <a:rPr kumimoji="0" lang="en-US" sz="1800" b="1" i="0" u="none" strike="noStrike" kern="1200" cap="none" spc="0" normalizeH="0" baseline="0" noProof="0">
                <a:ln>
                  <a:noFill/>
                </a:ln>
                <a:solidFill>
                  <a:schemeClr val="dk1"/>
                </a:solidFill>
                <a:effectLst/>
                <a:uLnTx/>
                <a:uFillTx/>
                <a:latin typeface="+mn-lt" pitchFamily="34" charset="0"/>
                <a:ea typeface="+mn-ea" pitchFamily="34" charset="0"/>
                <a:cs typeface="+mn-cs"/>
              </a:rPr>
              <a:t>Project Title: Driver Drowsiness Detection System </a:t>
            </a:r>
          </a:p>
        </p:txBody>
      </p:sp>
      <p:graphicFrame>
        <p:nvGraphicFramePr>
          <p:cNvPr id="2052" name="Table 12"/>
          <p:cNvGraphicFramePr>
            <a:graphicFrameLocks noGrp="1"/>
          </p:cNvGraphicFramePr>
          <p:nvPr/>
        </p:nvGraphicFramePr>
        <p:xfrm>
          <a:off x="914400" y="4316505"/>
          <a:ext cx="6604000" cy="1976718"/>
        </p:xfrm>
        <a:graphic>
          <a:graphicData uri="http://schemas.openxmlformats.org/drawingml/2006/table">
            <a:tbl>
              <a:tblPr firstRow="1" bandRow="1">
                <a:tableStyleId>{08FB837D-C827-4EFA-A057-4D05807E0F7C}</a:tableStyleId>
              </a:tblPr>
              <a:tblGrid>
                <a:gridCol w="974360"/>
                <a:gridCol w="2175240"/>
                <a:gridCol w="3454400"/>
              </a:tblGrid>
              <a:tr h="340331">
                <a:tc>
                  <a:txBody>
                    <a:bodyPr/>
                    <a:lstStyle/>
                    <a:p>
                      <a:pPr algn="ctr"/>
                      <a:r>
                        <a:rPr lang="en-US" sz="1400" smtClean="0">
                          <a:solidFill>
                            <a:schemeClr val="tx1">
                              <a:lumMod val="95000"/>
                              <a:lumOff val="5000"/>
                            </a:schemeClr>
                          </a:solidFill>
                        </a:rPr>
                        <a:t>S. 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smtClean="0">
                          <a:solidFill>
                            <a:schemeClr val="tx1">
                              <a:lumMod val="95000"/>
                              <a:lumOff val="5000"/>
                            </a:schemeClr>
                          </a:solidFill>
                        </a:rPr>
                        <a:t>Regd. 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smtClean="0">
                          <a:solidFill>
                            <a:schemeClr val="tx1">
                              <a:lumMod val="95000"/>
                              <a:lumOff val="5000"/>
                            </a:schemeClr>
                          </a:solidFill>
                        </a:rPr>
                        <a:t>Student </a:t>
                      </a:r>
                      <a:r>
                        <a:rPr lang="en-US" sz="1400" baseline="0" smtClean="0">
                          <a:solidFill>
                            <a:schemeClr val="tx1">
                              <a:lumMod val="95000"/>
                              <a:lumOff val="5000"/>
                            </a:schemeClr>
                          </a:solidFill>
                        </a:rPr>
                        <a:t> Name</a:t>
                      </a:r>
                      <a:endParaRPr lang="en-US" sz="1400" i="0">
                        <a:solidFill>
                          <a:schemeClr val="tx1">
                            <a:lumMod val="95000"/>
                            <a:lumOff val="5000"/>
                          </a:schemeClr>
                        </a:solidFill>
                      </a:endParaRPr>
                    </a:p>
                  </a:txBody>
                  <a:tcPr marL="121920" marR="121920">
                    <a:solidFill>
                      <a:srgbClr val="00B0F0"/>
                    </a:solidFill>
                  </a:tcPr>
                </a:tc>
              </a:tr>
              <a:tr h="340331">
                <a:tc>
                  <a:txBody>
                    <a:bodyPr/>
                    <a:lstStyle/>
                    <a:p>
                      <a:pPr algn="ctr"/>
                      <a:r>
                        <a:rPr lang="en-IN" sz="1400" smtClean="0"/>
                        <a:t>1</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21A81A0550</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Robbi Akshaya</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40331">
                <a:tc>
                  <a:txBody>
                    <a:bodyPr/>
                    <a:lstStyle/>
                    <a:p>
                      <a:pPr algn="ctr"/>
                      <a:r>
                        <a:rPr lang="en-IN" sz="1400" smtClean="0"/>
                        <a:t>2</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21A81A0562</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Valla Siva Naga Tanuja</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40331">
                <a:tc>
                  <a:txBody>
                    <a:bodyPr/>
                    <a:lstStyle/>
                    <a:p>
                      <a:pPr algn="ctr"/>
                      <a:r>
                        <a:rPr lang="en-US" sz="1400" smtClean="0"/>
                        <a:t>3</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21A81A0526</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Maddula Lok</a:t>
                      </a:r>
                      <a:r>
                        <a:rPr lang="en-US" sz="1400" baseline="0" smtClean="0"/>
                        <a:t> Satish</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07697">
                <a:tc>
                  <a:txBody>
                    <a:bodyPr/>
                    <a:lstStyle/>
                    <a:p>
                      <a:pPr algn="ctr"/>
                      <a:r>
                        <a:rPr lang="en-IN" sz="1400" smtClean="0"/>
                        <a:t>4</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21A81A0525</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Koyi Siva Ganapathi</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r h="307697">
                <a:tc>
                  <a:txBody>
                    <a:bodyPr/>
                    <a:lstStyle/>
                    <a:p>
                      <a:pPr algn="ctr"/>
                      <a:r>
                        <a:rPr lang="en-IN" sz="1400" smtClean="0"/>
                        <a:t>5</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21A81A0527</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smtClean="0"/>
                        <a:t>Makinedi</a:t>
                      </a:r>
                      <a:r>
                        <a:rPr lang="en-US" sz="1400" baseline="0" smtClean="0"/>
                        <a:t>  Hemanth Venkata Satya Sai</a:t>
                      </a:r>
                      <a:endParaRPr lang="en-US" sz="140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r>
            </a:tbl>
          </a:graphicData>
        </a:graphic>
      </p:graphicFrame>
      <p:graphicFrame>
        <p:nvGraphicFramePr>
          <p:cNvPr id="2053" name="Table 14"/>
          <p:cNvGraphicFramePr>
            <a:graphicFrameLocks noGrp="1"/>
          </p:cNvGraphicFramePr>
          <p:nvPr/>
        </p:nvGraphicFramePr>
        <p:xfrm>
          <a:off x="7924800" y="5029200"/>
          <a:ext cx="3149600" cy="741680"/>
        </p:xfrm>
        <a:graphic>
          <a:graphicData uri="http://schemas.openxmlformats.org/drawingml/2006/table">
            <a:tbl>
              <a:tblPr firstRow="1" bandRow="1">
                <a:tableStyleId>{08FB837D-C827-4EFA-A057-4D05807E0F7C}</a:tableStyleId>
              </a:tblPr>
              <a:tblGrid>
                <a:gridCol w="3149600"/>
              </a:tblGrid>
              <a:tr h="370840">
                <a:tc>
                  <a:txBody>
                    <a:bodyPr/>
                    <a:lstStyle/>
                    <a:p>
                      <a:pPr algn="ctr"/>
                      <a:r>
                        <a:rPr lang="en-US" sz="1600" dirty="0" smtClean="0">
                          <a:solidFill>
                            <a:schemeClr val="tx1">
                              <a:lumMod val="95000"/>
                              <a:lumOff val="5000"/>
                            </a:schemeClr>
                          </a:solidFill>
                        </a:rPr>
                        <a:t>Project Guide:</a:t>
                      </a:r>
                      <a:endParaRPr lang="en-US" sz="1600" dirty="0">
                        <a:solidFill>
                          <a:schemeClr val="tx1">
                            <a:lumMod val="95000"/>
                            <a:lumOff val="5000"/>
                          </a:schemeClr>
                        </a:solidFill>
                      </a:endParaRPr>
                    </a:p>
                  </a:txBody>
                  <a:tcPr marL="121920" marR="121920">
                    <a:solidFill>
                      <a:srgbClr val="00B0F0"/>
                    </a:solidFill>
                  </a:tcPr>
                </a:tc>
              </a:tr>
              <a:tr h="370840">
                <a:tc>
                  <a:txBody>
                    <a:bodyPr/>
                    <a:lstStyle/>
                    <a:p>
                      <a:pPr algn="ctr"/>
                      <a:r>
                        <a:rPr lang="en-US" dirty="0" smtClean="0"/>
                        <a:t>Mr.R.L.Phani Kumar </a:t>
                      </a:r>
                      <a:r>
                        <a:rPr lang="en-US" sz="1800" baseline="-25000" dirty="0" smtClean="0"/>
                        <a:t>M.Tech.,</a:t>
                      </a:r>
                      <a:endParaRPr lang="en-US" sz="16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tr>
            </a:tbl>
          </a:graphicData>
        </a:graphic>
      </p:graphicFrame>
      <p:sp>
        <p:nvSpPr>
          <p:cNvPr id="2054" name="Rectangle 15"/>
          <p:cNvSpPr/>
          <p:nvPr/>
        </p:nvSpPr>
        <p:spPr>
          <a:xfrm>
            <a:off x="4102100" y="2209800"/>
            <a:ext cx="5956300" cy="4619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400" b="1">
                <a:solidFill>
                  <a:srgbClr val="0070C0"/>
                </a:solidFill>
                <a:latin typeface="Calisto MT" pitchFamily="18" charset="0"/>
              </a:rPr>
              <a:t>         Mini Project </a:t>
            </a:r>
            <a:r>
              <a:rPr sz="2400" b="1" smtClean="0">
                <a:solidFill>
                  <a:srgbClr val="0070C0"/>
                </a:solidFill>
                <a:latin typeface="Calisto MT" pitchFamily="18" charset="0"/>
              </a:rPr>
              <a:t>Review-3</a:t>
            </a:r>
            <a:endParaRPr sz="2400">
              <a:latin typeface="Calibri" pitchFamily="34"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1076325" y="1103313"/>
            <a:ext cx="10434638" cy="4616450"/>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FUNCTIONAL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Recording the driver’s behavior, the moment the trip begins.</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Capturing Driver’s facial features over the course of long trip</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Eye tracking</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Displays frame count of open and closed eyes</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Alerts the driver by raising an alarm based on the frame count of closed eyes.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NON-FUNCTIONAL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Camera capturing the video should be of high resolution.</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System should work even in low light conditions.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Alarm raised should be of high volume to wake the driver up.</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a:ea typeface="+mn-ea"/>
              <a:cs typeface="Arial"/>
            </a:endParaRPr>
          </a:p>
        </p:txBody>
      </p:sp>
      <p:grpSp>
        <p:nvGrpSpPr>
          <p:cNvPr id="11267" name="Group 22"/>
          <p:cNvGrpSpPr>
            <a:grpSpLocks noGrp="1" noRot="1" noChangeAspect="1" noMove="1"/>
          </p:cNvGrpSpPr>
          <p:nvPr/>
        </p:nvGrpSpPr>
        <p:grpSpPr>
          <a:xfrm>
            <a:off x="0" y="0"/>
            <a:ext cx="885825" cy="6858000"/>
            <a:chOff x="0" y="0"/>
            <a:chExt cx="885825" cy="6858000"/>
          </a:xfrm>
        </p:grpSpPr>
        <p:sp>
          <p:nvSpPr>
            <p:cNvPr id="1126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127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1268" name="Rectangle 5"/>
          <p:cNvSpPr/>
          <p:nvPr/>
        </p:nvSpPr>
        <p:spPr>
          <a:xfrm>
            <a:off x="3867150" y="501650"/>
            <a:ext cx="4783138"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REQUIREMENT ANALYSIS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Effect transition="in" filter="fade">
                                      <p:cBhvr>
                                        <p:cTn id="13" dur="1000"/>
                                        <p:tgtEl>
                                          <p:spTgt spid="11266">
                                            <p:txEl>
                                              <p:pRg st="1" end="1"/>
                                            </p:txEl>
                                          </p:spTgt>
                                        </p:tgtEl>
                                      </p:cBhvr>
                                    </p:animEffect>
                                    <p:anim calcmode="lin" valueType="num">
                                      <p:cBhvr>
                                        <p:cTn id="14" dur="10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1266">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26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266">
                                            <p:txEl>
                                              <p:pRg st="3" end="3"/>
                                            </p:txEl>
                                          </p:spTgt>
                                        </p:tgtEl>
                                        <p:attrNameLst>
                                          <p:attrName>style.visibility</p:attrName>
                                        </p:attrNameLst>
                                      </p:cBhvr>
                                      <p:to>
                                        <p:strVal val="visible"/>
                                      </p:to>
                                    </p:set>
                                    <p:anim calcmode="lin" valueType="num">
                                      <p:cBhvr additive="base">
                                        <p:cTn id="21"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 calcmode="lin" valueType="num">
                                      <p:cBhvr additive="base">
                                        <p:cTn id="27"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266">
                                            <p:txEl>
                                              <p:pRg st="5" end="5"/>
                                            </p:txEl>
                                          </p:spTgt>
                                        </p:tgtEl>
                                        <p:attrNameLst>
                                          <p:attrName>style.visibility</p:attrName>
                                        </p:attrNameLst>
                                      </p:cBhvr>
                                      <p:to>
                                        <p:strVal val="visible"/>
                                      </p:to>
                                    </p:set>
                                    <p:anim calcmode="lin" valueType="num">
                                      <p:cBhvr additive="base">
                                        <p:cTn id="33"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266">
                                            <p:txEl>
                                              <p:pRg st="6" end="6"/>
                                            </p:txEl>
                                          </p:spTgt>
                                        </p:tgtEl>
                                        <p:attrNameLst>
                                          <p:attrName>style.visibility</p:attrName>
                                        </p:attrNameLst>
                                      </p:cBhvr>
                                      <p:to>
                                        <p:strVal val="visible"/>
                                      </p:to>
                                    </p:set>
                                    <p:anim calcmode="lin" valueType="num">
                                      <p:cBhvr additive="base">
                                        <p:cTn id="39" dur="5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266">
                                            <p:txEl>
                                              <p:pRg st="7" end="7"/>
                                            </p:txEl>
                                          </p:spTgt>
                                        </p:tgtEl>
                                        <p:attrNameLst>
                                          <p:attrName>style.visibility</p:attrName>
                                        </p:attrNameLst>
                                      </p:cBhvr>
                                      <p:to>
                                        <p:strVal val="visible"/>
                                      </p:to>
                                    </p:set>
                                    <p:anim calcmode="lin" valueType="num">
                                      <p:cBhvr additive="base">
                                        <p:cTn id="45" dur="500" fill="hold"/>
                                        <p:tgtEl>
                                          <p:spTgt spid="1126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11266">
                                            <p:txEl>
                                              <p:pRg st="9" end="9"/>
                                            </p:txEl>
                                          </p:spTgt>
                                        </p:tgtEl>
                                        <p:attrNameLst>
                                          <p:attrName>style.visibility</p:attrName>
                                        </p:attrNameLst>
                                      </p:cBhvr>
                                      <p:to>
                                        <p:strVal val="visible"/>
                                      </p:to>
                                    </p:set>
                                    <p:animEffect transition="in" filter="fade">
                                      <p:cBhvr>
                                        <p:cTn id="51" dur="1000"/>
                                        <p:tgtEl>
                                          <p:spTgt spid="11266">
                                            <p:txEl>
                                              <p:pRg st="9" end="9"/>
                                            </p:txEl>
                                          </p:spTgt>
                                        </p:tgtEl>
                                      </p:cBhvr>
                                    </p:animEffect>
                                    <p:anim calcmode="lin" valueType="num">
                                      <p:cBhvr>
                                        <p:cTn id="52" dur="1000" fill="hold"/>
                                        <p:tgtEl>
                                          <p:spTgt spid="11266">
                                            <p:txEl>
                                              <p:pRg st="9" end="9"/>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11266">
                                            <p:txEl>
                                              <p:pRg st="9" end="9"/>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1266">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55" fill="hold" nodeType="clickPar">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266">
                                            <p:txEl>
                                              <p:pRg st="11" end="11"/>
                                            </p:txEl>
                                          </p:spTgt>
                                        </p:tgtEl>
                                        <p:attrNameLst>
                                          <p:attrName>style.visibility</p:attrName>
                                        </p:attrNameLst>
                                      </p:cBhvr>
                                      <p:to>
                                        <p:strVal val="visible"/>
                                      </p:to>
                                    </p:set>
                                    <p:anim calcmode="lin" valueType="num">
                                      <p:cBhvr additive="base">
                                        <p:cTn id="59" dur="500" fill="hold"/>
                                        <p:tgtEl>
                                          <p:spTgt spid="1126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2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266">
                                            <p:txEl>
                                              <p:pRg st="12" end="12"/>
                                            </p:txEl>
                                          </p:spTgt>
                                        </p:tgtEl>
                                        <p:attrNameLst>
                                          <p:attrName>style.visibility</p:attrName>
                                        </p:attrNameLst>
                                      </p:cBhvr>
                                      <p:to>
                                        <p:strVal val="visible"/>
                                      </p:to>
                                    </p:set>
                                    <p:anim calcmode="lin" valueType="num">
                                      <p:cBhvr additive="base">
                                        <p:cTn id="65" dur="500" fill="hold"/>
                                        <p:tgtEl>
                                          <p:spTgt spid="1126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26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266">
                                            <p:txEl>
                                              <p:pRg st="13" end="13"/>
                                            </p:txEl>
                                          </p:spTgt>
                                        </p:tgtEl>
                                        <p:attrNameLst>
                                          <p:attrName>style.visibility</p:attrName>
                                        </p:attrNameLst>
                                      </p:cBhvr>
                                      <p:to>
                                        <p:strVal val="visible"/>
                                      </p:to>
                                    </p:set>
                                    <p:anim calcmode="lin" valueType="num">
                                      <p:cBhvr additive="base">
                                        <p:cTn id="71" dur="500" fill="hold"/>
                                        <p:tgtEl>
                                          <p:spTgt spid="11266">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26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1089025" y="887413"/>
            <a:ext cx="10340975" cy="594042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a:ea typeface="+mn-ea"/>
              <a:cs typeface="Arial"/>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SOFTWARE REQUIREMENTS: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Operating system: Windows 7, Mac OS, Linux</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Language: Python 3.6</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IDE: Visual Studio Code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Libraries used:</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OpenCV</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Keras</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Numpy</a:t>
            </a:r>
            <a:b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pt-BR"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Pandas</a:t>
            </a: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HARDWARE REQUIREMENTS :</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Processor: 64-bit, quad-core, 2.5 GHz minimum per core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RAM: 4 GB or more</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Display:1024 x 768 or higher resolution monitors</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Camera: A webcam</a:t>
            </a:r>
          </a:p>
          <a:p>
            <a:pPr marL="0" marR="0" lvl="0" indent="0" algn="l" defTabSz="914400" rtl="0" eaLnBrk="1" fontAlgn="base" latinLnBrk="0" hangingPunct="1">
              <a:lnSpc>
                <a:spcPct val="100000"/>
              </a:lnSpc>
              <a:spcBef>
                <a:spcPct val="0"/>
              </a:spcBef>
              <a:spcAft>
                <a:spcPct val="0"/>
              </a:spcAft>
              <a:buClrTx/>
              <a:buSzTx/>
              <a:buFont typeface="Arial"/>
              <a:buChar char="•"/>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Speaker</a:t>
            </a:r>
            <a:endParaRPr kumimoji="0" lang="en-US" sz="2000" b="0" i="0" u="none" strike="noStrike" kern="1200" cap="none" spc="0" normalizeH="0" baseline="0" noProof="0">
              <a:ln>
                <a:noFill/>
              </a:ln>
              <a:solidFill>
                <a:schemeClr val="tx1"/>
              </a:solidFill>
              <a:effectLst/>
              <a:uLnTx/>
              <a:uFillTx/>
              <a:latin typeface="Arial"/>
              <a:ea typeface="+mn-ea"/>
              <a:cs typeface="Arial"/>
            </a:endParaRPr>
          </a:p>
        </p:txBody>
      </p:sp>
      <p:grpSp>
        <p:nvGrpSpPr>
          <p:cNvPr id="12291" name="Group 22"/>
          <p:cNvGrpSpPr>
            <a:grpSpLocks noGrp="1" noRot="1" noChangeAspect="1" noMove="1"/>
          </p:cNvGrpSpPr>
          <p:nvPr/>
        </p:nvGrpSpPr>
        <p:grpSpPr>
          <a:xfrm>
            <a:off x="0" y="0"/>
            <a:ext cx="885825" cy="6858000"/>
            <a:chOff x="0" y="0"/>
            <a:chExt cx="885825" cy="6858000"/>
          </a:xfrm>
        </p:grpSpPr>
        <p:sp>
          <p:nvSpPr>
            <p:cNvPr id="1229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229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2292" name="Rectangle 5"/>
          <p:cNvSpPr/>
          <p:nvPr/>
        </p:nvSpPr>
        <p:spPr>
          <a:xfrm>
            <a:off x="3225800" y="417513"/>
            <a:ext cx="6153150" cy="522287"/>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REQUIREMENT ANALYSIS (contd..)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fade">
                                      <p:cBhvr>
                                        <p:cTn id="7" dur="1000"/>
                                        <p:tgtEl>
                                          <p:spTgt spid="12290">
                                            <p:txEl>
                                              <p:pRg st="1" end="1"/>
                                            </p:txEl>
                                          </p:spTgt>
                                        </p:tgtEl>
                                      </p:cBhvr>
                                    </p:animEffect>
                                    <p:anim calcmode="lin" valueType="num">
                                      <p:cBhvr>
                                        <p:cTn id="8" dur="10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290">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anim calcmode="lin" valueType="num">
                                      <p:cBhvr additive="base">
                                        <p:cTn id="1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0">
                                            <p:txEl>
                                              <p:pRg st="4" end="4"/>
                                            </p:txEl>
                                          </p:spTgt>
                                        </p:tgtEl>
                                        <p:attrNameLst>
                                          <p:attrName>style.visibility</p:attrName>
                                        </p:attrNameLst>
                                      </p:cBhvr>
                                      <p:to>
                                        <p:strVal val="visible"/>
                                      </p:to>
                                    </p:set>
                                    <p:anim calcmode="lin" valueType="num">
                                      <p:cBhvr additive="base">
                                        <p:cTn id="2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290">
                                            <p:txEl>
                                              <p:pRg st="6" end="6"/>
                                            </p:txEl>
                                          </p:spTgt>
                                        </p:tgtEl>
                                        <p:attrNameLst>
                                          <p:attrName>style.visibility</p:attrName>
                                        </p:attrNameLst>
                                      </p:cBhvr>
                                      <p:to>
                                        <p:strVal val="visible"/>
                                      </p:to>
                                    </p:set>
                                    <p:anim calcmode="lin" valueType="num">
                                      <p:cBhvr additive="base">
                                        <p:cTn id="33"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 calcmode="lin" valueType="num">
                                      <p:cBhvr additive="base">
                                        <p:cTn id="37" dur="500" fill="hold"/>
                                        <p:tgtEl>
                                          <p:spTgt spid="1229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2290">
                                            <p:txEl>
                                              <p:pRg st="8" end="8"/>
                                            </p:txEl>
                                          </p:spTgt>
                                        </p:tgtEl>
                                        <p:attrNameLst>
                                          <p:attrName>style.visibility</p:attrName>
                                        </p:attrNameLst>
                                      </p:cBhvr>
                                      <p:to>
                                        <p:strVal val="visible"/>
                                      </p:to>
                                    </p:set>
                                    <p:animEffect transition="in" filter="fade">
                                      <p:cBhvr>
                                        <p:cTn id="43" dur="1000"/>
                                        <p:tgtEl>
                                          <p:spTgt spid="12290">
                                            <p:txEl>
                                              <p:pRg st="8" end="8"/>
                                            </p:txEl>
                                          </p:spTgt>
                                        </p:tgtEl>
                                      </p:cBhvr>
                                    </p:animEffect>
                                    <p:anim calcmode="lin" valueType="num">
                                      <p:cBhvr>
                                        <p:cTn id="44" dur="1000" fill="hold"/>
                                        <p:tgtEl>
                                          <p:spTgt spid="12290">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2290">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290">
                                            <p:txEl>
                                              <p:pRg st="8" end="8"/>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2290">
                                            <p:txEl>
                                              <p:pRg st="9" end="9"/>
                                            </p:txEl>
                                          </p:spTgt>
                                        </p:tgtEl>
                                        <p:attrNameLst>
                                          <p:attrName>style.visibility</p:attrName>
                                        </p:attrNameLst>
                                      </p:cBhvr>
                                      <p:to>
                                        <p:strVal val="visible"/>
                                      </p:to>
                                    </p:set>
                                    <p:animEffect transition="in" filter="fade">
                                      <p:cBhvr>
                                        <p:cTn id="49" dur="1000"/>
                                        <p:tgtEl>
                                          <p:spTgt spid="12290">
                                            <p:txEl>
                                              <p:pRg st="9" end="9"/>
                                            </p:txEl>
                                          </p:spTgt>
                                        </p:tgtEl>
                                      </p:cBhvr>
                                    </p:animEffect>
                                    <p:anim calcmode="lin" valueType="num">
                                      <p:cBhvr>
                                        <p:cTn id="50" dur="1000" fill="hold"/>
                                        <p:tgtEl>
                                          <p:spTgt spid="12290">
                                            <p:txEl>
                                              <p:pRg st="9" end="9"/>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2290">
                                            <p:txEl>
                                              <p:pRg st="9" end="9"/>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290">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290">
                                            <p:txEl>
                                              <p:pRg st="11" end="11"/>
                                            </p:txEl>
                                          </p:spTgt>
                                        </p:tgtEl>
                                        <p:attrNameLst>
                                          <p:attrName>style.visibility</p:attrName>
                                        </p:attrNameLst>
                                      </p:cBhvr>
                                      <p:to>
                                        <p:strVal val="visible"/>
                                      </p:to>
                                    </p:set>
                                    <p:anim calcmode="lin" valueType="num">
                                      <p:cBhvr additive="base">
                                        <p:cTn id="57" dur="500" fill="hold"/>
                                        <p:tgtEl>
                                          <p:spTgt spid="12290">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9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290">
                                            <p:txEl>
                                              <p:pRg st="12" end="12"/>
                                            </p:txEl>
                                          </p:spTgt>
                                        </p:tgtEl>
                                        <p:attrNameLst>
                                          <p:attrName>style.visibility</p:attrName>
                                        </p:attrNameLst>
                                      </p:cBhvr>
                                      <p:to>
                                        <p:strVal val="visible"/>
                                      </p:to>
                                    </p:set>
                                    <p:anim calcmode="lin" valueType="num">
                                      <p:cBhvr additive="base">
                                        <p:cTn id="63" dur="500" fill="hold"/>
                                        <p:tgtEl>
                                          <p:spTgt spid="12290">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29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2290">
                                            <p:txEl>
                                              <p:pRg st="13" end="13"/>
                                            </p:txEl>
                                          </p:spTgt>
                                        </p:tgtEl>
                                        <p:attrNameLst>
                                          <p:attrName>style.visibility</p:attrName>
                                        </p:attrNameLst>
                                      </p:cBhvr>
                                      <p:to>
                                        <p:strVal val="visible"/>
                                      </p:to>
                                    </p:set>
                                    <p:anim calcmode="lin" valueType="num">
                                      <p:cBhvr additive="base">
                                        <p:cTn id="69" dur="500" fill="hold"/>
                                        <p:tgtEl>
                                          <p:spTgt spid="12290">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29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2290">
                                            <p:txEl>
                                              <p:pRg st="14" end="14"/>
                                            </p:txEl>
                                          </p:spTgt>
                                        </p:tgtEl>
                                        <p:attrNameLst>
                                          <p:attrName>style.visibility</p:attrName>
                                        </p:attrNameLst>
                                      </p:cBhvr>
                                      <p:to>
                                        <p:strVal val="visible"/>
                                      </p:to>
                                    </p:set>
                                    <p:anim calcmode="lin" valueType="num">
                                      <p:cBhvr additive="base">
                                        <p:cTn id="75" dur="500" fill="hold"/>
                                        <p:tgtEl>
                                          <p:spTgt spid="12290">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229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2290">
                                            <p:txEl>
                                              <p:pRg st="15" end="15"/>
                                            </p:txEl>
                                          </p:spTgt>
                                        </p:tgtEl>
                                        <p:attrNameLst>
                                          <p:attrName>style.visibility</p:attrName>
                                        </p:attrNameLst>
                                      </p:cBhvr>
                                      <p:to>
                                        <p:strVal val="visible"/>
                                      </p:to>
                                    </p:set>
                                    <p:anim calcmode="lin" valueType="num">
                                      <p:cBhvr additive="base">
                                        <p:cTn id="81" dur="500" fill="hold"/>
                                        <p:tgtEl>
                                          <p:spTgt spid="12290">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29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p:nvPr/>
        </p:nvSpPr>
        <p:spPr>
          <a:xfrm>
            <a:off x="2111375" y="941388"/>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Dataset</a:t>
            </a:r>
          </a:p>
        </p:txBody>
      </p:sp>
      <p:sp>
        <p:nvSpPr>
          <p:cNvPr id="13315" name="Rectangle 6"/>
          <p:cNvSpPr/>
          <p:nvPr/>
        </p:nvSpPr>
        <p:spPr>
          <a:xfrm>
            <a:off x="5329238" y="931863"/>
            <a:ext cx="1909762"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Pre-processing</a:t>
            </a:r>
          </a:p>
        </p:txBody>
      </p:sp>
      <p:sp>
        <p:nvSpPr>
          <p:cNvPr id="13316" name="Rectangle 7"/>
          <p:cNvSpPr/>
          <p:nvPr/>
        </p:nvSpPr>
        <p:spPr>
          <a:xfrm>
            <a:off x="8529638" y="2478088"/>
            <a:ext cx="1909762"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CNN Classifier </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Model</a:t>
            </a:r>
          </a:p>
        </p:txBody>
      </p:sp>
      <p:sp>
        <p:nvSpPr>
          <p:cNvPr id="13317" name="Rectangle 8"/>
          <p:cNvSpPr/>
          <p:nvPr/>
        </p:nvSpPr>
        <p:spPr>
          <a:xfrm>
            <a:off x="8502650" y="931863"/>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Face Detection</a:t>
            </a:r>
          </a:p>
        </p:txBody>
      </p:sp>
      <p:sp>
        <p:nvSpPr>
          <p:cNvPr id="13318" name="Rectangle 9"/>
          <p:cNvSpPr/>
          <p:nvPr/>
        </p:nvSpPr>
        <p:spPr>
          <a:xfrm>
            <a:off x="904875" y="2357438"/>
            <a:ext cx="1973263" cy="1031875"/>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Extraction of Frames from Input</a:t>
            </a:r>
          </a:p>
        </p:txBody>
      </p:sp>
      <p:sp>
        <p:nvSpPr>
          <p:cNvPr id="13319" name="Rectangle 11"/>
          <p:cNvSpPr/>
          <p:nvPr/>
        </p:nvSpPr>
        <p:spPr>
          <a:xfrm>
            <a:off x="3492500" y="2482850"/>
            <a:ext cx="1908175"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Pre-processing</a:t>
            </a:r>
          </a:p>
        </p:txBody>
      </p:sp>
      <p:sp>
        <p:nvSpPr>
          <p:cNvPr id="13320" name="Rectangle 12"/>
          <p:cNvSpPr/>
          <p:nvPr/>
        </p:nvSpPr>
        <p:spPr>
          <a:xfrm>
            <a:off x="5965825" y="2470150"/>
            <a:ext cx="1909763" cy="79375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Face Detection</a:t>
            </a:r>
          </a:p>
        </p:txBody>
      </p:sp>
      <p:sp>
        <p:nvSpPr>
          <p:cNvPr id="13321" name="Diamond 13"/>
          <p:cNvSpPr/>
          <p:nvPr/>
        </p:nvSpPr>
        <p:spPr>
          <a:xfrm>
            <a:off x="8605838" y="3819525"/>
            <a:ext cx="1774825" cy="1639888"/>
          </a:xfrm>
          <a:prstGeom prst="diamond">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pitchFamily="34" charset="0"/>
                <a:ea typeface="+mn-ea" pitchFamily="34" charset="0"/>
                <a:cs typeface="+mn-cs"/>
              </a:rPr>
              <a:t>Drowsy</a:t>
            </a:r>
          </a:p>
        </p:txBody>
      </p:sp>
      <p:sp>
        <p:nvSpPr>
          <p:cNvPr id="13322" name="Rectangle 14"/>
          <p:cNvSpPr/>
          <p:nvPr/>
        </p:nvSpPr>
        <p:spPr>
          <a:xfrm>
            <a:off x="8601075" y="5830888"/>
            <a:ext cx="1806575" cy="650875"/>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mn-lt" pitchFamily="34" charset="0"/>
                <a:ea typeface="+mn-ea" pitchFamily="34" charset="0"/>
                <a:cs typeface="+mn-cs"/>
              </a:rPr>
              <a:t>Alert!!!</a:t>
            </a:r>
          </a:p>
        </p:txBody>
      </p:sp>
      <p:cxnSp>
        <p:nvCxnSpPr>
          <p:cNvPr id="13323" name="Straight Arrow Connector 28"/>
          <p:cNvCxnSpPr>
            <a:stCxn id="13315" idx="3"/>
            <a:endCxn id="13317" idx="1"/>
          </p:cNvCxnSpPr>
          <p:nvPr/>
        </p:nvCxnSpPr>
        <p:spPr>
          <a:xfrm flipV="1">
            <a:off x="7239000" y="1328738"/>
            <a:ext cx="1263650" cy="0"/>
          </a:xfrm>
          <a:prstGeom prst="line">
            <a:avLst/>
          </a:prstGeom>
          <a:noFill/>
          <a:ln w="28575">
            <a:solidFill>
              <a:schemeClr val="tx1"/>
            </a:solidFill>
            <a:miter lim="800000"/>
            <a:tailEnd type="arrow"/>
          </a:ln>
        </p:spPr>
      </p:cxnSp>
      <p:cxnSp>
        <p:nvCxnSpPr>
          <p:cNvPr id="13324" name="Straight Arrow Connector 39"/>
          <p:cNvCxnSpPr>
            <a:stCxn id="13314" idx="3"/>
            <a:endCxn id="13315" idx="1"/>
          </p:cNvCxnSpPr>
          <p:nvPr/>
        </p:nvCxnSpPr>
        <p:spPr>
          <a:xfrm flipV="1">
            <a:off x="4021138" y="1328738"/>
            <a:ext cx="1308100" cy="9525"/>
          </a:xfrm>
          <a:prstGeom prst="line">
            <a:avLst/>
          </a:prstGeom>
          <a:noFill/>
          <a:ln w="28575">
            <a:solidFill>
              <a:schemeClr val="tx1"/>
            </a:solidFill>
            <a:miter lim="800000"/>
            <a:tailEnd type="arrow"/>
          </a:ln>
        </p:spPr>
      </p:cxnSp>
      <p:cxnSp>
        <p:nvCxnSpPr>
          <p:cNvPr id="13325" name="Straight Arrow Connector 44"/>
          <p:cNvCxnSpPr>
            <a:stCxn id="13317" idx="2"/>
            <a:endCxn id="13316" idx="0"/>
          </p:cNvCxnSpPr>
          <p:nvPr/>
        </p:nvCxnSpPr>
        <p:spPr>
          <a:xfrm rot="16200000" flipH="1">
            <a:off x="9095581" y="2088357"/>
            <a:ext cx="752475" cy="26988"/>
          </a:xfrm>
          <a:prstGeom prst="line">
            <a:avLst/>
          </a:prstGeom>
          <a:noFill/>
          <a:ln w="28575">
            <a:solidFill>
              <a:schemeClr val="tx1"/>
            </a:solidFill>
            <a:miter lim="800000"/>
            <a:tailEnd type="arrow"/>
          </a:ln>
        </p:spPr>
      </p:cxnSp>
      <p:cxnSp>
        <p:nvCxnSpPr>
          <p:cNvPr id="13326" name="Straight Arrow Connector 48"/>
          <p:cNvCxnSpPr>
            <a:stCxn id="13316" idx="2"/>
            <a:endCxn id="13321" idx="0"/>
          </p:cNvCxnSpPr>
          <p:nvPr/>
        </p:nvCxnSpPr>
        <p:spPr>
          <a:xfrm rot="16200000" flipH="1">
            <a:off x="9215438" y="3541713"/>
            <a:ext cx="547687" cy="7937"/>
          </a:xfrm>
          <a:prstGeom prst="line">
            <a:avLst/>
          </a:prstGeom>
          <a:noFill/>
          <a:ln w="28575">
            <a:solidFill>
              <a:schemeClr val="tx1"/>
            </a:solidFill>
            <a:miter lim="800000"/>
            <a:tailEnd type="arrow"/>
          </a:ln>
        </p:spPr>
      </p:cxnSp>
      <p:cxnSp>
        <p:nvCxnSpPr>
          <p:cNvPr id="13327" name="Straight Arrow Connector 53"/>
          <p:cNvCxnSpPr>
            <a:stCxn id="13321" idx="2"/>
            <a:endCxn id="13322" idx="0"/>
          </p:cNvCxnSpPr>
          <p:nvPr/>
        </p:nvCxnSpPr>
        <p:spPr>
          <a:xfrm rot="16200000" flipH="1">
            <a:off x="9313069" y="5639594"/>
            <a:ext cx="371475" cy="11113"/>
          </a:xfrm>
          <a:prstGeom prst="line">
            <a:avLst/>
          </a:prstGeom>
          <a:noFill/>
          <a:ln w="28575">
            <a:solidFill>
              <a:schemeClr val="tx1"/>
            </a:solidFill>
            <a:miter lim="800000"/>
            <a:tailEnd type="arrow"/>
          </a:ln>
        </p:spPr>
      </p:cxnSp>
      <p:cxnSp>
        <p:nvCxnSpPr>
          <p:cNvPr id="13328" name="Straight Arrow Connector 57"/>
          <p:cNvCxnSpPr>
            <a:stCxn id="13318" idx="3"/>
            <a:endCxn id="13319" idx="1"/>
          </p:cNvCxnSpPr>
          <p:nvPr/>
        </p:nvCxnSpPr>
        <p:spPr>
          <a:xfrm>
            <a:off x="2878138" y="2873375"/>
            <a:ext cx="614362" cy="6350"/>
          </a:xfrm>
          <a:prstGeom prst="line">
            <a:avLst/>
          </a:prstGeom>
          <a:noFill/>
          <a:ln w="28575">
            <a:solidFill>
              <a:schemeClr val="tx1"/>
            </a:solidFill>
            <a:miter lim="800000"/>
            <a:tailEnd type="arrow"/>
          </a:ln>
        </p:spPr>
      </p:cxnSp>
      <p:cxnSp>
        <p:nvCxnSpPr>
          <p:cNvPr id="13329" name="Straight Arrow Connector 72"/>
          <p:cNvCxnSpPr>
            <a:stCxn id="13319" idx="3"/>
            <a:endCxn id="13320" idx="1"/>
          </p:cNvCxnSpPr>
          <p:nvPr/>
        </p:nvCxnSpPr>
        <p:spPr>
          <a:xfrm flipV="1">
            <a:off x="5400675" y="2867025"/>
            <a:ext cx="565150" cy="12700"/>
          </a:xfrm>
          <a:prstGeom prst="line">
            <a:avLst/>
          </a:prstGeom>
          <a:noFill/>
          <a:ln w="28575">
            <a:solidFill>
              <a:schemeClr val="tx1"/>
            </a:solidFill>
            <a:miter lim="800000"/>
            <a:tailEnd type="arrow"/>
          </a:ln>
        </p:spPr>
      </p:cxnSp>
      <p:cxnSp>
        <p:nvCxnSpPr>
          <p:cNvPr id="13330" name="Straight Arrow Connector 75"/>
          <p:cNvCxnSpPr>
            <a:stCxn id="13320" idx="3"/>
            <a:endCxn id="13316" idx="1"/>
          </p:cNvCxnSpPr>
          <p:nvPr/>
        </p:nvCxnSpPr>
        <p:spPr>
          <a:xfrm>
            <a:off x="7875588" y="2867025"/>
            <a:ext cx="654050" cy="7938"/>
          </a:xfrm>
          <a:prstGeom prst="line">
            <a:avLst/>
          </a:prstGeom>
          <a:noFill/>
          <a:ln w="28575">
            <a:solidFill>
              <a:schemeClr val="tx1"/>
            </a:solidFill>
            <a:miter lim="800000"/>
            <a:tailEnd type="arrow"/>
          </a:ln>
        </p:spPr>
      </p:cxnSp>
      <p:cxnSp>
        <p:nvCxnSpPr>
          <p:cNvPr id="13331" name="Shape 88"/>
          <p:cNvCxnSpPr>
            <a:stCxn id="13321" idx="1"/>
          </p:cNvCxnSpPr>
          <p:nvPr/>
        </p:nvCxnSpPr>
        <p:spPr>
          <a:xfrm rot="10800000">
            <a:off x="2352675" y="3416300"/>
            <a:ext cx="6253163" cy="1222375"/>
          </a:xfrm>
          <a:prstGeom prst="bentConnector3">
            <a:avLst>
              <a:gd name="adj1" fmla="val 99893"/>
            </a:avLst>
          </a:prstGeom>
          <a:noFill/>
          <a:ln w="28575">
            <a:solidFill>
              <a:schemeClr val="tx1"/>
            </a:solidFill>
            <a:miter lim="800000"/>
            <a:tailEnd type="arrow"/>
          </a:ln>
        </p:spPr>
      </p:cxnSp>
      <p:cxnSp>
        <p:nvCxnSpPr>
          <p:cNvPr id="13332" name="Elbow Connector 111"/>
          <p:cNvCxnSpPr>
            <a:stCxn id="13322" idx="1"/>
          </p:cNvCxnSpPr>
          <p:nvPr/>
        </p:nvCxnSpPr>
        <p:spPr>
          <a:xfrm rot="10800000">
            <a:off x="1465263" y="3429000"/>
            <a:ext cx="7135812" cy="2727325"/>
          </a:xfrm>
          <a:prstGeom prst="bentConnector3">
            <a:avLst>
              <a:gd name="adj1" fmla="val 99939"/>
            </a:avLst>
          </a:prstGeom>
          <a:noFill/>
          <a:ln w="28575">
            <a:solidFill>
              <a:schemeClr val="tx1"/>
            </a:solidFill>
            <a:miter lim="800000"/>
            <a:tailEnd type="arrow"/>
          </a:ln>
        </p:spPr>
      </p:cxnSp>
      <p:sp>
        <p:nvSpPr>
          <p:cNvPr id="13333" name="TextBox 118"/>
          <p:cNvSpPr txBox="1"/>
          <p:nvPr/>
        </p:nvSpPr>
        <p:spPr>
          <a:xfrm>
            <a:off x="9561513" y="3455988"/>
            <a:ext cx="1116012" cy="2762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200"/>
              <a:t>OUTPUT</a:t>
            </a:r>
            <a:endParaRPr sz="1100"/>
          </a:p>
        </p:txBody>
      </p:sp>
      <p:sp>
        <p:nvSpPr>
          <p:cNvPr id="13334" name="TextBox 121"/>
          <p:cNvSpPr txBox="1"/>
          <p:nvPr/>
        </p:nvSpPr>
        <p:spPr>
          <a:xfrm>
            <a:off x="9628188" y="5432425"/>
            <a:ext cx="592137" cy="3079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400"/>
              <a:t>YES</a:t>
            </a:r>
          </a:p>
        </p:txBody>
      </p:sp>
      <p:sp>
        <p:nvSpPr>
          <p:cNvPr id="13335" name="TextBox 122"/>
          <p:cNvSpPr txBox="1"/>
          <p:nvPr/>
        </p:nvSpPr>
        <p:spPr>
          <a:xfrm>
            <a:off x="8067675" y="4262438"/>
            <a:ext cx="592138" cy="30797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400"/>
              <a:t>NO</a:t>
            </a:r>
          </a:p>
        </p:txBody>
      </p:sp>
      <p:sp>
        <p:nvSpPr>
          <p:cNvPr id="13336" name="TextBox 123"/>
          <p:cNvSpPr txBox="1">
            <a:spLocks noChangeArrowheads="1"/>
          </p:cNvSpPr>
          <p:nvPr/>
        </p:nvSpPr>
        <p:spPr bwMode="auto">
          <a:xfrm>
            <a:off x="1265238" y="242888"/>
            <a:ext cx="9466262" cy="522287"/>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SYSTEM  ARCHITECTURE</a:t>
            </a:r>
          </a:p>
        </p:txBody>
      </p:sp>
      <p:grpSp>
        <p:nvGrpSpPr>
          <p:cNvPr id="13337" name="Group 22"/>
          <p:cNvGrpSpPr>
            <a:grpSpLocks noGrp="1" noRot="1" noChangeAspect="1" noMove="1"/>
          </p:cNvGrpSpPr>
          <p:nvPr/>
        </p:nvGrpSpPr>
        <p:grpSpPr>
          <a:xfrm>
            <a:off x="0" y="0"/>
            <a:ext cx="885825" cy="6858000"/>
            <a:chOff x="0" y="0"/>
            <a:chExt cx="885825" cy="6858000"/>
          </a:xfrm>
        </p:grpSpPr>
        <p:sp>
          <p:nvSpPr>
            <p:cNvPr id="1333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333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900" decel="100000" fill="hold"/>
                                        <p:tgtEl>
                                          <p:spTgt spid="133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315"/>
                                        </p:tgtEl>
                                        <p:attrNameLst>
                                          <p:attrName>style.visibility</p:attrName>
                                        </p:attrNameLst>
                                      </p:cBhvr>
                                      <p:to>
                                        <p:strVal val="visible"/>
                                      </p:to>
                                    </p:set>
                                    <p:animEffect transition="in" filter="fade">
                                      <p:cBhvr>
                                        <p:cTn id="13" dur="1000"/>
                                        <p:tgtEl>
                                          <p:spTgt spid="13315"/>
                                        </p:tgtEl>
                                      </p:cBhvr>
                                    </p:animEffect>
                                    <p:anim calcmode="lin" valueType="num">
                                      <p:cBhvr>
                                        <p:cTn id="14" dur="1000" fill="hold"/>
                                        <p:tgtEl>
                                          <p:spTgt spid="13315"/>
                                        </p:tgtEl>
                                        <p:attrNameLst>
                                          <p:attrName>ppt_x</p:attrName>
                                        </p:attrNameLst>
                                      </p:cBhvr>
                                      <p:tavLst>
                                        <p:tav tm="0">
                                          <p:val>
                                            <p:strVal val="#ppt_x"/>
                                          </p:val>
                                        </p:tav>
                                        <p:tav tm="100000">
                                          <p:val>
                                            <p:strVal val="#ppt_x"/>
                                          </p:val>
                                        </p:tav>
                                      </p:tavLst>
                                    </p:anim>
                                    <p:anim calcmode="lin" valueType="num">
                                      <p:cBhvr>
                                        <p:cTn id="15" dur="900" decel="100000" fill="hold"/>
                                        <p:tgtEl>
                                          <p:spTgt spid="133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fade">
                                      <p:cBhvr>
                                        <p:cTn id="19" dur="1000"/>
                                        <p:tgtEl>
                                          <p:spTgt spid="13317"/>
                                        </p:tgtEl>
                                      </p:cBhvr>
                                    </p:animEffect>
                                    <p:anim calcmode="lin" valueType="num">
                                      <p:cBhvr>
                                        <p:cTn id="20" dur="1000" fill="hold"/>
                                        <p:tgtEl>
                                          <p:spTgt spid="13317"/>
                                        </p:tgtEl>
                                        <p:attrNameLst>
                                          <p:attrName>ppt_x</p:attrName>
                                        </p:attrNameLst>
                                      </p:cBhvr>
                                      <p:tavLst>
                                        <p:tav tm="0">
                                          <p:val>
                                            <p:strVal val="#ppt_x"/>
                                          </p:val>
                                        </p:tav>
                                        <p:tav tm="100000">
                                          <p:val>
                                            <p:strVal val="#ppt_x"/>
                                          </p:val>
                                        </p:tav>
                                      </p:tavLst>
                                    </p:anim>
                                    <p:anim calcmode="lin" valueType="num">
                                      <p:cBhvr>
                                        <p:cTn id="21" dur="900" decel="100000" fill="hold"/>
                                        <p:tgtEl>
                                          <p:spTgt spid="133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54" presetClass="entr" presetSubtype="0" accel="100000" fill="hold" nodeType="clickEffect">
                                  <p:stCondLst>
                                    <p:cond delay="0"/>
                                  </p:stCondLst>
                                  <p:childTnLst>
                                    <p:set>
                                      <p:cBhvr>
                                        <p:cTn id="26" dur="1" fill="hold">
                                          <p:stCondLst>
                                            <p:cond delay="0"/>
                                          </p:stCondLst>
                                        </p:cTn>
                                        <p:tgtEl>
                                          <p:spTgt spid="13324"/>
                                        </p:tgtEl>
                                        <p:attrNameLst>
                                          <p:attrName>style.visibility</p:attrName>
                                        </p:attrNameLst>
                                      </p:cBhvr>
                                      <p:to>
                                        <p:strVal val="visible"/>
                                      </p:to>
                                    </p:set>
                                    <p:anim calcmode="lin" valueType="num">
                                      <p:cBhvr>
                                        <p:cTn id="27" dur="500" fill="hold"/>
                                        <p:tgtEl>
                                          <p:spTgt spid="13324"/>
                                        </p:tgtEl>
                                        <p:attrNameLst>
                                          <p:attrName>ppt_w</p:attrName>
                                        </p:attrNameLst>
                                      </p:cBhvr>
                                      <p:tavLst>
                                        <p:tav tm="0">
                                          <p:val>
                                            <p:strVal val="#ppt_w*0.05"/>
                                          </p:val>
                                        </p:tav>
                                        <p:tav tm="100000">
                                          <p:val>
                                            <p:strVal val="#ppt_w"/>
                                          </p:val>
                                        </p:tav>
                                      </p:tavLst>
                                    </p:anim>
                                    <p:anim calcmode="lin" valueType="num">
                                      <p:cBhvr>
                                        <p:cTn id="28" dur="500" fill="hold"/>
                                        <p:tgtEl>
                                          <p:spTgt spid="13324"/>
                                        </p:tgtEl>
                                        <p:attrNameLst>
                                          <p:attrName>ppt_h</p:attrName>
                                        </p:attrNameLst>
                                      </p:cBhvr>
                                      <p:tavLst>
                                        <p:tav tm="0">
                                          <p:val>
                                            <p:strVal val="#ppt_h"/>
                                          </p:val>
                                        </p:tav>
                                        <p:tav tm="100000">
                                          <p:val>
                                            <p:strVal val="#ppt_h"/>
                                          </p:val>
                                        </p:tav>
                                      </p:tavLst>
                                    </p:anim>
                                    <p:anim calcmode="lin" valueType="num">
                                      <p:cBhvr>
                                        <p:cTn id="29" dur="500" fill="hold"/>
                                        <p:tgtEl>
                                          <p:spTgt spid="13324"/>
                                        </p:tgtEl>
                                        <p:attrNameLst>
                                          <p:attrName>ppt_x</p:attrName>
                                        </p:attrNameLst>
                                      </p:cBhvr>
                                      <p:tavLst>
                                        <p:tav tm="0">
                                          <p:val>
                                            <p:strVal val="#ppt_x-.2"/>
                                          </p:val>
                                        </p:tav>
                                        <p:tav tm="100000">
                                          <p:val>
                                            <p:strVal val="#ppt_x"/>
                                          </p:val>
                                        </p:tav>
                                      </p:tavLst>
                                    </p:anim>
                                    <p:anim calcmode="lin" valueType="num">
                                      <p:cBhvr>
                                        <p:cTn id="30" dur="500" fill="hold"/>
                                        <p:tgtEl>
                                          <p:spTgt spid="13324"/>
                                        </p:tgtEl>
                                        <p:attrNameLst>
                                          <p:attrName>ppt_y</p:attrName>
                                        </p:attrNameLst>
                                      </p:cBhvr>
                                      <p:tavLst>
                                        <p:tav tm="0">
                                          <p:val>
                                            <p:strVal val="#ppt_y"/>
                                          </p:val>
                                        </p:tav>
                                        <p:tav tm="100000">
                                          <p:val>
                                            <p:strVal val="#ppt_y"/>
                                          </p:val>
                                        </p:tav>
                                      </p:tavLst>
                                    </p:anim>
                                    <p:animEffect transition="in" filter="fade">
                                      <p:cBhvr>
                                        <p:cTn id="31" dur="500"/>
                                        <p:tgtEl>
                                          <p:spTgt spid="13324"/>
                                        </p:tgtEl>
                                      </p:cBhvr>
                                    </p:animEffect>
                                  </p:childTnLst>
                                </p:cTn>
                              </p:par>
                              <p:par>
                                <p:cTn id="32" presetID="54" presetClass="entr" presetSubtype="0" accel="100000" fill="hold" nodeType="withEffect">
                                  <p:stCondLst>
                                    <p:cond delay="0"/>
                                  </p:stCondLst>
                                  <p:childTnLst>
                                    <p:set>
                                      <p:cBhvr>
                                        <p:cTn id="33" dur="1" fill="hold">
                                          <p:stCondLst>
                                            <p:cond delay="0"/>
                                          </p:stCondLst>
                                        </p:cTn>
                                        <p:tgtEl>
                                          <p:spTgt spid="13323"/>
                                        </p:tgtEl>
                                        <p:attrNameLst>
                                          <p:attrName>style.visibility</p:attrName>
                                        </p:attrNameLst>
                                      </p:cBhvr>
                                      <p:to>
                                        <p:strVal val="visible"/>
                                      </p:to>
                                    </p:set>
                                    <p:anim calcmode="lin" valueType="num">
                                      <p:cBhvr>
                                        <p:cTn id="34" dur="500" fill="hold"/>
                                        <p:tgtEl>
                                          <p:spTgt spid="13323"/>
                                        </p:tgtEl>
                                        <p:attrNameLst>
                                          <p:attrName>ppt_w</p:attrName>
                                        </p:attrNameLst>
                                      </p:cBhvr>
                                      <p:tavLst>
                                        <p:tav tm="0">
                                          <p:val>
                                            <p:strVal val="#ppt_w*0.05"/>
                                          </p:val>
                                        </p:tav>
                                        <p:tav tm="100000">
                                          <p:val>
                                            <p:strVal val="#ppt_w"/>
                                          </p:val>
                                        </p:tav>
                                      </p:tavLst>
                                    </p:anim>
                                    <p:anim calcmode="lin" valueType="num">
                                      <p:cBhvr>
                                        <p:cTn id="35" dur="500" fill="hold"/>
                                        <p:tgtEl>
                                          <p:spTgt spid="13323"/>
                                        </p:tgtEl>
                                        <p:attrNameLst>
                                          <p:attrName>ppt_h</p:attrName>
                                        </p:attrNameLst>
                                      </p:cBhvr>
                                      <p:tavLst>
                                        <p:tav tm="0">
                                          <p:val>
                                            <p:strVal val="#ppt_h"/>
                                          </p:val>
                                        </p:tav>
                                        <p:tav tm="100000">
                                          <p:val>
                                            <p:strVal val="#ppt_h"/>
                                          </p:val>
                                        </p:tav>
                                      </p:tavLst>
                                    </p:anim>
                                    <p:anim calcmode="lin" valueType="num">
                                      <p:cBhvr>
                                        <p:cTn id="36" dur="500" fill="hold"/>
                                        <p:tgtEl>
                                          <p:spTgt spid="13323"/>
                                        </p:tgtEl>
                                        <p:attrNameLst>
                                          <p:attrName>ppt_x</p:attrName>
                                        </p:attrNameLst>
                                      </p:cBhvr>
                                      <p:tavLst>
                                        <p:tav tm="0">
                                          <p:val>
                                            <p:strVal val="#ppt_x-.2"/>
                                          </p:val>
                                        </p:tav>
                                        <p:tav tm="100000">
                                          <p:val>
                                            <p:strVal val="#ppt_x"/>
                                          </p:val>
                                        </p:tav>
                                      </p:tavLst>
                                    </p:anim>
                                    <p:anim calcmode="lin" valueType="num">
                                      <p:cBhvr>
                                        <p:cTn id="37" dur="500" fill="hold"/>
                                        <p:tgtEl>
                                          <p:spTgt spid="13323"/>
                                        </p:tgtEl>
                                        <p:attrNameLst>
                                          <p:attrName>ppt_y</p:attrName>
                                        </p:attrNameLst>
                                      </p:cBhvr>
                                      <p:tavLst>
                                        <p:tav tm="0">
                                          <p:val>
                                            <p:strVal val="#ppt_y"/>
                                          </p:val>
                                        </p:tav>
                                        <p:tav tm="100000">
                                          <p:val>
                                            <p:strVal val="#ppt_y"/>
                                          </p:val>
                                        </p:tav>
                                      </p:tavLst>
                                    </p:anim>
                                    <p:animEffect transition="in" filter="fade">
                                      <p:cBhvr>
                                        <p:cTn id="38" dur="500"/>
                                        <p:tgtEl>
                                          <p:spTgt spid="13323"/>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13318"/>
                                        </p:tgtEl>
                                        <p:attrNameLst>
                                          <p:attrName>style.visibility</p:attrName>
                                        </p:attrNameLst>
                                      </p:cBhvr>
                                      <p:to>
                                        <p:strVal val="visible"/>
                                      </p:to>
                                    </p:set>
                                    <p:animEffect transition="in" filter="fade">
                                      <p:cBhvr>
                                        <p:cTn id="43" dur="1000"/>
                                        <p:tgtEl>
                                          <p:spTgt spid="13318"/>
                                        </p:tgtEl>
                                      </p:cBhvr>
                                    </p:animEffect>
                                    <p:anim calcmode="lin" valueType="num">
                                      <p:cBhvr>
                                        <p:cTn id="44" dur="1000" fill="hold"/>
                                        <p:tgtEl>
                                          <p:spTgt spid="13318"/>
                                        </p:tgtEl>
                                        <p:attrNameLst>
                                          <p:attrName>ppt_x</p:attrName>
                                        </p:attrNameLst>
                                      </p:cBhvr>
                                      <p:tavLst>
                                        <p:tav tm="0">
                                          <p:val>
                                            <p:strVal val="#ppt_x"/>
                                          </p:val>
                                        </p:tav>
                                        <p:tav tm="100000">
                                          <p:val>
                                            <p:strVal val="#ppt_x"/>
                                          </p:val>
                                        </p:tav>
                                      </p:tavLst>
                                    </p:anim>
                                    <p:anim calcmode="lin" valueType="num">
                                      <p:cBhvr>
                                        <p:cTn id="45" dur="900" decel="100000" fill="hold"/>
                                        <p:tgtEl>
                                          <p:spTgt spid="1331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3318"/>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3319"/>
                                        </p:tgtEl>
                                        <p:attrNameLst>
                                          <p:attrName>style.visibility</p:attrName>
                                        </p:attrNameLst>
                                      </p:cBhvr>
                                      <p:to>
                                        <p:strVal val="visible"/>
                                      </p:to>
                                    </p:set>
                                    <p:animEffect transition="in" filter="fade">
                                      <p:cBhvr>
                                        <p:cTn id="49" dur="1000"/>
                                        <p:tgtEl>
                                          <p:spTgt spid="13319"/>
                                        </p:tgtEl>
                                      </p:cBhvr>
                                    </p:animEffect>
                                    <p:anim calcmode="lin" valueType="num">
                                      <p:cBhvr>
                                        <p:cTn id="50" dur="1000" fill="hold"/>
                                        <p:tgtEl>
                                          <p:spTgt spid="13319"/>
                                        </p:tgtEl>
                                        <p:attrNameLst>
                                          <p:attrName>ppt_x</p:attrName>
                                        </p:attrNameLst>
                                      </p:cBhvr>
                                      <p:tavLst>
                                        <p:tav tm="0">
                                          <p:val>
                                            <p:strVal val="#ppt_x"/>
                                          </p:val>
                                        </p:tav>
                                        <p:tav tm="100000">
                                          <p:val>
                                            <p:strVal val="#ppt_x"/>
                                          </p:val>
                                        </p:tav>
                                      </p:tavLst>
                                    </p:anim>
                                    <p:anim calcmode="lin" valueType="num">
                                      <p:cBhvr>
                                        <p:cTn id="51" dur="900" decel="100000" fill="hold"/>
                                        <p:tgtEl>
                                          <p:spTgt spid="1331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31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3320"/>
                                        </p:tgtEl>
                                        <p:attrNameLst>
                                          <p:attrName>style.visibility</p:attrName>
                                        </p:attrNameLst>
                                      </p:cBhvr>
                                      <p:to>
                                        <p:strVal val="visible"/>
                                      </p:to>
                                    </p:set>
                                    <p:animEffect transition="in" filter="fade">
                                      <p:cBhvr>
                                        <p:cTn id="55" dur="1000"/>
                                        <p:tgtEl>
                                          <p:spTgt spid="13320"/>
                                        </p:tgtEl>
                                      </p:cBhvr>
                                    </p:animEffect>
                                    <p:anim calcmode="lin" valueType="num">
                                      <p:cBhvr>
                                        <p:cTn id="56" dur="1000" fill="hold"/>
                                        <p:tgtEl>
                                          <p:spTgt spid="13320"/>
                                        </p:tgtEl>
                                        <p:attrNameLst>
                                          <p:attrName>ppt_x</p:attrName>
                                        </p:attrNameLst>
                                      </p:cBhvr>
                                      <p:tavLst>
                                        <p:tav tm="0">
                                          <p:val>
                                            <p:strVal val="#ppt_x"/>
                                          </p:val>
                                        </p:tav>
                                        <p:tav tm="100000">
                                          <p:val>
                                            <p:strVal val="#ppt_x"/>
                                          </p:val>
                                        </p:tav>
                                      </p:tavLst>
                                    </p:anim>
                                    <p:anim calcmode="lin" valueType="num">
                                      <p:cBhvr>
                                        <p:cTn id="57" dur="900" decel="100000" fill="hold"/>
                                        <p:tgtEl>
                                          <p:spTgt spid="133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332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3316"/>
                                        </p:tgtEl>
                                        <p:attrNameLst>
                                          <p:attrName>style.visibility</p:attrName>
                                        </p:attrNameLst>
                                      </p:cBhvr>
                                      <p:to>
                                        <p:strVal val="visible"/>
                                      </p:to>
                                    </p:set>
                                    <p:animEffect transition="in" filter="fade">
                                      <p:cBhvr>
                                        <p:cTn id="61" dur="1000"/>
                                        <p:tgtEl>
                                          <p:spTgt spid="13316"/>
                                        </p:tgtEl>
                                      </p:cBhvr>
                                    </p:animEffect>
                                    <p:anim calcmode="lin" valueType="num">
                                      <p:cBhvr>
                                        <p:cTn id="62" dur="1000" fill="hold"/>
                                        <p:tgtEl>
                                          <p:spTgt spid="13316"/>
                                        </p:tgtEl>
                                        <p:attrNameLst>
                                          <p:attrName>ppt_x</p:attrName>
                                        </p:attrNameLst>
                                      </p:cBhvr>
                                      <p:tavLst>
                                        <p:tav tm="0">
                                          <p:val>
                                            <p:strVal val="#ppt_x"/>
                                          </p:val>
                                        </p:tav>
                                        <p:tav tm="100000">
                                          <p:val>
                                            <p:strVal val="#ppt_x"/>
                                          </p:val>
                                        </p:tav>
                                      </p:tavLst>
                                    </p:anim>
                                    <p:anim calcmode="lin" valueType="num">
                                      <p:cBhvr>
                                        <p:cTn id="63" dur="900" decel="100000" fill="hold"/>
                                        <p:tgtEl>
                                          <p:spTgt spid="1331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3316"/>
                                        </p:tgtEl>
                                        <p:attrNameLst>
                                          <p:attrName>ppt_y</p:attrName>
                                        </p:attrNameLst>
                                      </p:cBhvr>
                                      <p:tavLst>
                                        <p:tav tm="0">
                                          <p:val>
                                            <p:strVal val="#ppt_y-.03"/>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3328"/>
                                        </p:tgtEl>
                                        <p:attrNameLst>
                                          <p:attrName>style.visibility</p:attrName>
                                        </p:attrNameLst>
                                      </p:cBhvr>
                                      <p:to>
                                        <p:strVal val="visible"/>
                                      </p:to>
                                    </p:set>
                                    <p:anim calcmode="lin" valueType="num">
                                      <p:cBhvr>
                                        <p:cTn id="69" dur="500" fill="hold"/>
                                        <p:tgtEl>
                                          <p:spTgt spid="13328"/>
                                        </p:tgtEl>
                                        <p:attrNameLst>
                                          <p:attrName>ppt_w</p:attrName>
                                        </p:attrNameLst>
                                      </p:cBhvr>
                                      <p:tavLst>
                                        <p:tav tm="0">
                                          <p:val>
                                            <p:strVal val="#ppt_w*0.05"/>
                                          </p:val>
                                        </p:tav>
                                        <p:tav tm="100000">
                                          <p:val>
                                            <p:strVal val="#ppt_w"/>
                                          </p:val>
                                        </p:tav>
                                      </p:tavLst>
                                    </p:anim>
                                    <p:anim calcmode="lin" valueType="num">
                                      <p:cBhvr>
                                        <p:cTn id="70" dur="500" fill="hold"/>
                                        <p:tgtEl>
                                          <p:spTgt spid="13328"/>
                                        </p:tgtEl>
                                        <p:attrNameLst>
                                          <p:attrName>ppt_h</p:attrName>
                                        </p:attrNameLst>
                                      </p:cBhvr>
                                      <p:tavLst>
                                        <p:tav tm="0">
                                          <p:val>
                                            <p:strVal val="#ppt_h"/>
                                          </p:val>
                                        </p:tav>
                                        <p:tav tm="100000">
                                          <p:val>
                                            <p:strVal val="#ppt_h"/>
                                          </p:val>
                                        </p:tav>
                                      </p:tavLst>
                                    </p:anim>
                                    <p:anim calcmode="lin" valueType="num">
                                      <p:cBhvr>
                                        <p:cTn id="71" dur="500" fill="hold"/>
                                        <p:tgtEl>
                                          <p:spTgt spid="13328"/>
                                        </p:tgtEl>
                                        <p:attrNameLst>
                                          <p:attrName>ppt_x</p:attrName>
                                        </p:attrNameLst>
                                      </p:cBhvr>
                                      <p:tavLst>
                                        <p:tav tm="0">
                                          <p:val>
                                            <p:strVal val="#ppt_x-.2"/>
                                          </p:val>
                                        </p:tav>
                                        <p:tav tm="100000">
                                          <p:val>
                                            <p:strVal val="#ppt_x"/>
                                          </p:val>
                                        </p:tav>
                                      </p:tavLst>
                                    </p:anim>
                                    <p:anim calcmode="lin" valueType="num">
                                      <p:cBhvr>
                                        <p:cTn id="72" dur="500" fill="hold"/>
                                        <p:tgtEl>
                                          <p:spTgt spid="13328"/>
                                        </p:tgtEl>
                                        <p:attrNameLst>
                                          <p:attrName>ppt_y</p:attrName>
                                        </p:attrNameLst>
                                      </p:cBhvr>
                                      <p:tavLst>
                                        <p:tav tm="0">
                                          <p:val>
                                            <p:strVal val="#ppt_y"/>
                                          </p:val>
                                        </p:tav>
                                        <p:tav tm="100000">
                                          <p:val>
                                            <p:strVal val="#ppt_y"/>
                                          </p:val>
                                        </p:tav>
                                      </p:tavLst>
                                    </p:anim>
                                    <p:animEffect transition="in" filter="fade">
                                      <p:cBhvr>
                                        <p:cTn id="73" dur="500"/>
                                        <p:tgtEl>
                                          <p:spTgt spid="13328"/>
                                        </p:tgtEl>
                                      </p:cBhvr>
                                    </p:animEffect>
                                  </p:childTnLst>
                                </p:cTn>
                              </p:par>
                              <p:par>
                                <p:cTn id="74" presetID="54" presetClass="entr" presetSubtype="0" accel="100000" fill="hold" nodeType="withEffect">
                                  <p:stCondLst>
                                    <p:cond delay="0"/>
                                  </p:stCondLst>
                                  <p:childTnLst>
                                    <p:set>
                                      <p:cBhvr>
                                        <p:cTn id="75" dur="1" fill="hold">
                                          <p:stCondLst>
                                            <p:cond delay="0"/>
                                          </p:stCondLst>
                                        </p:cTn>
                                        <p:tgtEl>
                                          <p:spTgt spid="13329"/>
                                        </p:tgtEl>
                                        <p:attrNameLst>
                                          <p:attrName>style.visibility</p:attrName>
                                        </p:attrNameLst>
                                      </p:cBhvr>
                                      <p:to>
                                        <p:strVal val="visible"/>
                                      </p:to>
                                    </p:set>
                                    <p:anim calcmode="lin" valueType="num">
                                      <p:cBhvr>
                                        <p:cTn id="76" dur="500" fill="hold"/>
                                        <p:tgtEl>
                                          <p:spTgt spid="13329"/>
                                        </p:tgtEl>
                                        <p:attrNameLst>
                                          <p:attrName>ppt_w</p:attrName>
                                        </p:attrNameLst>
                                      </p:cBhvr>
                                      <p:tavLst>
                                        <p:tav tm="0">
                                          <p:val>
                                            <p:strVal val="#ppt_w*0.05"/>
                                          </p:val>
                                        </p:tav>
                                        <p:tav tm="100000">
                                          <p:val>
                                            <p:strVal val="#ppt_w"/>
                                          </p:val>
                                        </p:tav>
                                      </p:tavLst>
                                    </p:anim>
                                    <p:anim calcmode="lin" valueType="num">
                                      <p:cBhvr>
                                        <p:cTn id="77" dur="500" fill="hold"/>
                                        <p:tgtEl>
                                          <p:spTgt spid="13329"/>
                                        </p:tgtEl>
                                        <p:attrNameLst>
                                          <p:attrName>ppt_h</p:attrName>
                                        </p:attrNameLst>
                                      </p:cBhvr>
                                      <p:tavLst>
                                        <p:tav tm="0">
                                          <p:val>
                                            <p:strVal val="#ppt_h"/>
                                          </p:val>
                                        </p:tav>
                                        <p:tav tm="100000">
                                          <p:val>
                                            <p:strVal val="#ppt_h"/>
                                          </p:val>
                                        </p:tav>
                                      </p:tavLst>
                                    </p:anim>
                                    <p:anim calcmode="lin" valueType="num">
                                      <p:cBhvr>
                                        <p:cTn id="78" dur="500" fill="hold"/>
                                        <p:tgtEl>
                                          <p:spTgt spid="13329"/>
                                        </p:tgtEl>
                                        <p:attrNameLst>
                                          <p:attrName>ppt_x</p:attrName>
                                        </p:attrNameLst>
                                      </p:cBhvr>
                                      <p:tavLst>
                                        <p:tav tm="0">
                                          <p:val>
                                            <p:strVal val="#ppt_x-.2"/>
                                          </p:val>
                                        </p:tav>
                                        <p:tav tm="100000">
                                          <p:val>
                                            <p:strVal val="#ppt_x"/>
                                          </p:val>
                                        </p:tav>
                                      </p:tavLst>
                                    </p:anim>
                                    <p:anim calcmode="lin" valueType="num">
                                      <p:cBhvr>
                                        <p:cTn id="79" dur="500" fill="hold"/>
                                        <p:tgtEl>
                                          <p:spTgt spid="13329"/>
                                        </p:tgtEl>
                                        <p:attrNameLst>
                                          <p:attrName>ppt_y</p:attrName>
                                        </p:attrNameLst>
                                      </p:cBhvr>
                                      <p:tavLst>
                                        <p:tav tm="0">
                                          <p:val>
                                            <p:strVal val="#ppt_y"/>
                                          </p:val>
                                        </p:tav>
                                        <p:tav tm="100000">
                                          <p:val>
                                            <p:strVal val="#ppt_y"/>
                                          </p:val>
                                        </p:tav>
                                      </p:tavLst>
                                    </p:anim>
                                    <p:animEffect transition="in" filter="fade">
                                      <p:cBhvr>
                                        <p:cTn id="80" dur="500"/>
                                        <p:tgtEl>
                                          <p:spTgt spid="13329"/>
                                        </p:tgtEl>
                                      </p:cBhvr>
                                    </p:animEffect>
                                  </p:childTnLst>
                                </p:cTn>
                              </p:par>
                              <p:par>
                                <p:cTn id="81" presetID="54" presetClass="entr" presetSubtype="0" accel="100000" fill="hold" nodeType="withEffect">
                                  <p:stCondLst>
                                    <p:cond delay="0"/>
                                  </p:stCondLst>
                                  <p:childTnLst>
                                    <p:set>
                                      <p:cBhvr>
                                        <p:cTn id="82" dur="1" fill="hold">
                                          <p:stCondLst>
                                            <p:cond delay="0"/>
                                          </p:stCondLst>
                                        </p:cTn>
                                        <p:tgtEl>
                                          <p:spTgt spid="13330"/>
                                        </p:tgtEl>
                                        <p:attrNameLst>
                                          <p:attrName>style.visibility</p:attrName>
                                        </p:attrNameLst>
                                      </p:cBhvr>
                                      <p:to>
                                        <p:strVal val="visible"/>
                                      </p:to>
                                    </p:set>
                                    <p:anim calcmode="lin" valueType="num">
                                      <p:cBhvr>
                                        <p:cTn id="83" dur="500" fill="hold"/>
                                        <p:tgtEl>
                                          <p:spTgt spid="13330"/>
                                        </p:tgtEl>
                                        <p:attrNameLst>
                                          <p:attrName>ppt_w</p:attrName>
                                        </p:attrNameLst>
                                      </p:cBhvr>
                                      <p:tavLst>
                                        <p:tav tm="0">
                                          <p:val>
                                            <p:strVal val="#ppt_w*0.05"/>
                                          </p:val>
                                        </p:tav>
                                        <p:tav tm="100000">
                                          <p:val>
                                            <p:strVal val="#ppt_w"/>
                                          </p:val>
                                        </p:tav>
                                      </p:tavLst>
                                    </p:anim>
                                    <p:anim calcmode="lin" valueType="num">
                                      <p:cBhvr>
                                        <p:cTn id="84" dur="500" fill="hold"/>
                                        <p:tgtEl>
                                          <p:spTgt spid="13330"/>
                                        </p:tgtEl>
                                        <p:attrNameLst>
                                          <p:attrName>ppt_h</p:attrName>
                                        </p:attrNameLst>
                                      </p:cBhvr>
                                      <p:tavLst>
                                        <p:tav tm="0">
                                          <p:val>
                                            <p:strVal val="#ppt_h"/>
                                          </p:val>
                                        </p:tav>
                                        <p:tav tm="100000">
                                          <p:val>
                                            <p:strVal val="#ppt_h"/>
                                          </p:val>
                                        </p:tav>
                                      </p:tavLst>
                                    </p:anim>
                                    <p:anim calcmode="lin" valueType="num">
                                      <p:cBhvr>
                                        <p:cTn id="85" dur="500" fill="hold"/>
                                        <p:tgtEl>
                                          <p:spTgt spid="13330"/>
                                        </p:tgtEl>
                                        <p:attrNameLst>
                                          <p:attrName>ppt_x</p:attrName>
                                        </p:attrNameLst>
                                      </p:cBhvr>
                                      <p:tavLst>
                                        <p:tav tm="0">
                                          <p:val>
                                            <p:strVal val="#ppt_x-.2"/>
                                          </p:val>
                                        </p:tav>
                                        <p:tav tm="100000">
                                          <p:val>
                                            <p:strVal val="#ppt_x"/>
                                          </p:val>
                                        </p:tav>
                                      </p:tavLst>
                                    </p:anim>
                                    <p:anim calcmode="lin" valueType="num">
                                      <p:cBhvr>
                                        <p:cTn id="86" dur="500" fill="hold"/>
                                        <p:tgtEl>
                                          <p:spTgt spid="13330"/>
                                        </p:tgtEl>
                                        <p:attrNameLst>
                                          <p:attrName>ppt_y</p:attrName>
                                        </p:attrNameLst>
                                      </p:cBhvr>
                                      <p:tavLst>
                                        <p:tav tm="0">
                                          <p:val>
                                            <p:strVal val="#ppt_y"/>
                                          </p:val>
                                        </p:tav>
                                        <p:tav tm="100000">
                                          <p:val>
                                            <p:strVal val="#ppt_y"/>
                                          </p:val>
                                        </p:tav>
                                      </p:tavLst>
                                    </p:anim>
                                    <p:animEffect transition="in" filter="fade">
                                      <p:cBhvr>
                                        <p:cTn id="87" dur="500"/>
                                        <p:tgtEl>
                                          <p:spTgt spid="13330"/>
                                        </p:tgtEl>
                                      </p:cBhvr>
                                    </p:animEffect>
                                  </p:childTnLst>
                                </p:cTn>
                              </p:par>
                            </p:childTnLst>
                          </p:cTn>
                        </p:par>
                      </p:childTnLst>
                    </p:cTn>
                  </p:par>
                  <p:par>
                    <p:cTn id="88" fill="hold" nodeType="clickPar">
                      <p:stCondLst>
                        <p:cond delay="indefinite"/>
                      </p:stCondLst>
                      <p:childTnLst>
                        <p:par>
                          <p:cTn id="89" fill="hold">
                            <p:stCondLst>
                              <p:cond delay="0"/>
                            </p:stCondLst>
                            <p:childTnLst>
                              <p:par>
                                <p:cTn id="90" presetID="37" presetClass="entr" presetSubtype="0" fill="hold" grpId="0" nodeType="clickEffect">
                                  <p:stCondLst>
                                    <p:cond delay="0"/>
                                  </p:stCondLst>
                                  <p:childTnLst>
                                    <p:set>
                                      <p:cBhvr>
                                        <p:cTn id="91" dur="1" fill="hold">
                                          <p:stCondLst>
                                            <p:cond delay="0"/>
                                          </p:stCondLst>
                                        </p:cTn>
                                        <p:tgtEl>
                                          <p:spTgt spid="13322"/>
                                        </p:tgtEl>
                                        <p:attrNameLst>
                                          <p:attrName>style.visibility</p:attrName>
                                        </p:attrNameLst>
                                      </p:cBhvr>
                                      <p:to>
                                        <p:strVal val="visible"/>
                                      </p:to>
                                    </p:set>
                                    <p:animEffect transition="in" filter="fade">
                                      <p:cBhvr>
                                        <p:cTn id="92" dur="1000"/>
                                        <p:tgtEl>
                                          <p:spTgt spid="13322"/>
                                        </p:tgtEl>
                                      </p:cBhvr>
                                    </p:animEffect>
                                    <p:anim calcmode="lin" valueType="num">
                                      <p:cBhvr>
                                        <p:cTn id="93" dur="1000" fill="hold"/>
                                        <p:tgtEl>
                                          <p:spTgt spid="13322"/>
                                        </p:tgtEl>
                                        <p:attrNameLst>
                                          <p:attrName>ppt_x</p:attrName>
                                        </p:attrNameLst>
                                      </p:cBhvr>
                                      <p:tavLst>
                                        <p:tav tm="0">
                                          <p:val>
                                            <p:strVal val="#ppt_x"/>
                                          </p:val>
                                        </p:tav>
                                        <p:tav tm="100000">
                                          <p:val>
                                            <p:strVal val="#ppt_x"/>
                                          </p:val>
                                        </p:tav>
                                      </p:tavLst>
                                    </p:anim>
                                    <p:anim calcmode="lin" valueType="num">
                                      <p:cBhvr>
                                        <p:cTn id="94" dur="900" decel="100000" fill="hold"/>
                                        <p:tgtEl>
                                          <p:spTgt spid="13322"/>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3322"/>
                                        </p:tgtEl>
                                        <p:attrNameLst>
                                          <p:attrName>ppt_y</p:attrName>
                                        </p:attrNameLst>
                                      </p:cBhvr>
                                      <p:tavLst>
                                        <p:tav tm="0">
                                          <p:val>
                                            <p:strVal val="#ppt_y-.03"/>
                                          </p:val>
                                        </p:tav>
                                        <p:tav tm="100000">
                                          <p:val>
                                            <p:strVal val="#ppt_y"/>
                                          </p:val>
                                        </p:tav>
                                      </p:tavLst>
                                    </p:anim>
                                  </p:childTnLst>
                                </p:cTn>
                              </p:par>
                              <p:par>
                                <p:cTn id="96" presetID="37" presetClass="entr" presetSubtype="0" fill="hold" grpId="0" nodeType="withEffect">
                                  <p:stCondLst>
                                    <p:cond delay="0"/>
                                  </p:stCondLst>
                                  <p:childTnLst>
                                    <p:set>
                                      <p:cBhvr>
                                        <p:cTn id="97" dur="1" fill="hold">
                                          <p:stCondLst>
                                            <p:cond delay="0"/>
                                          </p:stCondLst>
                                        </p:cTn>
                                        <p:tgtEl>
                                          <p:spTgt spid="13321"/>
                                        </p:tgtEl>
                                        <p:attrNameLst>
                                          <p:attrName>style.visibility</p:attrName>
                                        </p:attrNameLst>
                                      </p:cBhvr>
                                      <p:to>
                                        <p:strVal val="visible"/>
                                      </p:to>
                                    </p:set>
                                    <p:animEffect transition="in" filter="fade">
                                      <p:cBhvr>
                                        <p:cTn id="98" dur="1000"/>
                                        <p:tgtEl>
                                          <p:spTgt spid="13321"/>
                                        </p:tgtEl>
                                      </p:cBhvr>
                                    </p:animEffect>
                                    <p:anim calcmode="lin" valueType="num">
                                      <p:cBhvr>
                                        <p:cTn id="99" dur="1000" fill="hold"/>
                                        <p:tgtEl>
                                          <p:spTgt spid="13321"/>
                                        </p:tgtEl>
                                        <p:attrNameLst>
                                          <p:attrName>ppt_x</p:attrName>
                                        </p:attrNameLst>
                                      </p:cBhvr>
                                      <p:tavLst>
                                        <p:tav tm="0">
                                          <p:val>
                                            <p:strVal val="#ppt_x"/>
                                          </p:val>
                                        </p:tav>
                                        <p:tav tm="100000">
                                          <p:val>
                                            <p:strVal val="#ppt_x"/>
                                          </p:val>
                                        </p:tav>
                                      </p:tavLst>
                                    </p:anim>
                                    <p:anim calcmode="lin" valueType="num">
                                      <p:cBhvr>
                                        <p:cTn id="100" dur="900" decel="100000" fill="hold"/>
                                        <p:tgtEl>
                                          <p:spTgt spid="133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13321"/>
                                        </p:tgtEl>
                                        <p:attrNameLst>
                                          <p:attrName>ppt_y</p:attrName>
                                        </p:attrNameLst>
                                      </p:cBhvr>
                                      <p:tavLst>
                                        <p:tav tm="0">
                                          <p:val>
                                            <p:strVal val="#ppt_y-.03"/>
                                          </p:val>
                                        </p:tav>
                                        <p:tav tm="100000">
                                          <p:val>
                                            <p:strVal val="#ppt_y"/>
                                          </p:val>
                                        </p:tav>
                                      </p:tavLst>
                                    </p:anim>
                                  </p:childTnLst>
                                </p:cTn>
                              </p:par>
                            </p:childTnLst>
                          </p:cTn>
                        </p:par>
                      </p:childTnLst>
                    </p:cTn>
                  </p:par>
                  <p:par>
                    <p:cTn id="102" fill="hold" nodeType="clickPar">
                      <p:stCondLst>
                        <p:cond delay="indefinite"/>
                      </p:stCondLst>
                      <p:childTnLst>
                        <p:par>
                          <p:cTn id="103" fill="hold">
                            <p:stCondLst>
                              <p:cond delay="0"/>
                            </p:stCondLst>
                            <p:childTnLst>
                              <p:par>
                                <p:cTn id="104" presetID="37" presetClass="entr" presetSubtype="0" fill="hold" grpId="0" nodeType="clickEffect">
                                  <p:stCondLst>
                                    <p:cond delay="0"/>
                                  </p:stCondLst>
                                  <p:childTnLst>
                                    <p:set>
                                      <p:cBhvr>
                                        <p:cTn id="105" dur="1" fill="hold">
                                          <p:stCondLst>
                                            <p:cond delay="0"/>
                                          </p:stCondLst>
                                        </p:cTn>
                                        <p:tgtEl>
                                          <p:spTgt spid="13335"/>
                                        </p:tgtEl>
                                        <p:attrNameLst>
                                          <p:attrName>style.visibility</p:attrName>
                                        </p:attrNameLst>
                                      </p:cBhvr>
                                      <p:to>
                                        <p:strVal val="visible"/>
                                      </p:to>
                                    </p:set>
                                    <p:animEffect transition="in" filter="fade">
                                      <p:cBhvr>
                                        <p:cTn id="106" dur="1000"/>
                                        <p:tgtEl>
                                          <p:spTgt spid="13335"/>
                                        </p:tgtEl>
                                      </p:cBhvr>
                                    </p:animEffect>
                                    <p:anim calcmode="lin" valueType="num">
                                      <p:cBhvr>
                                        <p:cTn id="107" dur="1000" fill="hold"/>
                                        <p:tgtEl>
                                          <p:spTgt spid="13335"/>
                                        </p:tgtEl>
                                        <p:attrNameLst>
                                          <p:attrName>ppt_x</p:attrName>
                                        </p:attrNameLst>
                                      </p:cBhvr>
                                      <p:tavLst>
                                        <p:tav tm="0">
                                          <p:val>
                                            <p:strVal val="#ppt_x"/>
                                          </p:val>
                                        </p:tav>
                                        <p:tav tm="100000">
                                          <p:val>
                                            <p:strVal val="#ppt_x"/>
                                          </p:val>
                                        </p:tav>
                                      </p:tavLst>
                                    </p:anim>
                                    <p:anim calcmode="lin" valueType="num">
                                      <p:cBhvr>
                                        <p:cTn id="108" dur="900" decel="100000" fill="hold"/>
                                        <p:tgtEl>
                                          <p:spTgt spid="13335"/>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13335"/>
                                        </p:tgtEl>
                                        <p:attrNameLst>
                                          <p:attrName>ppt_y</p:attrName>
                                        </p:attrNameLst>
                                      </p:cBhvr>
                                      <p:tavLst>
                                        <p:tav tm="0">
                                          <p:val>
                                            <p:strVal val="#ppt_y-.03"/>
                                          </p:val>
                                        </p:tav>
                                        <p:tav tm="100000">
                                          <p:val>
                                            <p:strVal val="#ppt_y"/>
                                          </p:val>
                                        </p:tav>
                                      </p:tavLst>
                                    </p:anim>
                                  </p:childTnLst>
                                </p:cTn>
                              </p:par>
                              <p:par>
                                <p:cTn id="110" presetID="37" presetClass="entr" presetSubtype="0" fill="hold" grpId="0" nodeType="withEffect">
                                  <p:stCondLst>
                                    <p:cond delay="0"/>
                                  </p:stCondLst>
                                  <p:childTnLst>
                                    <p:set>
                                      <p:cBhvr>
                                        <p:cTn id="111" dur="1" fill="hold">
                                          <p:stCondLst>
                                            <p:cond delay="0"/>
                                          </p:stCondLst>
                                        </p:cTn>
                                        <p:tgtEl>
                                          <p:spTgt spid="13334"/>
                                        </p:tgtEl>
                                        <p:attrNameLst>
                                          <p:attrName>style.visibility</p:attrName>
                                        </p:attrNameLst>
                                      </p:cBhvr>
                                      <p:to>
                                        <p:strVal val="visible"/>
                                      </p:to>
                                    </p:set>
                                    <p:animEffect transition="in" filter="fade">
                                      <p:cBhvr>
                                        <p:cTn id="112" dur="1000"/>
                                        <p:tgtEl>
                                          <p:spTgt spid="13334"/>
                                        </p:tgtEl>
                                      </p:cBhvr>
                                    </p:animEffect>
                                    <p:anim calcmode="lin" valueType="num">
                                      <p:cBhvr>
                                        <p:cTn id="113" dur="1000" fill="hold"/>
                                        <p:tgtEl>
                                          <p:spTgt spid="13334"/>
                                        </p:tgtEl>
                                        <p:attrNameLst>
                                          <p:attrName>ppt_x</p:attrName>
                                        </p:attrNameLst>
                                      </p:cBhvr>
                                      <p:tavLst>
                                        <p:tav tm="0">
                                          <p:val>
                                            <p:strVal val="#ppt_x"/>
                                          </p:val>
                                        </p:tav>
                                        <p:tav tm="100000">
                                          <p:val>
                                            <p:strVal val="#ppt_x"/>
                                          </p:val>
                                        </p:tav>
                                      </p:tavLst>
                                    </p:anim>
                                    <p:anim calcmode="lin" valueType="num">
                                      <p:cBhvr>
                                        <p:cTn id="114" dur="900" decel="100000" fill="hold"/>
                                        <p:tgtEl>
                                          <p:spTgt spid="13334"/>
                                        </p:tgtEl>
                                        <p:attrNameLst>
                                          <p:attrName>ppt_y</p:attrName>
                                        </p:attrNameLst>
                                      </p:cBhvr>
                                      <p:tavLst>
                                        <p:tav tm="0">
                                          <p:val>
                                            <p:strVal val="#ppt_y+1"/>
                                          </p:val>
                                        </p:tav>
                                        <p:tav tm="100000">
                                          <p:val>
                                            <p:strVal val="#ppt_y-.03"/>
                                          </p:val>
                                        </p:tav>
                                      </p:tavLst>
                                    </p:anim>
                                    <p:anim calcmode="lin" valueType="num">
                                      <p:cBhvr>
                                        <p:cTn id="115" dur="100" accel="100000" fill="hold">
                                          <p:stCondLst>
                                            <p:cond delay="900"/>
                                          </p:stCondLst>
                                        </p:cTn>
                                        <p:tgtEl>
                                          <p:spTgt spid="13334"/>
                                        </p:tgtEl>
                                        <p:attrNameLst>
                                          <p:attrName>ppt_y</p:attrName>
                                        </p:attrNameLst>
                                      </p:cBhvr>
                                      <p:tavLst>
                                        <p:tav tm="0">
                                          <p:val>
                                            <p:strVal val="#ppt_y-.03"/>
                                          </p:val>
                                        </p:tav>
                                        <p:tav tm="100000">
                                          <p:val>
                                            <p:strVal val="#ppt_y"/>
                                          </p:val>
                                        </p:tav>
                                      </p:tavLst>
                                    </p:anim>
                                  </p:childTnLst>
                                </p:cTn>
                              </p:par>
                              <p:par>
                                <p:cTn id="116" presetID="37" presetClass="entr" presetSubtype="0" fill="hold" grpId="0" nodeType="withEffect">
                                  <p:stCondLst>
                                    <p:cond delay="0"/>
                                  </p:stCondLst>
                                  <p:childTnLst>
                                    <p:set>
                                      <p:cBhvr>
                                        <p:cTn id="117" dur="1" fill="hold">
                                          <p:stCondLst>
                                            <p:cond delay="0"/>
                                          </p:stCondLst>
                                        </p:cTn>
                                        <p:tgtEl>
                                          <p:spTgt spid="13333"/>
                                        </p:tgtEl>
                                        <p:attrNameLst>
                                          <p:attrName>style.visibility</p:attrName>
                                        </p:attrNameLst>
                                      </p:cBhvr>
                                      <p:to>
                                        <p:strVal val="visible"/>
                                      </p:to>
                                    </p:set>
                                    <p:animEffect transition="in" filter="fade">
                                      <p:cBhvr>
                                        <p:cTn id="118" dur="1000"/>
                                        <p:tgtEl>
                                          <p:spTgt spid="13333"/>
                                        </p:tgtEl>
                                      </p:cBhvr>
                                    </p:animEffect>
                                    <p:anim calcmode="lin" valueType="num">
                                      <p:cBhvr>
                                        <p:cTn id="119" dur="1000" fill="hold"/>
                                        <p:tgtEl>
                                          <p:spTgt spid="13333"/>
                                        </p:tgtEl>
                                        <p:attrNameLst>
                                          <p:attrName>ppt_x</p:attrName>
                                        </p:attrNameLst>
                                      </p:cBhvr>
                                      <p:tavLst>
                                        <p:tav tm="0">
                                          <p:val>
                                            <p:strVal val="#ppt_x"/>
                                          </p:val>
                                        </p:tav>
                                        <p:tav tm="100000">
                                          <p:val>
                                            <p:strVal val="#ppt_x"/>
                                          </p:val>
                                        </p:tav>
                                      </p:tavLst>
                                    </p:anim>
                                    <p:anim calcmode="lin" valueType="num">
                                      <p:cBhvr>
                                        <p:cTn id="120" dur="900" decel="100000" fill="hold"/>
                                        <p:tgtEl>
                                          <p:spTgt spid="13333"/>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13333"/>
                                        </p:tgtEl>
                                        <p:attrNameLst>
                                          <p:attrName>ppt_y</p:attrName>
                                        </p:attrNameLst>
                                      </p:cBhvr>
                                      <p:tavLst>
                                        <p:tav tm="0">
                                          <p:val>
                                            <p:strVal val="#ppt_y-.03"/>
                                          </p:val>
                                        </p:tav>
                                        <p:tav tm="100000">
                                          <p:val>
                                            <p:strVal val="#ppt_y"/>
                                          </p:val>
                                        </p:tav>
                                      </p:tavLst>
                                    </p:anim>
                                  </p:childTnLst>
                                </p:cTn>
                              </p:par>
                              <p:par>
                                <p:cTn id="122" presetID="37" presetClass="entr" presetSubtype="0" fill="hold" nodeType="withEffect">
                                  <p:stCondLst>
                                    <p:cond delay="0"/>
                                  </p:stCondLst>
                                  <p:childTnLst>
                                    <p:set>
                                      <p:cBhvr>
                                        <p:cTn id="123" dur="1" fill="hold">
                                          <p:stCondLst>
                                            <p:cond delay="0"/>
                                          </p:stCondLst>
                                        </p:cTn>
                                        <p:tgtEl>
                                          <p:spTgt spid="13325"/>
                                        </p:tgtEl>
                                        <p:attrNameLst>
                                          <p:attrName>style.visibility</p:attrName>
                                        </p:attrNameLst>
                                      </p:cBhvr>
                                      <p:to>
                                        <p:strVal val="visible"/>
                                      </p:to>
                                    </p:set>
                                    <p:animEffect transition="in" filter="fade">
                                      <p:cBhvr>
                                        <p:cTn id="124" dur="1000"/>
                                        <p:tgtEl>
                                          <p:spTgt spid="13325"/>
                                        </p:tgtEl>
                                      </p:cBhvr>
                                    </p:animEffect>
                                    <p:anim calcmode="lin" valueType="num">
                                      <p:cBhvr>
                                        <p:cTn id="125" dur="1000" fill="hold"/>
                                        <p:tgtEl>
                                          <p:spTgt spid="13325"/>
                                        </p:tgtEl>
                                        <p:attrNameLst>
                                          <p:attrName>ppt_x</p:attrName>
                                        </p:attrNameLst>
                                      </p:cBhvr>
                                      <p:tavLst>
                                        <p:tav tm="0">
                                          <p:val>
                                            <p:strVal val="#ppt_x"/>
                                          </p:val>
                                        </p:tav>
                                        <p:tav tm="100000">
                                          <p:val>
                                            <p:strVal val="#ppt_x"/>
                                          </p:val>
                                        </p:tav>
                                      </p:tavLst>
                                    </p:anim>
                                    <p:anim calcmode="lin" valueType="num">
                                      <p:cBhvr>
                                        <p:cTn id="126" dur="900" decel="100000" fill="hold"/>
                                        <p:tgtEl>
                                          <p:spTgt spid="13325"/>
                                        </p:tgtEl>
                                        <p:attrNameLst>
                                          <p:attrName>ppt_y</p:attrName>
                                        </p:attrNameLst>
                                      </p:cBhvr>
                                      <p:tavLst>
                                        <p:tav tm="0">
                                          <p:val>
                                            <p:strVal val="#ppt_y+1"/>
                                          </p:val>
                                        </p:tav>
                                        <p:tav tm="100000">
                                          <p:val>
                                            <p:strVal val="#ppt_y-.03"/>
                                          </p:val>
                                        </p:tav>
                                      </p:tavLst>
                                    </p:anim>
                                    <p:anim calcmode="lin" valueType="num">
                                      <p:cBhvr>
                                        <p:cTn id="127" dur="100" accel="100000" fill="hold">
                                          <p:stCondLst>
                                            <p:cond delay="900"/>
                                          </p:stCondLst>
                                        </p:cTn>
                                        <p:tgtEl>
                                          <p:spTgt spid="13325"/>
                                        </p:tgtEl>
                                        <p:attrNameLst>
                                          <p:attrName>ppt_y</p:attrName>
                                        </p:attrNameLst>
                                      </p:cBhvr>
                                      <p:tavLst>
                                        <p:tav tm="0">
                                          <p:val>
                                            <p:strVal val="#ppt_y-.03"/>
                                          </p:val>
                                        </p:tav>
                                        <p:tav tm="100000">
                                          <p:val>
                                            <p:strVal val="#ppt_y"/>
                                          </p:val>
                                        </p:tav>
                                      </p:tavLst>
                                    </p:anim>
                                  </p:childTnLst>
                                </p:cTn>
                              </p:par>
                              <p:par>
                                <p:cTn id="128" presetID="37" presetClass="entr" presetSubtype="0" fill="hold" nodeType="withEffect">
                                  <p:stCondLst>
                                    <p:cond delay="0"/>
                                  </p:stCondLst>
                                  <p:childTnLst>
                                    <p:set>
                                      <p:cBhvr>
                                        <p:cTn id="129" dur="1" fill="hold">
                                          <p:stCondLst>
                                            <p:cond delay="0"/>
                                          </p:stCondLst>
                                        </p:cTn>
                                        <p:tgtEl>
                                          <p:spTgt spid="13326"/>
                                        </p:tgtEl>
                                        <p:attrNameLst>
                                          <p:attrName>style.visibility</p:attrName>
                                        </p:attrNameLst>
                                      </p:cBhvr>
                                      <p:to>
                                        <p:strVal val="visible"/>
                                      </p:to>
                                    </p:set>
                                    <p:animEffect transition="in" filter="fade">
                                      <p:cBhvr>
                                        <p:cTn id="130" dur="1000"/>
                                        <p:tgtEl>
                                          <p:spTgt spid="13326"/>
                                        </p:tgtEl>
                                      </p:cBhvr>
                                    </p:animEffect>
                                    <p:anim calcmode="lin" valueType="num">
                                      <p:cBhvr>
                                        <p:cTn id="131" dur="1000" fill="hold"/>
                                        <p:tgtEl>
                                          <p:spTgt spid="13326"/>
                                        </p:tgtEl>
                                        <p:attrNameLst>
                                          <p:attrName>ppt_x</p:attrName>
                                        </p:attrNameLst>
                                      </p:cBhvr>
                                      <p:tavLst>
                                        <p:tav tm="0">
                                          <p:val>
                                            <p:strVal val="#ppt_x"/>
                                          </p:val>
                                        </p:tav>
                                        <p:tav tm="100000">
                                          <p:val>
                                            <p:strVal val="#ppt_x"/>
                                          </p:val>
                                        </p:tav>
                                      </p:tavLst>
                                    </p:anim>
                                    <p:anim calcmode="lin" valueType="num">
                                      <p:cBhvr>
                                        <p:cTn id="132" dur="900" decel="100000" fill="hold"/>
                                        <p:tgtEl>
                                          <p:spTgt spid="13326"/>
                                        </p:tgtEl>
                                        <p:attrNameLst>
                                          <p:attrName>ppt_y</p:attrName>
                                        </p:attrNameLst>
                                      </p:cBhvr>
                                      <p:tavLst>
                                        <p:tav tm="0">
                                          <p:val>
                                            <p:strVal val="#ppt_y+1"/>
                                          </p:val>
                                        </p:tav>
                                        <p:tav tm="100000">
                                          <p:val>
                                            <p:strVal val="#ppt_y-.03"/>
                                          </p:val>
                                        </p:tav>
                                      </p:tavLst>
                                    </p:anim>
                                    <p:anim calcmode="lin" valueType="num">
                                      <p:cBhvr>
                                        <p:cTn id="133" dur="100" accel="100000" fill="hold">
                                          <p:stCondLst>
                                            <p:cond delay="900"/>
                                          </p:stCondLst>
                                        </p:cTn>
                                        <p:tgtEl>
                                          <p:spTgt spid="13326"/>
                                        </p:tgtEl>
                                        <p:attrNameLst>
                                          <p:attrName>ppt_y</p:attrName>
                                        </p:attrNameLst>
                                      </p:cBhvr>
                                      <p:tavLst>
                                        <p:tav tm="0">
                                          <p:val>
                                            <p:strVal val="#ppt_y-.03"/>
                                          </p:val>
                                        </p:tav>
                                        <p:tav tm="100000">
                                          <p:val>
                                            <p:strVal val="#ppt_y"/>
                                          </p:val>
                                        </p:tav>
                                      </p:tavLst>
                                    </p:anim>
                                  </p:childTnLst>
                                </p:cTn>
                              </p:par>
                              <p:par>
                                <p:cTn id="134" presetID="37" presetClass="entr" presetSubtype="0" fill="hold" nodeType="withEffect">
                                  <p:stCondLst>
                                    <p:cond delay="0"/>
                                  </p:stCondLst>
                                  <p:childTnLst>
                                    <p:set>
                                      <p:cBhvr>
                                        <p:cTn id="135" dur="1" fill="hold">
                                          <p:stCondLst>
                                            <p:cond delay="0"/>
                                          </p:stCondLst>
                                        </p:cTn>
                                        <p:tgtEl>
                                          <p:spTgt spid="13327"/>
                                        </p:tgtEl>
                                        <p:attrNameLst>
                                          <p:attrName>style.visibility</p:attrName>
                                        </p:attrNameLst>
                                      </p:cBhvr>
                                      <p:to>
                                        <p:strVal val="visible"/>
                                      </p:to>
                                    </p:set>
                                    <p:animEffect transition="in" filter="fade">
                                      <p:cBhvr>
                                        <p:cTn id="136" dur="1000"/>
                                        <p:tgtEl>
                                          <p:spTgt spid="13327"/>
                                        </p:tgtEl>
                                      </p:cBhvr>
                                    </p:animEffect>
                                    <p:anim calcmode="lin" valueType="num">
                                      <p:cBhvr>
                                        <p:cTn id="137" dur="1000" fill="hold"/>
                                        <p:tgtEl>
                                          <p:spTgt spid="13327"/>
                                        </p:tgtEl>
                                        <p:attrNameLst>
                                          <p:attrName>ppt_x</p:attrName>
                                        </p:attrNameLst>
                                      </p:cBhvr>
                                      <p:tavLst>
                                        <p:tav tm="0">
                                          <p:val>
                                            <p:strVal val="#ppt_x"/>
                                          </p:val>
                                        </p:tav>
                                        <p:tav tm="100000">
                                          <p:val>
                                            <p:strVal val="#ppt_x"/>
                                          </p:val>
                                        </p:tav>
                                      </p:tavLst>
                                    </p:anim>
                                    <p:anim calcmode="lin" valueType="num">
                                      <p:cBhvr>
                                        <p:cTn id="138" dur="900" decel="100000" fill="hold"/>
                                        <p:tgtEl>
                                          <p:spTgt spid="13327"/>
                                        </p:tgtEl>
                                        <p:attrNameLst>
                                          <p:attrName>ppt_y</p:attrName>
                                        </p:attrNameLst>
                                      </p:cBhvr>
                                      <p:tavLst>
                                        <p:tav tm="0">
                                          <p:val>
                                            <p:strVal val="#ppt_y+1"/>
                                          </p:val>
                                        </p:tav>
                                        <p:tav tm="100000">
                                          <p:val>
                                            <p:strVal val="#ppt_y-.03"/>
                                          </p:val>
                                        </p:tav>
                                      </p:tavLst>
                                    </p:anim>
                                    <p:anim calcmode="lin" valueType="num">
                                      <p:cBhvr>
                                        <p:cTn id="139" dur="100" accel="100000" fill="hold">
                                          <p:stCondLst>
                                            <p:cond delay="900"/>
                                          </p:stCondLst>
                                        </p:cTn>
                                        <p:tgtEl>
                                          <p:spTgt spid="13327"/>
                                        </p:tgtEl>
                                        <p:attrNameLst>
                                          <p:attrName>ppt_y</p:attrName>
                                        </p:attrNameLst>
                                      </p:cBhvr>
                                      <p:tavLst>
                                        <p:tav tm="0">
                                          <p:val>
                                            <p:strVal val="#ppt_y-.03"/>
                                          </p:val>
                                        </p:tav>
                                        <p:tav tm="100000">
                                          <p:val>
                                            <p:strVal val="#ppt_y"/>
                                          </p:val>
                                        </p:tav>
                                      </p:tavLst>
                                    </p:anim>
                                  </p:childTnLst>
                                </p:cTn>
                              </p:par>
                            </p:childTnLst>
                          </p:cTn>
                        </p:par>
                      </p:childTnLst>
                    </p:cTn>
                  </p:par>
                  <p:par>
                    <p:cTn id="140" fill="hold" nodeType="clickPar">
                      <p:stCondLst>
                        <p:cond delay="indefinite"/>
                      </p:stCondLst>
                      <p:childTnLst>
                        <p:par>
                          <p:cTn id="141" fill="hold">
                            <p:stCondLst>
                              <p:cond delay="0"/>
                            </p:stCondLst>
                            <p:childTnLst>
                              <p:par>
                                <p:cTn id="142" presetID="54" presetClass="entr" presetSubtype="0" accel="100000" fill="hold" nodeType="clickEffect">
                                  <p:stCondLst>
                                    <p:cond delay="0"/>
                                  </p:stCondLst>
                                  <p:childTnLst>
                                    <p:set>
                                      <p:cBhvr>
                                        <p:cTn id="143" dur="1" fill="hold">
                                          <p:stCondLst>
                                            <p:cond delay="0"/>
                                          </p:stCondLst>
                                        </p:cTn>
                                        <p:tgtEl>
                                          <p:spTgt spid="13332"/>
                                        </p:tgtEl>
                                        <p:attrNameLst>
                                          <p:attrName>style.visibility</p:attrName>
                                        </p:attrNameLst>
                                      </p:cBhvr>
                                      <p:to>
                                        <p:strVal val="visible"/>
                                      </p:to>
                                    </p:set>
                                    <p:anim calcmode="lin" valueType="num">
                                      <p:cBhvr>
                                        <p:cTn id="144" dur="500" fill="hold"/>
                                        <p:tgtEl>
                                          <p:spTgt spid="13332"/>
                                        </p:tgtEl>
                                        <p:attrNameLst>
                                          <p:attrName>ppt_w</p:attrName>
                                        </p:attrNameLst>
                                      </p:cBhvr>
                                      <p:tavLst>
                                        <p:tav tm="0">
                                          <p:val>
                                            <p:strVal val="#ppt_w*0.05"/>
                                          </p:val>
                                        </p:tav>
                                        <p:tav tm="100000">
                                          <p:val>
                                            <p:strVal val="#ppt_w"/>
                                          </p:val>
                                        </p:tav>
                                      </p:tavLst>
                                    </p:anim>
                                    <p:anim calcmode="lin" valueType="num">
                                      <p:cBhvr>
                                        <p:cTn id="145" dur="500" fill="hold"/>
                                        <p:tgtEl>
                                          <p:spTgt spid="13332"/>
                                        </p:tgtEl>
                                        <p:attrNameLst>
                                          <p:attrName>ppt_h</p:attrName>
                                        </p:attrNameLst>
                                      </p:cBhvr>
                                      <p:tavLst>
                                        <p:tav tm="0">
                                          <p:val>
                                            <p:strVal val="#ppt_h"/>
                                          </p:val>
                                        </p:tav>
                                        <p:tav tm="100000">
                                          <p:val>
                                            <p:strVal val="#ppt_h"/>
                                          </p:val>
                                        </p:tav>
                                      </p:tavLst>
                                    </p:anim>
                                    <p:anim calcmode="lin" valueType="num">
                                      <p:cBhvr>
                                        <p:cTn id="146" dur="500" fill="hold"/>
                                        <p:tgtEl>
                                          <p:spTgt spid="13332"/>
                                        </p:tgtEl>
                                        <p:attrNameLst>
                                          <p:attrName>ppt_x</p:attrName>
                                        </p:attrNameLst>
                                      </p:cBhvr>
                                      <p:tavLst>
                                        <p:tav tm="0">
                                          <p:val>
                                            <p:strVal val="#ppt_x-.2"/>
                                          </p:val>
                                        </p:tav>
                                        <p:tav tm="100000">
                                          <p:val>
                                            <p:strVal val="#ppt_x"/>
                                          </p:val>
                                        </p:tav>
                                      </p:tavLst>
                                    </p:anim>
                                    <p:anim calcmode="lin" valueType="num">
                                      <p:cBhvr>
                                        <p:cTn id="147" dur="500" fill="hold"/>
                                        <p:tgtEl>
                                          <p:spTgt spid="13332"/>
                                        </p:tgtEl>
                                        <p:attrNameLst>
                                          <p:attrName>ppt_y</p:attrName>
                                        </p:attrNameLst>
                                      </p:cBhvr>
                                      <p:tavLst>
                                        <p:tav tm="0">
                                          <p:val>
                                            <p:strVal val="#ppt_y"/>
                                          </p:val>
                                        </p:tav>
                                        <p:tav tm="100000">
                                          <p:val>
                                            <p:strVal val="#ppt_y"/>
                                          </p:val>
                                        </p:tav>
                                      </p:tavLst>
                                    </p:anim>
                                    <p:animEffect transition="in" filter="fade">
                                      <p:cBhvr>
                                        <p:cTn id="148" dur="500"/>
                                        <p:tgtEl>
                                          <p:spTgt spid="13332"/>
                                        </p:tgtEl>
                                      </p:cBhvr>
                                    </p:animEffect>
                                  </p:childTnLst>
                                </p:cTn>
                              </p:par>
                              <p:par>
                                <p:cTn id="149" presetID="54" presetClass="entr" presetSubtype="0" accel="100000" fill="hold" nodeType="withEffect">
                                  <p:stCondLst>
                                    <p:cond delay="0"/>
                                  </p:stCondLst>
                                  <p:childTnLst>
                                    <p:set>
                                      <p:cBhvr>
                                        <p:cTn id="150" dur="1" fill="hold">
                                          <p:stCondLst>
                                            <p:cond delay="0"/>
                                          </p:stCondLst>
                                        </p:cTn>
                                        <p:tgtEl>
                                          <p:spTgt spid="13331"/>
                                        </p:tgtEl>
                                        <p:attrNameLst>
                                          <p:attrName>style.visibility</p:attrName>
                                        </p:attrNameLst>
                                      </p:cBhvr>
                                      <p:to>
                                        <p:strVal val="visible"/>
                                      </p:to>
                                    </p:set>
                                    <p:anim calcmode="lin" valueType="num">
                                      <p:cBhvr>
                                        <p:cTn id="151" dur="500" fill="hold"/>
                                        <p:tgtEl>
                                          <p:spTgt spid="13331"/>
                                        </p:tgtEl>
                                        <p:attrNameLst>
                                          <p:attrName>ppt_w</p:attrName>
                                        </p:attrNameLst>
                                      </p:cBhvr>
                                      <p:tavLst>
                                        <p:tav tm="0">
                                          <p:val>
                                            <p:strVal val="#ppt_w*0.05"/>
                                          </p:val>
                                        </p:tav>
                                        <p:tav tm="100000">
                                          <p:val>
                                            <p:strVal val="#ppt_w"/>
                                          </p:val>
                                        </p:tav>
                                      </p:tavLst>
                                    </p:anim>
                                    <p:anim calcmode="lin" valueType="num">
                                      <p:cBhvr>
                                        <p:cTn id="152" dur="500" fill="hold"/>
                                        <p:tgtEl>
                                          <p:spTgt spid="13331"/>
                                        </p:tgtEl>
                                        <p:attrNameLst>
                                          <p:attrName>ppt_h</p:attrName>
                                        </p:attrNameLst>
                                      </p:cBhvr>
                                      <p:tavLst>
                                        <p:tav tm="0">
                                          <p:val>
                                            <p:strVal val="#ppt_h"/>
                                          </p:val>
                                        </p:tav>
                                        <p:tav tm="100000">
                                          <p:val>
                                            <p:strVal val="#ppt_h"/>
                                          </p:val>
                                        </p:tav>
                                      </p:tavLst>
                                    </p:anim>
                                    <p:anim calcmode="lin" valueType="num">
                                      <p:cBhvr>
                                        <p:cTn id="153" dur="500" fill="hold"/>
                                        <p:tgtEl>
                                          <p:spTgt spid="13331"/>
                                        </p:tgtEl>
                                        <p:attrNameLst>
                                          <p:attrName>ppt_x</p:attrName>
                                        </p:attrNameLst>
                                      </p:cBhvr>
                                      <p:tavLst>
                                        <p:tav tm="0">
                                          <p:val>
                                            <p:strVal val="#ppt_x-.2"/>
                                          </p:val>
                                        </p:tav>
                                        <p:tav tm="100000">
                                          <p:val>
                                            <p:strVal val="#ppt_x"/>
                                          </p:val>
                                        </p:tav>
                                      </p:tavLst>
                                    </p:anim>
                                    <p:anim calcmode="lin" valueType="num">
                                      <p:cBhvr>
                                        <p:cTn id="154" dur="500" fill="hold"/>
                                        <p:tgtEl>
                                          <p:spTgt spid="13331"/>
                                        </p:tgtEl>
                                        <p:attrNameLst>
                                          <p:attrName>ppt_y</p:attrName>
                                        </p:attrNameLst>
                                      </p:cBhvr>
                                      <p:tavLst>
                                        <p:tav tm="0">
                                          <p:val>
                                            <p:strVal val="#ppt_y"/>
                                          </p:val>
                                        </p:tav>
                                        <p:tav tm="100000">
                                          <p:val>
                                            <p:strVal val="#ppt_y"/>
                                          </p:val>
                                        </p:tav>
                                      </p:tavLst>
                                    </p:anim>
                                    <p:animEffect transition="in" filter="fade">
                                      <p:cBhvr>
                                        <p:cTn id="155" dur="500"/>
                                        <p:tgtEl>
                                          <p:spTgt spid="1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animBg="1"/>
      <p:bldP spid="13317" grpId="0" animBg="1"/>
      <p:bldP spid="13318" grpId="0" animBg="1"/>
      <p:bldP spid="13319" grpId="0" animBg="1"/>
      <p:bldP spid="13320" grpId="0" animBg="1"/>
      <p:bldP spid="13321" grpId="0" animBg="1"/>
      <p:bldP spid="13322" grpId="0" animBg="1"/>
      <p:bldP spid="13333" grpId="0"/>
      <p:bldP spid="13334" grpId="0"/>
      <p:bldP spid="133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995363" y="1103313"/>
            <a:ext cx="10474325" cy="554037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Firstly we need to take the input image through webcam then the image needs to be processed. Then we can extract the features from the processed image. We used CNN algorithm and Open CV to track and detect the eyes.</a:t>
            </a:r>
            <a:r>
              <a:rPr kumimoji="0" lang="en-US" sz="2000" b="0" i="0" u="none" strike="noStrike" kern="1200" cap="none" spc="0" normalizeH="0" baseline="0" noProof="0">
                <a:ln>
                  <a:noFill/>
                </a:ln>
                <a:solidFill>
                  <a:schemeClr val="tx1"/>
                </a:solidFill>
                <a:effectLst/>
                <a:uLnTx/>
                <a:uFillTx/>
                <a:latin typeface="Arial"/>
                <a:ea typeface="+mn-ea" pitchFamily="34" charset="0"/>
                <a:cs typeface="Arial"/>
              </a:rPr>
              <a:t> </a:t>
            </a: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In a driver drowsiness detection system, the Convolutional Neural Network (CNN) acts like a sophisticated visual pattern recognizer. It dissects input images, specifically frames from a camera focused on the driver's face, to understand the state of the driver's eyes. The CNN has layers that specialize in uncovering intricate details within these images, such as the contours and textures of the eyes and facial features. This is achieved through convolutional layers, which slide small filters across the images to highlight important patterns.</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As these patterns are progressively extracted, pooling layers reduce the dimensions of the information while retaining the most significant features. The network then connects these features to fully connected layers, which analyze their relationships and interactions. These layers operate much like assembling puzzle pieces, combining individual features to understand the overall context.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final layer of the CNN produces predictions based on what it has learned. Once the driver is in the vehicle and he starts driving the vehicle, for instance if he feels drowsy there will be an alert/ alarm so that he can get himself awake, take a break and then drive the vehicle.</a:t>
            </a:r>
          </a:p>
          <a:p>
            <a:pPr marL="0" marR="0" lvl="0" indent="0" algn="l" defTabSz="914400" rtl="0" eaLnBrk="1" fontAlgn="base" latinLnBrk="0" hangingPunct="1">
              <a:lnSpc>
                <a:spcPct val="150000"/>
              </a:lnSpc>
              <a:spcBef>
                <a:spcPct val="0"/>
              </a:spcBef>
              <a:spcAft>
                <a:spcPct val="0"/>
              </a:spcAft>
              <a:buClrTx/>
              <a:buSzTx/>
              <a:buFontTx/>
              <a:buNone/>
              <a:defRPr/>
            </a:pPr>
            <a:endParaRPr kumimoji="0" lang="en-US"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anose="02020603050405020304" pitchFamily="18" charset="0"/>
            </a:endParaRPr>
          </a:p>
        </p:txBody>
      </p:sp>
      <p:grpSp>
        <p:nvGrpSpPr>
          <p:cNvPr id="14339" name="Group 22"/>
          <p:cNvGrpSpPr>
            <a:grpSpLocks noGrp="1" noRot="1" noChangeAspect="1" noMove="1"/>
          </p:cNvGrpSpPr>
          <p:nvPr/>
        </p:nvGrpSpPr>
        <p:grpSpPr>
          <a:xfrm>
            <a:off x="0" y="0"/>
            <a:ext cx="885825" cy="6858000"/>
            <a:chOff x="0" y="0"/>
            <a:chExt cx="885825" cy="6858000"/>
          </a:xfrm>
        </p:grpSpPr>
        <p:sp>
          <p:nvSpPr>
            <p:cNvPr id="1434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434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4340" name="Rectangle 5"/>
          <p:cNvSpPr/>
          <p:nvPr/>
        </p:nvSpPr>
        <p:spPr>
          <a:xfrm>
            <a:off x="4752975" y="420688"/>
            <a:ext cx="2728913" cy="461962"/>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METHODOLOGY</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decel="50000" fill="hold">
                                          <p:stCondLst>
                                            <p:cond delay="0"/>
                                          </p:stCondLst>
                                        </p:cTn>
                                        <p:tgtEl>
                                          <p:spTgt spid="143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3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340"/>
                                        </p:tgtEl>
                                        <p:attrNameLst>
                                          <p:attrName>ppt_w</p:attrName>
                                        </p:attrNameLst>
                                      </p:cBhvr>
                                      <p:tavLst>
                                        <p:tav tm="0">
                                          <p:val>
                                            <p:strVal val="#ppt_w*.05"/>
                                          </p:val>
                                        </p:tav>
                                        <p:tav tm="100000">
                                          <p:val>
                                            <p:strVal val="#ppt_w"/>
                                          </p:val>
                                        </p:tav>
                                      </p:tavLst>
                                    </p:anim>
                                    <p:anim calcmode="lin" valueType="num">
                                      <p:cBhvr>
                                        <p:cTn id="10" dur="1000" fill="hold"/>
                                        <p:tgtEl>
                                          <p:spTgt spid="143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3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3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3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340"/>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14338">
                                            <p:txEl>
                                              <p:pRg st="0" end="0"/>
                                            </p:txEl>
                                          </p:spTgt>
                                        </p:tgtEl>
                                        <p:attrNameLst>
                                          <p:attrName>style.visibility</p:attrName>
                                        </p:attrNameLst>
                                      </p:cBhvr>
                                      <p:to>
                                        <p:strVal val="visible"/>
                                      </p:to>
                                    </p:set>
                                    <p:animEffect transition="in" filter="fade">
                                      <p:cBhvr>
                                        <p:cTn id="19" dur="800" decel="100000"/>
                                        <p:tgtEl>
                                          <p:spTgt spid="14338">
                                            <p:txEl>
                                              <p:pRg st="0" end="0"/>
                                            </p:txEl>
                                          </p:spTgt>
                                        </p:tgtEl>
                                      </p:cBhvr>
                                    </p:animEffect>
                                    <p:anim calcmode="lin" valueType="num">
                                      <p:cBhvr>
                                        <p:cTn id="20" dur="800" decel="100000" fill="hold"/>
                                        <p:tgtEl>
                                          <p:spTgt spid="14338">
                                            <p:txEl>
                                              <p:pRg st="0" end="0"/>
                                            </p:txEl>
                                          </p:spTgt>
                                        </p:tgtEl>
                                        <p:attrNameLst>
                                          <p:attrName>style.rotation</p:attrName>
                                        </p:attrNameLst>
                                      </p:cBhvr>
                                      <p:tavLst>
                                        <p:tav tm="0">
                                          <p:val>
                                            <p:fltVal val="-90"/>
                                          </p:val>
                                        </p:tav>
                                        <p:tav tm="100000">
                                          <p:val>
                                            <p:fltVal val="0"/>
                                          </p:val>
                                        </p:tav>
                                      </p:tavLst>
                                    </p:anim>
                                    <p:anim calcmode="lin" valueType="num">
                                      <p:cBhvr>
                                        <p:cTn id="21" dur="800" decel="100000" fill="hold"/>
                                        <p:tgtEl>
                                          <p:spTgt spid="14338">
                                            <p:txEl>
                                              <p:pRg st="0" end="0"/>
                                            </p:txEl>
                                          </p:spTgt>
                                        </p:tgtEl>
                                        <p:attrNameLst>
                                          <p:attrName>ppt_x</p:attrName>
                                        </p:attrNameLst>
                                      </p:cBhvr>
                                      <p:tavLst>
                                        <p:tav tm="0">
                                          <p:val>
                                            <p:strVal val="#ppt_x+0.4"/>
                                          </p:val>
                                        </p:tav>
                                        <p:tav tm="100000">
                                          <p:val>
                                            <p:strVal val="#ppt_x-0.05"/>
                                          </p:val>
                                        </p:tav>
                                      </p:tavLst>
                                    </p:anim>
                                    <p:anim calcmode="lin" valueType="num">
                                      <p:cBhvr>
                                        <p:cTn id="22" dur="800" decel="100000" fill="hold"/>
                                        <p:tgtEl>
                                          <p:spTgt spid="14338">
                                            <p:txEl>
                                              <p:pRg st="0" end="0"/>
                                            </p:txEl>
                                          </p:spTgt>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14338">
                                            <p:txEl>
                                              <p:pRg st="0" end="0"/>
                                            </p:txEl>
                                          </p:spTgt>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14338">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5" fill="hold" nodeType="clickPar">
                      <p:stCondLst>
                        <p:cond delay="indefinite"/>
                      </p:stCondLst>
                      <p:childTnLst>
                        <p:par>
                          <p:cTn id="26" fill="hold">
                            <p:stCondLst>
                              <p:cond delay="0"/>
                            </p:stCondLst>
                            <p:childTnLst>
                              <p:par>
                                <p:cTn id="27" presetID="30" presetClass="entr" presetSubtype="0" fill="hold" nodeType="clickEffect">
                                  <p:stCondLst>
                                    <p:cond delay="0"/>
                                  </p:stCondLst>
                                  <p:childTnLst>
                                    <p:set>
                                      <p:cBhvr>
                                        <p:cTn id="28" dur="1" fill="hold">
                                          <p:stCondLst>
                                            <p:cond delay="0"/>
                                          </p:stCondLst>
                                        </p:cTn>
                                        <p:tgtEl>
                                          <p:spTgt spid="14338">
                                            <p:txEl>
                                              <p:pRg st="1" end="1"/>
                                            </p:txEl>
                                          </p:spTgt>
                                        </p:tgtEl>
                                        <p:attrNameLst>
                                          <p:attrName>style.visibility</p:attrName>
                                        </p:attrNameLst>
                                      </p:cBhvr>
                                      <p:to>
                                        <p:strVal val="visible"/>
                                      </p:to>
                                    </p:set>
                                    <p:animEffect transition="in" filter="fade">
                                      <p:cBhvr>
                                        <p:cTn id="29" dur="800" decel="100000"/>
                                        <p:tgtEl>
                                          <p:spTgt spid="14338">
                                            <p:txEl>
                                              <p:pRg st="1" end="1"/>
                                            </p:txEl>
                                          </p:spTgt>
                                        </p:tgtEl>
                                      </p:cBhvr>
                                    </p:animEffect>
                                    <p:anim calcmode="lin" valueType="num">
                                      <p:cBhvr>
                                        <p:cTn id="30" dur="800" decel="100000" fill="hold"/>
                                        <p:tgtEl>
                                          <p:spTgt spid="14338">
                                            <p:txEl>
                                              <p:pRg st="1" end="1"/>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14338">
                                            <p:txEl>
                                              <p:pRg st="1" end="1"/>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14338">
                                            <p:txEl>
                                              <p:pRg st="1" end="1"/>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14338">
                                            <p:txEl>
                                              <p:pRg st="1" end="1"/>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14338">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4338">
                                            <p:txEl>
                                              <p:pRg st="2" end="2"/>
                                            </p:txEl>
                                          </p:spTgt>
                                        </p:tgtEl>
                                        <p:attrNameLst>
                                          <p:attrName>style.visibility</p:attrName>
                                        </p:attrNameLst>
                                      </p:cBhvr>
                                      <p:to>
                                        <p:strVal val="visible"/>
                                      </p:to>
                                    </p:set>
                                    <p:animEffect transition="in" filter="fade">
                                      <p:cBhvr>
                                        <p:cTn id="39" dur="800" decel="100000"/>
                                        <p:tgtEl>
                                          <p:spTgt spid="14338">
                                            <p:txEl>
                                              <p:pRg st="2" end="2"/>
                                            </p:txEl>
                                          </p:spTgt>
                                        </p:tgtEl>
                                      </p:cBhvr>
                                    </p:animEffect>
                                    <p:anim calcmode="lin" valueType="num">
                                      <p:cBhvr>
                                        <p:cTn id="40" dur="800" decel="100000" fill="hold"/>
                                        <p:tgtEl>
                                          <p:spTgt spid="14338">
                                            <p:txEl>
                                              <p:pRg st="2" end="2"/>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14338">
                                            <p:txEl>
                                              <p:pRg st="2" end="2"/>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14338">
                                            <p:txEl>
                                              <p:pRg st="2" end="2"/>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4338">
                                            <p:txEl>
                                              <p:pRg st="2" end="2"/>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4338">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2"/>
          <p:cNvGrpSpPr>
            <a:grpSpLocks noGrp="1" noRot="1" noChangeAspect="1" noMove="1"/>
          </p:cNvGrpSpPr>
          <p:nvPr/>
        </p:nvGrpSpPr>
        <p:grpSpPr>
          <a:xfrm>
            <a:off x="0" y="0"/>
            <a:ext cx="885825" cy="6858000"/>
            <a:chOff x="0" y="0"/>
            <a:chExt cx="885825" cy="6858000"/>
          </a:xfrm>
        </p:grpSpPr>
        <p:sp>
          <p:nvSpPr>
            <p:cNvPr id="514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514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5123" name="TextBox 4"/>
          <p:cNvSpPr txBox="1"/>
          <p:nvPr/>
        </p:nvSpPr>
        <p:spPr>
          <a:xfrm>
            <a:off x="1185863" y="4872038"/>
            <a:ext cx="3300412" cy="46196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400" b="1">
                <a:latin typeface="Times New Roman" pitchFamily="18" charset="0"/>
                <a:ea typeface="Times New Roman" pitchFamily="18" charset="0"/>
              </a:rPr>
              <a:t>USE CASE DIAGRAM</a:t>
            </a:r>
          </a:p>
        </p:txBody>
      </p:sp>
      <p:sp>
        <p:nvSpPr>
          <p:cNvPr id="5124" name="Oval 5"/>
          <p:cNvSpPr/>
          <p:nvPr/>
        </p:nvSpPr>
        <p:spPr>
          <a:xfrm>
            <a:off x="5459413" y="773113"/>
            <a:ext cx="1882775" cy="5778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Start Camera</a:t>
            </a:r>
          </a:p>
        </p:txBody>
      </p:sp>
      <p:sp>
        <p:nvSpPr>
          <p:cNvPr id="5125" name="Oval 6"/>
          <p:cNvSpPr/>
          <p:nvPr/>
        </p:nvSpPr>
        <p:spPr>
          <a:xfrm>
            <a:off x="5397500" y="1666875"/>
            <a:ext cx="2043113" cy="8524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Capture real time video</a:t>
            </a:r>
          </a:p>
        </p:txBody>
      </p:sp>
      <p:sp>
        <p:nvSpPr>
          <p:cNvPr id="5126" name="Oval 7"/>
          <p:cNvSpPr/>
          <p:nvPr/>
        </p:nvSpPr>
        <p:spPr>
          <a:xfrm>
            <a:off x="5414963" y="2878138"/>
            <a:ext cx="2043112" cy="6937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Extract features</a:t>
            </a:r>
          </a:p>
        </p:txBody>
      </p:sp>
      <p:sp>
        <p:nvSpPr>
          <p:cNvPr id="5127" name="Oval 8"/>
          <p:cNvSpPr/>
          <p:nvPr/>
        </p:nvSpPr>
        <p:spPr>
          <a:xfrm>
            <a:off x="5419725" y="3925888"/>
            <a:ext cx="2043113" cy="6334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Track Eye</a:t>
            </a:r>
          </a:p>
        </p:txBody>
      </p:sp>
      <p:sp>
        <p:nvSpPr>
          <p:cNvPr id="5128" name="Oval 9"/>
          <p:cNvSpPr/>
          <p:nvPr/>
        </p:nvSpPr>
        <p:spPr>
          <a:xfrm>
            <a:off x="5383213" y="4908550"/>
            <a:ext cx="2044700" cy="89217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Access Drowsiness Detection</a:t>
            </a:r>
          </a:p>
        </p:txBody>
      </p:sp>
      <p:sp>
        <p:nvSpPr>
          <p:cNvPr id="5129" name="Oval 10"/>
          <p:cNvSpPr/>
          <p:nvPr/>
        </p:nvSpPr>
        <p:spPr>
          <a:xfrm>
            <a:off x="5414963" y="6140450"/>
            <a:ext cx="2043112" cy="49847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bg1"/>
                </a:solidFill>
                <a:effectLst/>
                <a:uLnTx/>
                <a:uFillTx/>
                <a:latin typeface="+mn-lt" pitchFamily="34" charset="0"/>
                <a:ea typeface="+mn-ea" pitchFamily="34" charset="0"/>
                <a:cs typeface="+mn-cs"/>
              </a:rPr>
              <a:t>Alarm start</a:t>
            </a:r>
          </a:p>
        </p:txBody>
      </p:sp>
      <p:pic>
        <p:nvPicPr>
          <p:cNvPr id="5130" name="Picture 19" descr="user-profile-icon-free-vector.jpg"/>
          <p:cNvPicPr>
            <a:picLocks noChangeAspect="1"/>
          </p:cNvPicPr>
          <p:nvPr/>
        </p:nvPicPr>
        <p:blipFill>
          <a:blip r:embed="rId2"/>
          <a:stretch>
            <a:fillRect/>
          </a:stretch>
        </p:blipFill>
        <p:spPr>
          <a:xfrm>
            <a:off x="3074988" y="1530350"/>
            <a:ext cx="874712" cy="792163"/>
          </a:xfrm>
          <a:prstGeom prst="rect">
            <a:avLst/>
          </a:prstGeom>
          <a:noFill/>
          <a:ln>
            <a:noFill/>
            <a:miter lim="800000"/>
          </a:ln>
        </p:spPr>
      </p:pic>
      <p:cxnSp>
        <p:nvCxnSpPr>
          <p:cNvPr id="5131" name="Straight Connector 14"/>
          <p:cNvCxnSpPr/>
          <p:nvPr/>
        </p:nvCxnSpPr>
        <p:spPr>
          <a:xfrm flipV="1">
            <a:off x="3949700" y="989013"/>
            <a:ext cx="1509713" cy="936625"/>
          </a:xfrm>
          <a:prstGeom prst="line">
            <a:avLst/>
          </a:prstGeom>
          <a:noFill/>
          <a:ln w="6350">
            <a:solidFill>
              <a:schemeClr val="accent1"/>
            </a:solidFill>
            <a:miter lim="800000"/>
          </a:ln>
        </p:spPr>
      </p:cxnSp>
      <p:cxnSp>
        <p:nvCxnSpPr>
          <p:cNvPr id="5132" name="Straight Connector 15"/>
          <p:cNvCxnSpPr/>
          <p:nvPr/>
        </p:nvCxnSpPr>
        <p:spPr>
          <a:xfrm flipV="1">
            <a:off x="7504113" y="1271588"/>
            <a:ext cx="1504950" cy="825500"/>
          </a:xfrm>
          <a:prstGeom prst="line">
            <a:avLst/>
          </a:prstGeom>
          <a:noFill/>
          <a:ln w="6350">
            <a:solidFill>
              <a:schemeClr val="accent1"/>
            </a:solidFill>
            <a:miter lim="800000"/>
          </a:ln>
        </p:spPr>
      </p:cxnSp>
      <p:cxnSp>
        <p:nvCxnSpPr>
          <p:cNvPr id="5133" name="Straight Connector 16"/>
          <p:cNvCxnSpPr/>
          <p:nvPr/>
        </p:nvCxnSpPr>
        <p:spPr>
          <a:xfrm rot="10800000" flipV="1">
            <a:off x="7458075" y="1271588"/>
            <a:ext cx="1550988" cy="1954212"/>
          </a:xfrm>
          <a:prstGeom prst="line">
            <a:avLst/>
          </a:prstGeom>
          <a:noFill/>
          <a:ln w="6350">
            <a:solidFill>
              <a:schemeClr val="accent1"/>
            </a:solidFill>
            <a:miter lim="800000"/>
          </a:ln>
        </p:spPr>
      </p:cxnSp>
      <p:cxnSp>
        <p:nvCxnSpPr>
          <p:cNvPr id="5134" name="Straight Connector 17"/>
          <p:cNvCxnSpPr/>
          <p:nvPr/>
        </p:nvCxnSpPr>
        <p:spPr>
          <a:xfrm rot="10800000" flipV="1">
            <a:off x="7462838" y="1271588"/>
            <a:ext cx="1546225" cy="2970212"/>
          </a:xfrm>
          <a:prstGeom prst="line">
            <a:avLst/>
          </a:prstGeom>
          <a:noFill/>
          <a:ln w="6350">
            <a:solidFill>
              <a:schemeClr val="accent1"/>
            </a:solidFill>
            <a:miter lim="800000"/>
          </a:ln>
        </p:spPr>
      </p:cxnSp>
      <p:cxnSp>
        <p:nvCxnSpPr>
          <p:cNvPr id="5135" name="Straight Connector 18"/>
          <p:cNvCxnSpPr/>
          <p:nvPr/>
        </p:nvCxnSpPr>
        <p:spPr>
          <a:xfrm rot="10800000" flipV="1">
            <a:off x="7427913" y="4235450"/>
            <a:ext cx="1747837" cy="1119188"/>
          </a:xfrm>
          <a:prstGeom prst="line">
            <a:avLst/>
          </a:prstGeom>
          <a:noFill/>
          <a:ln w="6350">
            <a:solidFill>
              <a:schemeClr val="accent1"/>
            </a:solidFill>
            <a:miter lim="800000"/>
          </a:ln>
        </p:spPr>
      </p:cxnSp>
      <p:cxnSp>
        <p:nvCxnSpPr>
          <p:cNvPr id="5136" name="Straight Connector 19"/>
          <p:cNvCxnSpPr/>
          <p:nvPr/>
        </p:nvCxnSpPr>
        <p:spPr>
          <a:xfrm rot="10800000" flipV="1">
            <a:off x="7458075" y="4235450"/>
            <a:ext cx="1717675" cy="2154238"/>
          </a:xfrm>
          <a:prstGeom prst="line">
            <a:avLst/>
          </a:prstGeom>
          <a:noFill/>
          <a:ln w="6350">
            <a:solidFill>
              <a:schemeClr val="accent1"/>
            </a:solidFill>
            <a:miter lim="800000"/>
          </a:ln>
        </p:spPr>
      </p:cxnSp>
      <p:cxnSp>
        <p:nvCxnSpPr>
          <p:cNvPr id="5137" name="Straight Arrow Connector 20"/>
          <p:cNvCxnSpPr>
            <a:stCxn id="5124" idx="4"/>
            <a:endCxn id="5125" idx="0"/>
          </p:cNvCxnSpPr>
          <p:nvPr/>
        </p:nvCxnSpPr>
        <p:spPr>
          <a:xfrm rot="16200000" flipH="1">
            <a:off x="6251576" y="1500187"/>
            <a:ext cx="315912" cy="17463"/>
          </a:xfrm>
          <a:prstGeom prst="line">
            <a:avLst/>
          </a:prstGeom>
          <a:noFill/>
          <a:ln w="6350">
            <a:solidFill>
              <a:schemeClr val="accent1"/>
            </a:solidFill>
            <a:miter lim="800000"/>
            <a:tailEnd type="arrow"/>
          </a:ln>
        </p:spPr>
      </p:cxnSp>
      <p:cxnSp>
        <p:nvCxnSpPr>
          <p:cNvPr id="5138" name="Straight Arrow Connector 21"/>
          <p:cNvCxnSpPr/>
          <p:nvPr/>
        </p:nvCxnSpPr>
        <p:spPr>
          <a:xfrm rot="16200000" flipV="1">
            <a:off x="6248400" y="2689226"/>
            <a:ext cx="358775" cy="19050"/>
          </a:xfrm>
          <a:prstGeom prst="line">
            <a:avLst/>
          </a:prstGeom>
          <a:noFill/>
          <a:ln w="6350">
            <a:solidFill>
              <a:schemeClr val="accent1"/>
            </a:solidFill>
            <a:miter lim="800000"/>
            <a:tailEnd type="arrow"/>
          </a:ln>
        </p:spPr>
      </p:cxnSp>
      <p:cxnSp>
        <p:nvCxnSpPr>
          <p:cNvPr id="5139" name="Straight Arrow Connector 22"/>
          <p:cNvCxnSpPr/>
          <p:nvPr/>
        </p:nvCxnSpPr>
        <p:spPr>
          <a:xfrm rot="5400000" flipH="1" flipV="1">
            <a:off x="6273007" y="3744119"/>
            <a:ext cx="349250" cy="14287"/>
          </a:xfrm>
          <a:prstGeom prst="line">
            <a:avLst/>
          </a:prstGeom>
          <a:noFill/>
          <a:ln w="6350">
            <a:solidFill>
              <a:schemeClr val="accent1"/>
            </a:solidFill>
            <a:miter lim="800000"/>
            <a:tailEnd type="arrow"/>
          </a:ln>
        </p:spPr>
      </p:cxnSp>
      <p:cxnSp>
        <p:nvCxnSpPr>
          <p:cNvPr id="5140" name="Straight Arrow Connector 23"/>
          <p:cNvCxnSpPr/>
          <p:nvPr/>
        </p:nvCxnSpPr>
        <p:spPr>
          <a:xfrm rot="16200000" flipH="1">
            <a:off x="6259513" y="5962650"/>
            <a:ext cx="331787" cy="23813"/>
          </a:xfrm>
          <a:prstGeom prst="line">
            <a:avLst/>
          </a:prstGeom>
          <a:noFill/>
          <a:ln w="6350">
            <a:solidFill>
              <a:schemeClr val="accent1"/>
            </a:solidFill>
            <a:miter lim="800000"/>
            <a:tailEnd type="arrow"/>
          </a:ln>
        </p:spPr>
      </p:cxnSp>
      <p:sp>
        <p:nvSpPr>
          <p:cNvPr id="5141" name="TextBox 46"/>
          <p:cNvSpPr txBox="1"/>
          <p:nvPr/>
        </p:nvSpPr>
        <p:spPr>
          <a:xfrm>
            <a:off x="6494463" y="2487613"/>
            <a:ext cx="1654175" cy="36988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&lt;&lt;include&gt;&gt;</a:t>
            </a:r>
          </a:p>
        </p:txBody>
      </p:sp>
      <p:sp>
        <p:nvSpPr>
          <p:cNvPr id="5142" name="TextBox 47"/>
          <p:cNvSpPr txBox="1"/>
          <p:nvPr/>
        </p:nvSpPr>
        <p:spPr>
          <a:xfrm>
            <a:off x="4840288" y="3536950"/>
            <a:ext cx="1547812" cy="368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&lt;&lt;extends&gt;&gt;</a:t>
            </a:r>
          </a:p>
        </p:txBody>
      </p:sp>
      <p:sp>
        <p:nvSpPr>
          <p:cNvPr id="5143" name="TextBox 48"/>
          <p:cNvSpPr txBox="1"/>
          <p:nvPr/>
        </p:nvSpPr>
        <p:spPr>
          <a:xfrm>
            <a:off x="4870450" y="5808663"/>
            <a:ext cx="1506538" cy="36988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&lt;&lt;extends&gt;&gt;</a:t>
            </a:r>
          </a:p>
        </p:txBody>
      </p:sp>
      <p:sp>
        <p:nvSpPr>
          <p:cNvPr id="5144" name="TextBox 29"/>
          <p:cNvSpPr txBox="1"/>
          <p:nvPr/>
        </p:nvSpPr>
        <p:spPr>
          <a:xfrm>
            <a:off x="5059363" y="0"/>
            <a:ext cx="1954212" cy="646113"/>
          </a:xfrm>
          <a:prstGeom prst="rect">
            <a:avLst/>
          </a:prstGeom>
          <a:noFill/>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DESIGN</a:t>
            </a:r>
            <a:endParaRPr kumimoji="0" lang="en-US" sz="3600" b="0" i="0" u="none" strike="noStrike" kern="1200" cap="none" spc="0" normalizeH="0" baseline="0" noProof="0">
              <a:ln>
                <a:noFill/>
              </a:ln>
              <a:solidFill>
                <a:schemeClr val="tx1"/>
              </a:solidFill>
              <a:effectLst/>
              <a:uLnTx/>
              <a:uFillTx/>
              <a:latin typeface="Arial"/>
              <a:ea typeface="+mn-ea"/>
              <a:cs typeface="Arial"/>
            </a:endParaRPr>
          </a:p>
        </p:txBody>
      </p:sp>
      <p:sp>
        <p:nvSpPr>
          <p:cNvPr id="5145" name="TextBox 32"/>
          <p:cNvSpPr txBox="1"/>
          <p:nvPr/>
        </p:nvSpPr>
        <p:spPr>
          <a:xfrm>
            <a:off x="3108325" y="2193925"/>
            <a:ext cx="841375" cy="3698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latin typeface="Times New Roman" pitchFamily="18" charset="0"/>
                <a:ea typeface="Times New Roman" pitchFamily="18" charset="0"/>
              </a:rPr>
              <a:t>driver</a:t>
            </a:r>
          </a:p>
        </p:txBody>
      </p:sp>
      <p:sp>
        <p:nvSpPr>
          <p:cNvPr id="5146" name="Rectangle 35"/>
          <p:cNvSpPr/>
          <p:nvPr/>
        </p:nvSpPr>
        <p:spPr>
          <a:xfrm>
            <a:off x="9083675" y="1023938"/>
            <a:ext cx="1219200" cy="439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camera</a:t>
            </a:r>
          </a:p>
        </p:txBody>
      </p:sp>
      <p:sp>
        <p:nvSpPr>
          <p:cNvPr id="5147" name="Rectangle 36"/>
          <p:cNvSpPr/>
          <p:nvPr/>
        </p:nvSpPr>
        <p:spPr>
          <a:xfrm>
            <a:off x="9217025" y="4048125"/>
            <a:ext cx="1427163" cy="4016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detection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4"/>
                                        </p:tgtEl>
                                        <p:attrNameLst>
                                          <p:attrName>style.visibility</p:attrName>
                                        </p:attrNameLst>
                                      </p:cBhvr>
                                      <p:to>
                                        <p:strVal val="visible"/>
                                      </p:to>
                                    </p:set>
                                    <p:anim calcmode="lin" valueType="num">
                                      <p:cBhvr additive="base">
                                        <p:cTn id="7" dur="500" fill="hold"/>
                                        <p:tgtEl>
                                          <p:spTgt spid="5144"/>
                                        </p:tgtEl>
                                        <p:attrNameLst>
                                          <p:attrName>ppt_x</p:attrName>
                                        </p:attrNameLst>
                                      </p:cBhvr>
                                      <p:tavLst>
                                        <p:tav tm="0">
                                          <p:val>
                                            <p:strVal val="#ppt_x"/>
                                          </p:val>
                                        </p:tav>
                                        <p:tav tm="100000">
                                          <p:val>
                                            <p:strVal val="#ppt_x"/>
                                          </p:val>
                                        </p:tav>
                                      </p:tavLst>
                                    </p:anim>
                                    <p:anim calcmode="lin" valueType="num">
                                      <p:cBhvr additive="base">
                                        <p:cTn id="8" dur="500" fill="hold"/>
                                        <p:tgtEl>
                                          <p:spTgt spid="51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fade">
                                      <p:cBhvr>
                                        <p:cTn id="13" dur="1000"/>
                                        <p:tgtEl>
                                          <p:spTgt spid="5123"/>
                                        </p:tgtEl>
                                      </p:cBhvr>
                                    </p:animEffect>
                                    <p:anim calcmode="lin" valueType="num">
                                      <p:cBhvr>
                                        <p:cTn id="14" dur="1000" fill="hold"/>
                                        <p:tgtEl>
                                          <p:spTgt spid="5123"/>
                                        </p:tgtEl>
                                        <p:attrNameLst>
                                          <p:attrName>ppt_x</p:attrName>
                                        </p:attrNameLst>
                                      </p:cBhvr>
                                      <p:tavLst>
                                        <p:tav tm="0">
                                          <p:val>
                                            <p:strVal val="#ppt_x"/>
                                          </p:val>
                                        </p:tav>
                                        <p:tav tm="100000">
                                          <p:val>
                                            <p:strVal val="#ppt_x"/>
                                          </p:val>
                                        </p:tav>
                                      </p:tavLst>
                                    </p:anim>
                                    <p:anim calcmode="lin" valueType="num">
                                      <p:cBhvr>
                                        <p:cTn id="15" dur="900" decel="100000" fill="hold"/>
                                        <p:tgtEl>
                                          <p:spTgt spid="512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123"/>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130"/>
                                        </p:tgtEl>
                                        <p:attrNameLst>
                                          <p:attrName>style.visibility</p:attrName>
                                        </p:attrNameLst>
                                      </p:cBhvr>
                                      <p:to>
                                        <p:strVal val="visible"/>
                                      </p:to>
                                    </p:set>
                                    <p:anim calcmode="lin" valueType="num">
                                      <p:cBhvr>
                                        <p:cTn id="21" dur="1000" fill="hold"/>
                                        <p:tgtEl>
                                          <p:spTgt spid="5130"/>
                                        </p:tgtEl>
                                        <p:attrNameLst>
                                          <p:attrName>ppt_x</p:attrName>
                                        </p:attrNameLst>
                                      </p:cBhvr>
                                      <p:tavLst>
                                        <p:tav tm="0">
                                          <p:val>
                                            <p:strVal val="#ppt_x-.2"/>
                                          </p:val>
                                        </p:tav>
                                        <p:tav tm="100000">
                                          <p:val>
                                            <p:strVal val="#ppt_x"/>
                                          </p:val>
                                        </p:tav>
                                      </p:tavLst>
                                    </p:anim>
                                    <p:anim calcmode="lin" valueType="num">
                                      <p:cBhvr>
                                        <p:cTn id="22" dur="1000" fill="hold"/>
                                        <p:tgtEl>
                                          <p:spTgt spid="5130"/>
                                        </p:tgtEl>
                                        <p:attrNameLst>
                                          <p:attrName>ppt_y</p:attrName>
                                        </p:attrNameLst>
                                      </p:cBhvr>
                                      <p:tavLst>
                                        <p:tav tm="0">
                                          <p:val>
                                            <p:strVal val="#ppt_y"/>
                                          </p:val>
                                        </p:tav>
                                        <p:tav tm="100000">
                                          <p:val>
                                            <p:strVal val="#ppt_y"/>
                                          </p:val>
                                        </p:tav>
                                      </p:tavLst>
                                    </p:anim>
                                    <p:animEffect transition="in" filter="wipe(right)">
                                      <p:cBhvr>
                                        <p:cTn id="23" dur="1000"/>
                                        <p:tgtEl>
                                          <p:spTgt spid="5130"/>
                                        </p:tgtEl>
                                      </p:cBhvr>
                                    </p:animEffect>
                                  </p:childTnLst>
                                </p:cTn>
                              </p:par>
                              <p:par>
                                <p:cTn id="24" presetID="29" presetClass="entr" presetSubtype="0" fill="hold" grpId="0" nodeType="withEffect">
                                  <p:stCondLst>
                                    <p:cond delay="0"/>
                                  </p:stCondLst>
                                  <p:childTnLst>
                                    <p:set>
                                      <p:cBhvr>
                                        <p:cTn id="25" dur="1" fill="hold">
                                          <p:stCondLst>
                                            <p:cond delay="0"/>
                                          </p:stCondLst>
                                        </p:cTn>
                                        <p:tgtEl>
                                          <p:spTgt spid="5124"/>
                                        </p:tgtEl>
                                        <p:attrNameLst>
                                          <p:attrName>style.visibility</p:attrName>
                                        </p:attrNameLst>
                                      </p:cBhvr>
                                      <p:to>
                                        <p:strVal val="visible"/>
                                      </p:to>
                                    </p:set>
                                    <p:anim calcmode="lin" valueType="num">
                                      <p:cBhvr>
                                        <p:cTn id="26" dur="1000" fill="hold"/>
                                        <p:tgtEl>
                                          <p:spTgt spid="5124"/>
                                        </p:tgtEl>
                                        <p:attrNameLst>
                                          <p:attrName>ppt_x</p:attrName>
                                        </p:attrNameLst>
                                      </p:cBhvr>
                                      <p:tavLst>
                                        <p:tav tm="0">
                                          <p:val>
                                            <p:strVal val="#ppt_x-.2"/>
                                          </p:val>
                                        </p:tav>
                                        <p:tav tm="100000">
                                          <p:val>
                                            <p:strVal val="#ppt_x"/>
                                          </p:val>
                                        </p:tav>
                                      </p:tavLst>
                                    </p:anim>
                                    <p:anim calcmode="lin" valueType="num">
                                      <p:cBhvr>
                                        <p:cTn id="27" dur="1000" fill="hold"/>
                                        <p:tgtEl>
                                          <p:spTgt spid="5124"/>
                                        </p:tgtEl>
                                        <p:attrNameLst>
                                          <p:attrName>ppt_y</p:attrName>
                                        </p:attrNameLst>
                                      </p:cBhvr>
                                      <p:tavLst>
                                        <p:tav tm="0">
                                          <p:val>
                                            <p:strVal val="#ppt_y"/>
                                          </p:val>
                                        </p:tav>
                                        <p:tav tm="100000">
                                          <p:val>
                                            <p:strVal val="#ppt_y"/>
                                          </p:val>
                                        </p:tav>
                                      </p:tavLst>
                                    </p:anim>
                                    <p:animEffect transition="in" filter="wipe(right)">
                                      <p:cBhvr>
                                        <p:cTn id="28" dur="1000"/>
                                        <p:tgtEl>
                                          <p:spTgt spid="5124"/>
                                        </p:tgtEl>
                                      </p:cBhvr>
                                    </p:animEffect>
                                  </p:childTnLst>
                                </p:cTn>
                              </p:par>
                              <p:par>
                                <p:cTn id="29" presetID="29" presetClass="entr" presetSubtype="0" fill="hold" nodeType="withEffect">
                                  <p:stCondLst>
                                    <p:cond delay="0"/>
                                  </p:stCondLst>
                                  <p:childTnLst>
                                    <p:set>
                                      <p:cBhvr>
                                        <p:cTn id="30" dur="1" fill="hold">
                                          <p:stCondLst>
                                            <p:cond delay="0"/>
                                          </p:stCondLst>
                                        </p:cTn>
                                        <p:tgtEl>
                                          <p:spTgt spid="5131"/>
                                        </p:tgtEl>
                                        <p:attrNameLst>
                                          <p:attrName>style.visibility</p:attrName>
                                        </p:attrNameLst>
                                      </p:cBhvr>
                                      <p:to>
                                        <p:strVal val="visible"/>
                                      </p:to>
                                    </p:set>
                                    <p:anim calcmode="lin" valueType="num">
                                      <p:cBhvr>
                                        <p:cTn id="31" dur="1000" fill="hold"/>
                                        <p:tgtEl>
                                          <p:spTgt spid="5131"/>
                                        </p:tgtEl>
                                        <p:attrNameLst>
                                          <p:attrName>ppt_x</p:attrName>
                                        </p:attrNameLst>
                                      </p:cBhvr>
                                      <p:tavLst>
                                        <p:tav tm="0">
                                          <p:val>
                                            <p:strVal val="#ppt_x-.2"/>
                                          </p:val>
                                        </p:tav>
                                        <p:tav tm="100000">
                                          <p:val>
                                            <p:strVal val="#ppt_x"/>
                                          </p:val>
                                        </p:tav>
                                      </p:tavLst>
                                    </p:anim>
                                    <p:anim calcmode="lin" valueType="num">
                                      <p:cBhvr>
                                        <p:cTn id="32" dur="1000" fill="hold"/>
                                        <p:tgtEl>
                                          <p:spTgt spid="5131"/>
                                        </p:tgtEl>
                                        <p:attrNameLst>
                                          <p:attrName>ppt_y</p:attrName>
                                        </p:attrNameLst>
                                      </p:cBhvr>
                                      <p:tavLst>
                                        <p:tav tm="0">
                                          <p:val>
                                            <p:strVal val="#ppt_y"/>
                                          </p:val>
                                        </p:tav>
                                        <p:tav tm="100000">
                                          <p:val>
                                            <p:strVal val="#ppt_y"/>
                                          </p:val>
                                        </p:tav>
                                      </p:tavLst>
                                    </p:anim>
                                    <p:animEffect transition="in" filter="wipe(right)">
                                      <p:cBhvr>
                                        <p:cTn id="33" dur="1000"/>
                                        <p:tgtEl>
                                          <p:spTgt spid="5131"/>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5145"/>
                                        </p:tgtEl>
                                        <p:attrNameLst>
                                          <p:attrName>style.visibility</p:attrName>
                                        </p:attrNameLst>
                                      </p:cBhvr>
                                      <p:to>
                                        <p:strVal val="visible"/>
                                      </p:to>
                                    </p:set>
                                    <p:anim calcmode="lin" valueType="num">
                                      <p:cBhvr>
                                        <p:cTn id="36" dur="1000" fill="hold"/>
                                        <p:tgtEl>
                                          <p:spTgt spid="5145"/>
                                        </p:tgtEl>
                                        <p:attrNameLst>
                                          <p:attrName>ppt_x</p:attrName>
                                        </p:attrNameLst>
                                      </p:cBhvr>
                                      <p:tavLst>
                                        <p:tav tm="0">
                                          <p:val>
                                            <p:strVal val="#ppt_x-.2"/>
                                          </p:val>
                                        </p:tav>
                                        <p:tav tm="100000">
                                          <p:val>
                                            <p:strVal val="#ppt_x"/>
                                          </p:val>
                                        </p:tav>
                                      </p:tavLst>
                                    </p:anim>
                                    <p:anim calcmode="lin" valueType="num">
                                      <p:cBhvr>
                                        <p:cTn id="37" dur="1000" fill="hold"/>
                                        <p:tgtEl>
                                          <p:spTgt spid="5145"/>
                                        </p:tgtEl>
                                        <p:attrNameLst>
                                          <p:attrName>ppt_y</p:attrName>
                                        </p:attrNameLst>
                                      </p:cBhvr>
                                      <p:tavLst>
                                        <p:tav tm="0">
                                          <p:val>
                                            <p:strVal val="#ppt_y"/>
                                          </p:val>
                                        </p:tav>
                                        <p:tav tm="100000">
                                          <p:val>
                                            <p:strVal val="#ppt_y"/>
                                          </p:val>
                                        </p:tav>
                                      </p:tavLst>
                                    </p:anim>
                                    <p:animEffect transition="in" filter="wipe(right)">
                                      <p:cBhvr>
                                        <p:cTn id="38" dur="1000"/>
                                        <p:tgtEl>
                                          <p:spTgt spid="5145"/>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7"/>
                                        </p:tgtEl>
                                        <p:attrNameLst>
                                          <p:attrName>style.visibility</p:attrName>
                                        </p:attrNameLst>
                                      </p:cBhvr>
                                      <p:to>
                                        <p:strVal val="visible"/>
                                      </p:to>
                                    </p:set>
                                    <p:anim calcmode="lin" valueType="num">
                                      <p:cBhvr additive="base">
                                        <p:cTn id="43" dur="500" fill="hold"/>
                                        <p:tgtEl>
                                          <p:spTgt spid="5137"/>
                                        </p:tgtEl>
                                        <p:attrNameLst>
                                          <p:attrName>ppt_x</p:attrName>
                                        </p:attrNameLst>
                                      </p:cBhvr>
                                      <p:tavLst>
                                        <p:tav tm="0">
                                          <p:val>
                                            <p:strVal val="#ppt_x"/>
                                          </p:val>
                                        </p:tav>
                                        <p:tav tm="100000">
                                          <p:val>
                                            <p:strVal val="#ppt_x"/>
                                          </p:val>
                                        </p:tav>
                                      </p:tavLst>
                                    </p:anim>
                                    <p:anim calcmode="lin" valueType="num">
                                      <p:cBhvr additive="base">
                                        <p:cTn id="44" dur="500" fill="hold"/>
                                        <p:tgtEl>
                                          <p:spTgt spid="51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5134"/>
                                        </p:tgtEl>
                                        <p:attrNameLst>
                                          <p:attrName>style.visibility</p:attrName>
                                        </p:attrNameLst>
                                      </p:cBhvr>
                                      <p:to>
                                        <p:strVal val="visible"/>
                                      </p:to>
                                    </p:set>
                                    <p:anim calcmode="lin" valueType="num">
                                      <p:cBhvr>
                                        <p:cTn id="49" dur="1000" fill="hold"/>
                                        <p:tgtEl>
                                          <p:spTgt spid="5134"/>
                                        </p:tgtEl>
                                        <p:attrNameLst>
                                          <p:attrName>ppt_x</p:attrName>
                                        </p:attrNameLst>
                                      </p:cBhvr>
                                      <p:tavLst>
                                        <p:tav tm="0">
                                          <p:val>
                                            <p:strVal val="#ppt_x-.2"/>
                                          </p:val>
                                        </p:tav>
                                        <p:tav tm="100000">
                                          <p:val>
                                            <p:strVal val="#ppt_x"/>
                                          </p:val>
                                        </p:tav>
                                      </p:tavLst>
                                    </p:anim>
                                    <p:anim calcmode="lin" valueType="num">
                                      <p:cBhvr>
                                        <p:cTn id="50" dur="1000" fill="hold"/>
                                        <p:tgtEl>
                                          <p:spTgt spid="5134"/>
                                        </p:tgtEl>
                                        <p:attrNameLst>
                                          <p:attrName>ppt_y</p:attrName>
                                        </p:attrNameLst>
                                      </p:cBhvr>
                                      <p:tavLst>
                                        <p:tav tm="0">
                                          <p:val>
                                            <p:strVal val="#ppt_y"/>
                                          </p:val>
                                        </p:tav>
                                        <p:tav tm="100000">
                                          <p:val>
                                            <p:strVal val="#ppt_y"/>
                                          </p:val>
                                        </p:tav>
                                      </p:tavLst>
                                    </p:anim>
                                    <p:animEffect transition="in" filter="wipe(right)">
                                      <p:cBhvr>
                                        <p:cTn id="51" dur="1000"/>
                                        <p:tgtEl>
                                          <p:spTgt spid="5134"/>
                                        </p:tgtEl>
                                      </p:cBhvr>
                                    </p:animEffect>
                                  </p:childTnLst>
                                </p:cTn>
                              </p:par>
                              <p:par>
                                <p:cTn id="52" presetID="29" presetClass="entr" presetSubtype="0" fill="hold" nodeType="withEffect">
                                  <p:stCondLst>
                                    <p:cond delay="0"/>
                                  </p:stCondLst>
                                  <p:childTnLst>
                                    <p:set>
                                      <p:cBhvr>
                                        <p:cTn id="53" dur="1" fill="hold">
                                          <p:stCondLst>
                                            <p:cond delay="0"/>
                                          </p:stCondLst>
                                        </p:cTn>
                                        <p:tgtEl>
                                          <p:spTgt spid="5133"/>
                                        </p:tgtEl>
                                        <p:attrNameLst>
                                          <p:attrName>style.visibility</p:attrName>
                                        </p:attrNameLst>
                                      </p:cBhvr>
                                      <p:to>
                                        <p:strVal val="visible"/>
                                      </p:to>
                                    </p:set>
                                    <p:anim calcmode="lin" valueType="num">
                                      <p:cBhvr>
                                        <p:cTn id="54" dur="1000" fill="hold"/>
                                        <p:tgtEl>
                                          <p:spTgt spid="5133"/>
                                        </p:tgtEl>
                                        <p:attrNameLst>
                                          <p:attrName>ppt_x</p:attrName>
                                        </p:attrNameLst>
                                      </p:cBhvr>
                                      <p:tavLst>
                                        <p:tav tm="0">
                                          <p:val>
                                            <p:strVal val="#ppt_x-.2"/>
                                          </p:val>
                                        </p:tav>
                                        <p:tav tm="100000">
                                          <p:val>
                                            <p:strVal val="#ppt_x"/>
                                          </p:val>
                                        </p:tav>
                                      </p:tavLst>
                                    </p:anim>
                                    <p:anim calcmode="lin" valueType="num">
                                      <p:cBhvr>
                                        <p:cTn id="55" dur="1000" fill="hold"/>
                                        <p:tgtEl>
                                          <p:spTgt spid="5133"/>
                                        </p:tgtEl>
                                        <p:attrNameLst>
                                          <p:attrName>ppt_y</p:attrName>
                                        </p:attrNameLst>
                                      </p:cBhvr>
                                      <p:tavLst>
                                        <p:tav tm="0">
                                          <p:val>
                                            <p:strVal val="#ppt_y"/>
                                          </p:val>
                                        </p:tav>
                                        <p:tav tm="100000">
                                          <p:val>
                                            <p:strVal val="#ppt_y"/>
                                          </p:val>
                                        </p:tav>
                                      </p:tavLst>
                                    </p:anim>
                                    <p:animEffect transition="in" filter="wipe(right)">
                                      <p:cBhvr>
                                        <p:cTn id="56" dur="1000"/>
                                        <p:tgtEl>
                                          <p:spTgt spid="5133"/>
                                        </p:tgtEl>
                                      </p:cBhvr>
                                    </p:animEffect>
                                  </p:childTnLst>
                                </p:cTn>
                              </p:par>
                              <p:par>
                                <p:cTn id="57" presetID="29" presetClass="entr" presetSubtype="0" fill="hold" nodeType="withEffect">
                                  <p:stCondLst>
                                    <p:cond delay="0"/>
                                  </p:stCondLst>
                                  <p:childTnLst>
                                    <p:set>
                                      <p:cBhvr>
                                        <p:cTn id="58" dur="1" fill="hold">
                                          <p:stCondLst>
                                            <p:cond delay="0"/>
                                          </p:stCondLst>
                                        </p:cTn>
                                        <p:tgtEl>
                                          <p:spTgt spid="5132"/>
                                        </p:tgtEl>
                                        <p:attrNameLst>
                                          <p:attrName>style.visibility</p:attrName>
                                        </p:attrNameLst>
                                      </p:cBhvr>
                                      <p:to>
                                        <p:strVal val="visible"/>
                                      </p:to>
                                    </p:set>
                                    <p:anim calcmode="lin" valueType="num">
                                      <p:cBhvr>
                                        <p:cTn id="59" dur="1000" fill="hold"/>
                                        <p:tgtEl>
                                          <p:spTgt spid="5132"/>
                                        </p:tgtEl>
                                        <p:attrNameLst>
                                          <p:attrName>ppt_x</p:attrName>
                                        </p:attrNameLst>
                                      </p:cBhvr>
                                      <p:tavLst>
                                        <p:tav tm="0">
                                          <p:val>
                                            <p:strVal val="#ppt_x-.2"/>
                                          </p:val>
                                        </p:tav>
                                        <p:tav tm="100000">
                                          <p:val>
                                            <p:strVal val="#ppt_x"/>
                                          </p:val>
                                        </p:tav>
                                      </p:tavLst>
                                    </p:anim>
                                    <p:anim calcmode="lin" valueType="num">
                                      <p:cBhvr>
                                        <p:cTn id="60" dur="1000" fill="hold"/>
                                        <p:tgtEl>
                                          <p:spTgt spid="5132"/>
                                        </p:tgtEl>
                                        <p:attrNameLst>
                                          <p:attrName>ppt_y</p:attrName>
                                        </p:attrNameLst>
                                      </p:cBhvr>
                                      <p:tavLst>
                                        <p:tav tm="0">
                                          <p:val>
                                            <p:strVal val="#ppt_y"/>
                                          </p:val>
                                        </p:tav>
                                        <p:tav tm="100000">
                                          <p:val>
                                            <p:strVal val="#ppt_y"/>
                                          </p:val>
                                        </p:tav>
                                      </p:tavLst>
                                    </p:anim>
                                    <p:animEffect transition="in" filter="wipe(right)">
                                      <p:cBhvr>
                                        <p:cTn id="61" dur="1000"/>
                                        <p:tgtEl>
                                          <p:spTgt spid="5132"/>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5125"/>
                                        </p:tgtEl>
                                        <p:attrNameLst>
                                          <p:attrName>style.visibility</p:attrName>
                                        </p:attrNameLst>
                                      </p:cBhvr>
                                      <p:to>
                                        <p:strVal val="visible"/>
                                      </p:to>
                                    </p:set>
                                    <p:anim calcmode="lin" valueType="num">
                                      <p:cBhvr>
                                        <p:cTn id="64" dur="1000" fill="hold"/>
                                        <p:tgtEl>
                                          <p:spTgt spid="5125"/>
                                        </p:tgtEl>
                                        <p:attrNameLst>
                                          <p:attrName>ppt_x</p:attrName>
                                        </p:attrNameLst>
                                      </p:cBhvr>
                                      <p:tavLst>
                                        <p:tav tm="0">
                                          <p:val>
                                            <p:strVal val="#ppt_x-.2"/>
                                          </p:val>
                                        </p:tav>
                                        <p:tav tm="100000">
                                          <p:val>
                                            <p:strVal val="#ppt_x"/>
                                          </p:val>
                                        </p:tav>
                                      </p:tavLst>
                                    </p:anim>
                                    <p:anim calcmode="lin" valueType="num">
                                      <p:cBhvr>
                                        <p:cTn id="65" dur="1000" fill="hold"/>
                                        <p:tgtEl>
                                          <p:spTgt spid="5125"/>
                                        </p:tgtEl>
                                        <p:attrNameLst>
                                          <p:attrName>ppt_y</p:attrName>
                                        </p:attrNameLst>
                                      </p:cBhvr>
                                      <p:tavLst>
                                        <p:tav tm="0">
                                          <p:val>
                                            <p:strVal val="#ppt_y"/>
                                          </p:val>
                                        </p:tav>
                                        <p:tav tm="100000">
                                          <p:val>
                                            <p:strVal val="#ppt_y"/>
                                          </p:val>
                                        </p:tav>
                                      </p:tavLst>
                                    </p:anim>
                                    <p:animEffect transition="in" filter="wipe(right)">
                                      <p:cBhvr>
                                        <p:cTn id="66" dur="1000"/>
                                        <p:tgtEl>
                                          <p:spTgt spid="5125"/>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5126"/>
                                        </p:tgtEl>
                                        <p:attrNameLst>
                                          <p:attrName>style.visibility</p:attrName>
                                        </p:attrNameLst>
                                      </p:cBhvr>
                                      <p:to>
                                        <p:strVal val="visible"/>
                                      </p:to>
                                    </p:set>
                                    <p:anim calcmode="lin" valueType="num">
                                      <p:cBhvr>
                                        <p:cTn id="69" dur="1000" fill="hold"/>
                                        <p:tgtEl>
                                          <p:spTgt spid="5126"/>
                                        </p:tgtEl>
                                        <p:attrNameLst>
                                          <p:attrName>ppt_x</p:attrName>
                                        </p:attrNameLst>
                                      </p:cBhvr>
                                      <p:tavLst>
                                        <p:tav tm="0">
                                          <p:val>
                                            <p:strVal val="#ppt_x-.2"/>
                                          </p:val>
                                        </p:tav>
                                        <p:tav tm="100000">
                                          <p:val>
                                            <p:strVal val="#ppt_x"/>
                                          </p:val>
                                        </p:tav>
                                      </p:tavLst>
                                    </p:anim>
                                    <p:anim calcmode="lin" valueType="num">
                                      <p:cBhvr>
                                        <p:cTn id="70" dur="1000" fill="hold"/>
                                        <p:tgtEl>
                                          <p:spTgt spid="5126"/>
                                        </p:tgtEl>
                                        <p:attrNameLst>
                                          <p:attrName>ppt_y</p:attrName>
                                        </p:attrNameLst>
                                      </p:cBhvr>
                                      <p:tavLst>
                                        <p:tav tm="0">
                                          <p:val>
                                            <p:strVal val="#ppt_y"/>
                                          </p:val>
                                        </p:tav>
                                        <p:tav tm="100000">
                                          <p:val>
                                            <p:strVal val="#ppt_y"/>
                                          </p:val>
                                        </p:tav>
                                      </p:tavLst>
                                    </p:anim>
                                    <p:animEffect transition="in" filter="wipe(right)">
                                      <p:cBhvr>
                                        <p:cTn id="71" dur="1000"/>
                                        <p:tgtEl>
                                          <p:spTgt spid="5126"/>
                                        </p:tgtEl>
                                      </p:cBhvr>
                                    </p:animEffect>
                                  </p:childTnLst>
                                </p:cTn>
                              </p:par>
                              <p:par>
                                <p:cTn id="72" presetID="29" presetClass="entr" presetSubtype="0" fill="hold" grpId="0" nodeType="withEffect">
                                  <p:stCondLst>
                                    <p:cond delay="0"/>
                                  </p:stCondLst>
                                  <p:childTnLst>
                                    <p:set>
                                      <p:cBhvr>
                                        <p:cTn id="73" dur="1" fill="hold">
                                          <p:stCondLst>
                                            <p:cond delay="0"/>
                                          </p:stCondLst>
                                        </p:cTn>
                                        <p:tgtEl>
                                          <p:spTgt spid="5127"/>
                                        </p:tgtEl>
                                        <p:attrNameLst>
                                          <p:attrName>style.visibility</p:attrName>
                                        </p:attrNameLst>
                                      </p:cBhvr>
                                      <p:to>
                                        <p:strVal val="visible"/>
                                      </p:to>
                                    </p:set>
                                    <p:anim calcmode="lin" valueType="num">
                                      <p:cBhvr>
                                        <p:cTn id="74" dur="1000" fill="hold"/>
                                        <p:tgtEl>
                                          <p:spTgt spid="5127"/>
                                        </p:tgtEl>
                                        <p:attrNameLst>
                                          <p:attrName>ppt_x</p:attrName>
                                        </p:attrNameLst>
                                      </p:cBhvr>
                                      <p:tavLst>
                                        <p:tav tm="0">
                                          <p:val>
                                            <p:strVal val="#ppt_x-.2"/>
                                          </p:val>
                                        </p:tav>
                                        <p:tav tm="100000">
                                          <p:val>
                                            <p:strVal val="#ppt_x"/>
                                          </p:val>
                                        </p:tav>
                                      </p:tavLst>
                                    </p:anim>
                                    <p:anim calcmode="lin" valueType="num">
                                      <p:cBhvr>
                                        <p:cTn id="75" dur="1000" fill="hold"/>
                                        <p:tgtEl>
                                          <p:spTgt spid="5127"/>
                                        </p:tgtEl>
                                        <p:attrNameLst>
                                          <p:attrName>ppt_y</p:attrName>
                                        </p:attrNameLst>
                                      </p:cBhvr>
                                      <p:tavLst>
                                        <p:tav tm="0">
                                          <p:val>
                                            <p:strVal val="#ppt_y"/>
                                          </p:val>
                                        </p:tav>
                                        <p:tav tm="100000">
                                          <p:val>
                                            <p:strVal val="#ppt_y"/>
                                          </p:val>
                                        </p:tav>
                                      </p:tavLst>
                                    </p:anim>
                                    <p:animEffect transition="in" filter="wipe(right)">
                                      <p:cBhvr>
                                        <p:cTn id="76" dur="1000"/>
                                        <p:tgtEl>
                                          <p:spTgt spid="5127"/>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5146"/>
                                        </p:tgtEl>
                                        <p:attrNameLst>
                                          <p:attrName>style.visibility</p:attrName>
                                        </p:attrNameLst>
                                      </p:cBhvr>
                                      <p:to>
                                        <p:strVal val="visible"/>
                                      </p:to>
                                    </p:set>
                                    <p:anim calcmode="lin" valueType="num">
                                      <p:cBhvr>
                                        <p:cTn id="79" dur="1000" fill="hold"/>
                                        <p:tgtEl>
                                          <p:spTgt spid="5146"/>
                                        </p:tgtEl>
                                        <p:attrNameLst>
                                          <p:attrName>ppt_x</p:attrName>
                                        </p:attrNameLst>
                                      </p:cBhvr>
                                      <p:tavLst>
                                        <p:tav tm="0">
                                          <p:val>
                                            <p:strVal val="#ppt_x-.2"/>
                                          </p:val>
                                        </p:tav>
                                        <p:tav tm="100000">
                                          <p:val>
                                            <p:strVal val="#ppt_x"/>
                                          </p:val>
                                        </p:tav>
                                      </p:tavLst>
                                    </p:anim>
                                    <p:anim calcmode="lin" valueType="num">
                                      <p:cBhvr>
                                        <p:cTn id="80" dur="1000" fill="hold"/>
                                        <p:tgtEl>
                                          <p:spTgt spid="5146"/>
                                        </p:tgtEl>
                                        <p:attrNameLst>
                                          <p:attrName>ppt_y</p:attrName>
                                        </p:attrNameLst>
                                      </p:cBhvr>
                                      <p:tavLst>
                                        <p:tav tm="0">
                                          <p:val>
                                            <p:strVal val="#ppt_y"/>
                                          </p:val>
                                        </p:tav>
                                        <p:tav tm="100000">
                                          <p:val>
                                            <p:strVal val="#ppt_y"/>
                                          </p:val>
                                        </p:tav>
                                      </p:tavLst>
                                    </p:anim>
                                    <p:animEffect transition="in" filter="wipe(right)">
                                      <p:cBhvr>
                                        <p:cTn id="81" dur="1000"/>
                                        <p:tgtEl>
                                          <p:spTgt spid="5146"/>
                                        </p:tgtEl>
                                      </p:cBhvr>
                                    </p:animEffect>
                                  </p:childTnLst>
                                </p:cTn>
                              </p:par>
                            </p:childTnLst>
                          </p:cTn>
                        </p:par>
                      </p:childTnLst>
                    </p:cTn>
                  </p:par>
                  <p:par>
                    <p:cTn id="82" fill="hold" nodeType="clickPar">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13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4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13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14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p:stCondLst>
                              <p:cond delay="0"/>
                            </p:stCondLst>
                            <p:childTnLst>
                              <p:par>
                                <p:cTn id="94" presetID="29" presetClass="entr" presetSubtype="0" fill="hold" grpId="0" nodeType="clickEffect">
                                  <p:stCondLst>
                                    <p:cond delay="0"/>
                                  </p:stCondLst>
                                  <p:childTnLst>
                                    <p:set>
                                      <p:cBhvr>
                                        <p:cTn id="95" dur="1" fill="hold">
                                          <p:stCondLst>
                                            <p:cond delay="0"/>
                                          </p:stCondLst>
                                        </p:cTn>
                                        <p:tgtEl>
                                          <p:spTgt spid="5128"/>
                                        </p:tgtEl>
                                        <p:attrNameLst>
                                          <p:attrName>style.visibility</p:attrName>
                                        </p:attrNameLst>
                                      </p:cBhvr>
                                      <p:to>
                                        <p:strVal val="visible"/>
                                      </p:to>
                                    </p:set>
                                    <p:anim calcmode="lin" valueType="num">
                                      <p:cBhvr>
                                        <p:cTn id="96" dur="1000" fill="hold"/>
                                        <p:tgtEl>
                                          <p:spTgt spid="5128"/>
                                        </p:tgtEl>
                                        <p:attrNameLst>
                                          <p:attrName>ppt_x</p:attrName>
                                        </p:attrNameLst>
                                      </p:cBhvr>
                                      <p:tavLst>
                                        <p:tav tm="0">
                                          <p:val>
                                            <p:strVal val="#ppt_x-.2"/>
                                          </p:val>
                                        </p:tav>
                                        <p:tav tm="100000">
                                          <p:val>
                                            <p:strVal val="#ppt_x"/>
                                          </p:val>
                                        </p:tav>
                                      </p:tavLst>
                                    </p:anim>
                                    <p:anim calcmode="lin" valueType="num">
                                      <p:cBhvr>
                                        <p:cTn id="97" dur="1000" fill="hold"/>
                                        <p:tgtEl>
                                          <p:spTgt spid="5128"/>
                                        </p:tgtEl>
                                        <p:attrNameLst>
                                          <p:attrName>ppt_y</p:attrName>
                                        </p:attrNameLst>
                                      </p:cBhvr>
                                      <p:tavLst>
                                        <p:tav tm="0">
                                          <p:val>
                                            <p:strVal val="#ppt_y"/>
                                          </p:val>
                                        </p:tav>
                                        <p:tav tm="100000">
                                          <p:val>
                                            <p:strVal val="#ppt_y"/>
                                          </p:val>
                                        </p:tav>
                                      </p:tavLst>
                                    </p:anim>
                                    <p:animEffect transition="in" filter="wipe(right)">
                                      <p:cBhvr>
                                        <p:cTn id="98" dur="1000"/>
                                        <p:tgtEl>
                                          <p:spTgt spid="5128"/>
                                        </p:tgtEl>
                                      </p:cBhvr>
                                    </p:animEffect>
                                  </p:childTnLst>
                                </p:cTn>
                              </p:par>
                              <p:par>
                                <p:cTn id="99" presetID="29" presetClass="entr" presetSubtype="0" fill="hold" grpId="0" nodeType="withEffect">
                                  <p:stCondLst>
                                    <p:cond delay="0"/>
                                  </p:stCondLst>
                                  <p:childTnLst>
                                    <p:set>
                                      <p:cBhvr>
                                        <p:cTn id="100" dur="1" fill="hold">
                                          <p:stCondLst>
                                            <p:cond delay="0"/>
                                          </p:stCondLst>
                                        </p:cTn>
                                        <p:tgtEl>
                                          <p:spTgt spid="5129"/>
                                        </p:tgtEl>
                                        <p:attrNameLst>
                                          <p:attrName>style.visibility</p:attrName>
                                        </p:attrNameLst>
                                      </p:cBhvr>
                                      <p:to>
                                        <p:strVal val="visible"/>
                                      </p:to>
                                    </p:set>
                                    <p:anim calcmode="lin" valueType="num">
                                      <p:cBhvr>
                                        <p:cTn id="101" dur="1000" fill="hold"/>
                                        <p:tgtEl>
                                          <p:spTgt spid="5129"/>
                                        </p:tgtEl>
                                        <p:attrNameLst>
                                          <p:attrName>ppt_x</p:attrName>
                                        </p:attrNameLst>
                                      </p:cBhvr>
                                      <p:tavLst>
                                        <p:tav tm="0">
                                          <p:val>
                                            <p:strVal val="#ppt_x-.2"/>
                                          </p:val>
                                        </p:tav>
                                        <p:tav tm="100000">
                                          <p:val>
                                            <p:strVal val="#ppt_x"/>
                                          </p:val>
                                        </p:tav>
                                      </p:tavLst>
                                    </p:anim>
                                    <p:anim calcmode="lin" valueType="num">
                                      <p:cBhvr>
                                        <p:cTn id="102" dur="1000" fill="hold"/>
                                        <p:tgtEl>
                                          <p:spTgt spid="5129"/>
                                        </p:tgtEl>
                                        <p:attrNameLst>
                                          <p:attrName>ppt_y</p:attrName>
                                        </p:attrNameLst>
                                      </p:cBhvr>
                                      <p:tavLst>
                                        <p:tav tm="0">
                                          <p:val>
                                            <p:strVal val="#ppt_y"/>
                                          </p:val>
                                        </p:tav>
                                        <p:tav tm="100000">
                                          <p:val>
                                            <p:strVal val="#ppt_y"/>
                                          </p:val>
                                        </p:tav>
                                      </p:tavLst>
                                    </p:anim>
                                    <p:animEffect transition="in" filter="wipe(right)">
                                      <p:cBhvr>
                                        <p:cTn id="103" dur="1000"/>
                                        <p:tgtEl>
                                          <p:spTgt spid="5129"/>
                                        </p:tgtEl>
                                      </p:cBhvr>
                                    </p:animEffect>
                                  </p:childTnLst>
                                </p:cTn>
                              </p:par>
                              <p:par>
                                <p:cTn id="104" presetID="29" presetClass="entr" presetSubtype="0" fill="hold" nodeType="withEffect">
                                  <p:stCondLst>
                                    <p:cond delay="0"/>
                                  </p:stCondLst>
                                  <p:childTnLst>
                                    <p:set>
                                      <p:cBhvr>
                                        <p:cTn id="105" dur="1" fill="hold">
                                          <p:stCondLst>
                                            <p:cond delay="0"/>
                                          </p:stCondLst>
                                        </p:cTn>
                                        <p:tgtEl>
                                          <p:spTgt spid="5136"/>
                                        </p:tgtEl>
                                        <p:attrNameLst>
                                          <p:attrName>style.visibility</p:attrName>
                                        </p:attrNameLst>
                                      </p:cBhvr>
                                      <p:to>
                                        <p:strVal val="visible"/>
                                      </p:to>
                                    </p:set>
                                    <p:anim calcmode="lin" valueType="num">
                                      <p:cBhvr>
                                        <p:cTn id="106" dur="1000" fill="hold"/>
                                        <p:tgtEl>
                                          <p:spTgt spid="5136"/>
                                        </p:tgtEl>
                                        <p:attrNameLst>
                                          <p:attrName>ppt_x</p:attrName>
                                        </p:attrNameLst>
                                      </p:cBhvr>
                                      <p:tavLst>
                                        <p:tav tm="0">
                                          <p:val>
                                            <p:strVal val="#ppt_x-.2"/>
                                          </p:val>
                                        </p:tav>
                                        <p:tav tm="100000">
                                          <p:val>
                                            <p:strVal val="#ppt_x"/>
                                          </p:val>
                                        </p:tav>
                                      </p:tavLst>
                                    </p:anim>
                                    <p:anim calcmode="lin" valueType="num">
                                      <p:cBhvr>
                                        <p:cTn id="107" dur="1000" fill="hold"/>
                                        <p:tgtEl>
                                          <p:spTgt spid="5136"/>
                                        </p:tgtEl>
                                        <p:attrNameLst>
                                          <p:attrName>ppt_y</p:attrName>
                                        </p:attrNameLst>
                                      </p:cBhvr>
                                      <p:tavLst>
                                        <p:tav tm="0">
                                          <p:val>
                                            <p:strVal val="#ppt_y"/>
                                          </p:val>
                                        </p:tav>
                                        <p:tav tm="100000">
                                          <p:val>
                                            <p:strVal val="#ppt_y"/>
                                          </p:val>
                                        </p:tav>
                                      </p:tavLst>
                                    </p:anim>
                                    <p:animEffect transition="in" filter="wipe(right)">
                                      <p:cBhvr>
                                        <p:cTn id="108" dur="1000"/>
                                        <p:tgtEl>
                                          <p:spTgt spid="5136"/>
                                        </p:tgtEl>
                                      </p:cBhvr>
                                    </p:animEffect>
                                  </p:childTnLst>
                                </p:cTn>
                              </p:par>
                              <p:par>
                                <p:cTn id="109" presetID="29" presetClass="entr" presetSubtype="0" fill="hold" nodeType="withEffect">
                                  <p:stCondLst>
                                    <p:cond delay="0"/>
                                  </p:stCondLst>
                                  <p:childTnLst>
                                    <p:set>
                                      <p:cBhvr>
                                        <p:cTn id="110" dur="1" fill="hold">
                                          <p:stCondLst>
                                            <p:cond delay="0"/>
                                          </p:stCondLst>
                                        </p:cTn>
                                        <p:tgtEl>
                                          <p:spTgt spid="5135"/>
                                        </p:tgtEl>
                                        <p:attrNameLst>
                                          <p:attrName>style.visibility</p:attrName>
                                        </p:attrNameLst>
                                      </p:cBhvr>
                                      <p:to>
                                        <p:strVal val="visible"/>
                                      </p:to>
                                    </p:set>
                                    <p:anim calcmode="lin" valueType="num">
                                      <p:cBhvr>
                                        <p:cTn id="111" dur="1000" fill="hold"/>
                                        <p:tgtEl>
                                          <p:spTgt spid="5135"/>
                                        </p:tgtEl>
                                        <p:attrNameLst>
                                          <p:attrName>ppt_x</p:attrName>
                                        </p:attrNameLst>
                                      </p:cBhvr>
                                      <p:tavLst>
                                        <p:tav tm="0">
                                          <p:val>
                                            <p:strVal val="#ppt_x-.2"/>
                                          </p:val>
                                        </p:tav>
                                        <p:tav tm="100000">
                                          <p:val>
                                            <p:strVal val="#ppt_x"/>
                                          </p:val>
                                        </p:tav>
                                      </p:tavLst>
                                    </p:anim>
                                    <p:anim calcmode="lin" valueType="num">
                                      <p:cBhvr>
                                        <p:cTn id="112" dur="1000" fill="hold"/>
                                        <p:tgtEl>
                                          <p:spTgt spid="5135"/>
                                        </p:tgtEl>
                                        <p:attrNameLst>
                                          <p:attrName>ppt_y</p:attrName>
                                        </p:attrNameLst>
                                      </p:cBhvr>
                                      <p:tavLst>
                                        <p:tav tm="0">
                                          <p:val>
                                            <p:strVal val="#ppt_y"/>
                                          </p:val>
                                        </p:tav>
                                        <p:tav tm="100000">
                                          <p:val>
                                            <p:strVal val="#ppt_y"/>
                                          </p:val>
                                        </p:tav>
                                      </p:tavLst>
                                    </p:anim>
                                    <p:animEffect transition="in" filter="wipe(right)">
                                      <p:cBhvr>
                                        <p:cTn id="113" dur="1000"/>
                                        <p:tgtEl>
                                          <p:spTgt spid="5135"/>
                                        </p:tgtEl>
                                      </p:cBhvr>
                                    </p:animEffect>
                                  </p:childTnLst>
                                </p:cTn>
                              </p:par>
                              <p:par>
                                <p:cTn id="114" presetID="29" presetClass="entr" presetSubtype="0" fill="hold" grpId="0" nodeType="withEffect">
                                  <p:stCondLst>
                                    <p:cond delay="0"/>
                                  </p:stCondLst>
                                  <p:childTnLst>
                                    <p:set>
                                      <p:cBhvr>
                                        <p:cTn id="115" dur="1" fill="hold">
                                          <p:stCondLst>
                                            <p:cond delay="0"/>
                                          </p:stCondLst>
                                        </p:cTn>
                                        <p:tgtEl>
                                          <p:spTgt spid="5147"/>
                                        </p:tgtEl>
                                        <p:attrNameLst>
                                          <p:attrName>style.visibility</p:attrName>
                                        </p:attrNameLst>
                                      </p:cBhvr>
                                      <p:to>
                                        <p:strVal val="visible"/>
                                      </p:to>
                                    </p:set>
                                    <p:anim calcmode="lin" valueType="num">
                                      <p:cBhvr>
                                        <p:cTn id="116" dur="1000" fill="hold"/>
                                        <p:tgtEl>
                                          <p:spTgt spid="5147"/>
                                        </p:tgtEl>
                                        <p:attrNameLst>
                                          <p:attrName>ppt_x</p:attrName>
                                        </p:attrNameLst>
                                      </p:cBhvr>
                                      <p:tavLst>
                                        <p:tav tm="0">
                                          <p:val>
                                            <p:strVal val="#ppt_x-.2"/>
                                          </p:val>
                                        </p:tav>
                                        <p:tav tm="100000">
                                          <p:val>
                                            <p:strVal val="#ppt_x"/>
                                          </p:val>
                                        </p:tav>
                                      </p:tavLst>
                                    </p:anim>
                                    <p:anim calcmode="lin" valueType="num">
                                      <p:cBhvr>
                                        <p:cTn id="117" dur="1000" fill="hold"/>
                                        <p:tgtEl>
                                          <p:spTgt spid="5147"/>
                                        </p:tgtEl>
                                        <p:attrNameLst>
                                          <p:attrName>ppt_y</p:attrName>
                                        </p:attrNameLst>
                                      </p:cBhvr>
                                      <p:tavLst>
                                        <p:tav tm="0">
                                          <p:val>
                                            <p:strVal val="#ppt_y"/>
                                          </p:val>
                                        </p:tav>
                                        <p:tav tm="100000">
                                          <p:val>
                                            <p:strVal val="#ppt_y"/>
                                          </p:val>
                                        </p:tav>
                                      </p:tavLst>
                                    </p:anim>
                                    <p:animEffect transition="in" filter="wipe(right)">
                                      <p:cBhvr>
                                        <p:cTn id="118" dur="1000"/>
                                        <p:tgtEl>
                                          <p:spTgt spid="5147"/>
                                        </p:tgtEl>
                                      </p:cBhvr>
                                    </p:animEffect>
                                  </p:childTnLst>
                                </p:cTn>
                              </p:par>
                            </p:childTnLst>
                          </p:cTn>
                        </p:par>
                      </p:childTnLst>
                    </p:cTn>
                  </p:par>
                  <p:par>
                    <p:cTn id="119" fill="hold" nodeType="clickPar">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5140"/>
                                        </p:tgtEl>
                                        <p:attrNameLst>
                                          <p:attrName>style.visibility</p:attrName>
                                        </p:attrNameLst>
                                      </p:cBhvr>
                                      <p:to>
                                        <p:strVal val="visible"/>
                                      </p:to>
                                    </p:set>
                                    <p:anim calcmode="lin" valueType="num">
                                      <p:cBhvr additive="base">
                                        <p:cTn id="123" dur="500" fill="hold"/>
                                        <p:tgtEl>
                                          <p:spTgt spid="5140"/>
                                        </p:tgtEl>
                                        <p:attrNameLst>
                                          <p:attrName>ppt_x</p:attrName>
                                        </p:attrNameLst>
                                      </p:cBhvr>
                                      <p:tavLst>
                                        <p:tav tm="0">
                                          <p:val>
                                            <p:strVal val="#ppt_x"/>
                                          </p:val>
                                        </p:tav>
                                        <p:tav tm="100000">
                                          <p:val>
                                            <p:strVal val="#ppt_x"/>
                                          </p:val>
                                        </p:tav>
                                      </p:tavLst>
                                    </p:anim>
                                    <p:anim calcmode="lin" valueType="num">
                                      <p:cBhvr additive="base">
                                        <p:cTn id="124" dur="500" fill="hold"/>
                                        <p:tgtEl>
                                          <p:spTgt spid="514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143"/>
                                        </p:tgtEl>
                                        <p:attrNameLst>
                                          <p:attrName>style.visibility</p:attrName>
                                        </p:attrNameLst>
                                      </p:cBhvr>
                                      <p:to>
                                        <p:strVal val="visible"/>
                                      </p:to>
                                    </p:set>
                                    <p:anim calcmode="lin" valueType="num">
                                      <p:cBhvr additive="base">
                                        <p:cTn id="127" dur="500" fill="hold"/>
                                        <p:tgtEl>
                                          <p:spTgt spid="5143"/>
                                        </p:tgtEl>
                                        <p:attrNameLst>
                                          <p:attrName>ppt_x</p:attrName>
                                        </p:attrNameLst>
                                      </p:cBhvr>
                                      <p:tavLst>
                                        <p:tav tm="0">
                                          <p:val>
                                            <p:strVal val="#ppt_x"/>
                                          </p:val>
                                        </p:tav>
                                        <p:tav tm="100000">
                                          <p:val>
                                            <p:strVal val="#ppt_x"/>
                                          </p:val>
                                        </p:tav>
                                      </p:tavLst>
                                    </p:anim>
                                    <p:anim calcmode="lin" valueType="num">
                                      <p:cBhvr additive="base">
                                        <p:cTn id="128" dur="500" fill="hold"/>
                                        <p:tgtEl>
                                          <p:spTgt spid="5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animBg="1"/>
      <p:bldP spid="5125" grpId="0" animBg="1"/>
      <p:bldP spid="5126" grpId="0" animBg="1"/>
      <p:bldP spid="5127" grpId="0" animBg="1"/>
      <p:bldP spid="5128" grpId="0" animBg="1"/>
      <p:bldP spid="5129" grpId="0" animBg="1"/>
      <p:bldP spid="5141" grpId="0"/>
      <p:bldP spid="5142" grpId="0"/>
      <p:bldP spid="5143" grpId="0"/>
      <p:bldP spid="5144" grpId="0"/>
      <p:bldP spid="5145" grpId="0"/>
      <p:bldP spid="5146" grpId="0" animBg="1"/>
      <p:bldP spid="51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2"/>
          <p:cNvGrpSpPr>
            <a:grpSpLocks noGrp="1" noRot="1" noChangeAspect="1" noMove="1"/>
          </p:cNvGrpSpPr>
          <p:nvPr/>
        </p:nvGrpSpPr>
        <p:grpSpPr>
          <a:xfrm>
            <a:off x="0" y="0"/>
            <a:ext cx="885825" cy="6858000"/>
            <a:chOff x="0" y="0"/>
            <a:chExt cx="885825" cy="6858000"/>
          </a:xfrm>
        </p:grpSpPr>
        <p:sp>
          <p:nvSpPr>
            <p:cNvPr id="616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616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6147" name="TextBox 114"/>
          <p:cNvSpPr txBox="1"/>
          <p:nvPr/>
        </p:nvSpPr>
        <p:spPr>
          <a:xfrm>
            <a:off x="3897313" y="609600"/>
            <a:ext cx="4244975" cy="523875"/>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800" b="1">
                <a:latin typeface="Times New Roman" pitchFamily="18" charset="0"/>
                <a:ea typeface="Times New Roman" pitchFamily="18" charset="0"/>
              </a:rPr>
              <a:t>DATA-FLOW DIAGRAM</a:t>
            </a:r>
          </a:p>
        </p:txBody>
      </p:sp>
      <p:sp>
        <p:nvSpPr>
          <p:cNvPr id="6148" name="Rectangle 29"/>
          <p:cNvSpPr/>
          <p:nvPr/>
        </p:nvSpPr>
        <p:spPr>
          <a:xfrm>
            <a:off x="1873024" y="1655082"/>
            <a:ext cx="1504950" cy="631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lt1"/>
                </a:solidFill>
                <a:effectLst/>
                <a:uLnTx/>
                <a:uFillTx/>
                <a:latin typeface="+mn-lt" pitchFamily="34" charset="0"/>
                <a:ea typeface="+mn-ea" pitchFamily="34" charset="0"/>
                <a:cs typeface="+mn-cs"/>
              </a:rPr>
              <a:t>Driver</a:t>
            </a:r>
          </a:p>
        </p:txBody>
      </p:sp>
      <p:cxnSp>
        <p:nvCxnSpPr>
          <p:cNvPr id="6149" name="Elbow Connector 30"/>
          <p:cNvCxnSpPr/>
          <p:nvPr/>
        </p:nvCxnSpPr>
        <p:spPr>
          <a:xfrm flipV="1">
            <a:off x="3381375" y="1938338"/>
            <a:ext cx="5724525" cy="3175"/>
          </a:xfrm>
          <a:prstGeom prst="bentConnector3">
            <a:avLst/>
          </a:prstGeom>
          <a:noFill/>
          <a:ln w="28575">
            <a:solidFill>
              <a:schemeClr val="accent1"/>
            </a:solidFill>
            <a:miter lim="800000"/>
            <a:tailEnd type="arrow"/>
          </a:ln>
        </p:spPr>
      </p:cxnSp>
      <p:sp>
        <p:nvSpPr>
          <p:cNvPr id="6150" name="Oval 31"/>
          <p:cNvSpPr/>
          <p:nvPr/>
        </p:nvSpPr>
        <p:spPr>
          <a:xfrm>
            <a:off x="9087985" y="1311728"/>
            <a:ext cx="1560512" cy="1255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Drowsiness Alert System</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1" name="Straight Connector 32"/>
          <p:cNvCxnSpPr/>
          <p:nvPr/>
        </p:nvCxnSpPr>
        <p:spPr>
          <a:xfrm>
            <a:off x="9145588" y="2157413"/>
            <a:ext cx="1425575" cy="26987"/>
          </a:xfrm>
          <a:prstGeom prst="line">
            <a:avLst/>
          </a:prstGeom>
          <a:noFill/>
          <a:ln w="6350">
            <a:solidFill>
              <a:srgbClr val="F2F2F2"/>
            </a:solidFill>
            <a:miter lim="800000"/>
          </a:ln>
        </p:spPr>
      </p:cxnSp>
      <p:sp>
        <p:nvSpPr>
          <p:cNvPr id="6152" name="Oval 33"/>
          <p:cNvSpPr/>
          <p:nvPr/>
        </p:nvSpPr>
        <p:spPr>
          <a:xfrm>
            <a:off x="9080275" y="4333195"/>
            <a:ext cx="1585912" cy="1263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Check for the Drowsy state</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3" name="Straight Connector 34"/>
          <p:cNvCxnSpPr/>
          <p:nvPr/>
        </p:nvCxnSpPr>
        <p:spPr>
          <a:xfrm>
            <a:off x="9188450" y="5286375"/>
            <a:ext cx="1425575" cy="26988"/>
          </a:xfrm>
          <a:prstGeom prst="line">
            <a:avLst/>
          </a:prstGeom>
          <a:noFill/>
          <a:ln w="6350">
            <a:solidFill>
              <a:srgbClr val="F2F2F2"/>
            </a:solidFill>
            <a:miter lim="800000"/>
          </a:ln>
        </p:spPr>
      </p:cxnSp>
      <p:sp>
        <p:nvSpPr>
          <p:cNvPr id="6154" name="Oval 35"/>
          <p:cNvSpPr/>
          <p:nvPr/>
        </p:nvSpPr>
        <p:spPr>
          <a:xfrm>
            <a:off x="1831749" y="4443639"/>
            <a:ext cx="1587500" cy="1263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Generate Audio Alert Message</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lt1"/>
                </a:solidFill>
                <a:effectLst/>
                <a:uLnTx/>
                <a:uFillTx/>
                <a:latin typeface="+mn-lt" pitchFamily="34" charset="0"/>
                <a:ea typeface="+mn-ea" pitchFamily="34" charset="0"/>
                <a:cs typeface="+mn-cs"/>
              </a:rPr>
              <a:t>0.0</a:t>
            </a:r>
          </a:p>
        </p:txBody>
      </p:sp>
      <p:cxnSp>
        <p:nvCxnSpPr>
          <p:cNvPr id="6155" name="Straight Connector 36"/>
          <p:cNvCxnSpPr/>
          <p:nvPr/>
        </p:nvCxnSpPr>
        <p:spPr>
          <a:xfrm>
            <a:off x="1927225" y="5359400"/>
            <a:ext cx="1425575" cy="26988"/>
          </a:xfrm>
          <a:prstGeom prst="line">
            <a:avLst/>
          </a:prstGeom>
          <a:noFill/>
          <a:ln w="6350">
            <a:solidFill>
              <a:srgbClr val="F2F2F2"/>
            </a:solidFill>
            <a:miter lim="800000"/>
          </a:ln>
        </p:spPr>
      </p:cxnSp>
      <p:sp>
        <p:nvSpPr>
          <p:cNvPr id="6156" name="Rectangle 77"/>
          <p:cNvSpPr/>
          <p:nvPr/>
        </p:nvSpPr>
        <p:spPr>
          <a:xfrm>
            <a:off x="4933950" y="1460500"/>
            <a:ext cx="1852613" cy="3698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Start Application</a:t>
            </a:r>
          </a:p>
        </p:txBody>
      </p:sp>
      <p:sp>
        <p:nvSpPr>
          <p:cNvPr id="6157" name="Rectangle 78"/>
          <p:cNvSpPr/>
          <p:nvPr/>
        </p:nvSpPr>
        <p:spPr>
          <a:xfrm>
            <a:off x="2701925" y="3248025"/>
            <a:ext cx="1774825"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Audio Message</a:t>
            </a:r>
          </a:p>
        </p:txBody>
      </p:sp>
      <p:cxnSp>
        <p:nvCxnSpPr>
          <p:cNvPr id="6158" name="Elbow Connector 39"/>
          <p:cNvCxnSpPr>
            <a:stCxn id="6154" idx="0"/>
            <a:endCxn id="6148" idx="2"/>
          </p:cNvCxnSpPr>
          <p:nvPr/>
        </p:nvCxnSpPr>
        <p:spPr>
          <a:xfrm rot="5400000" flipH="1" flipV="1">
            <a:off x="1546226" y="3365500"/>
            <a:ext cx="2157412" cy="1587"/>
          </a:xfrm>
          <a:prstGeom prst="bentConnector3">
            <a:avLst/>
          </a:prstGeom>
          <a:noFill/>
          <a:ln w="28575">
            <a:solidFill>
              <a:schemeClr val="accent1"/>
            </a:solidFill>
            <a:miter lim="800000"/>
            <a:tailEnd type="arrow"/>
          </a:ln>
        </p:spPr>
      </p:cxnSp>
      <p:cxnSp>
        <p:nvCxnSpPr>
          <p:cNvPr id="6159" name="Elbow Connector 40"/>
          <p:cNvCxnSpPr>
            <a:stCxn id="6150" idx="4"/>
            <a:endCxn id="6152" idx="0"/>
          </p:cNvCxnSpPr>
          <p:nvPr/>
        </p:nvCxnSpPr>
        <p:spPr>
          <a:xfrm rot="16200000" flipH="1">
            <a:off x="8986838" y="3448050"/>
            <a:ext cx="1766887" cy="4763"/>
          </a:xfrm>
          <a:prstGeom prst="bentConnector3">
            <a:avLst/>
          </a:prstGeom>
          <a:noFill/>
          <a:ln w="6350">
            <a:solidFill>
              <a:schemeClr val="accent1"/>
            </a:solidFill>
            <a:miter lim="800000"/>
            <a:tailEnd type="arrow"/>
          </a:ln>
        </p:spPr>
      </p:cxnSp>
      <p:cxnSp>
        <p:nvCxnSpPr>
          <p:cNvPr id="6160" name="Straight Arrow Connector 41"/>
          <p:cNvCxnSpPr/>
          <p:nvPr/>
        </p:nvCxnSpPr>
        <p:spPr>
          <a:xfrm rot="10800000">
            <a:off x="3346450" y="4840288"/>
            <a:ext cx="5768975" cy="14287"/>
          </a:xfrm>
          <a:prstGeom prst="line">
            <a:avLst/>
          </a:prstGeom>
          <a:noFill/>
          <a:ln w="28575">
            <a:solidFill>
              <a:srgbClr val="8497B0"/>
            </a:solidFill>
            <a:miter lim="800000"/>
            <a:tailEnd type="arrow"/>
          </a:ln>
        </p:spPr>
      </p:cxnSp>
      <p:cxnSp>
        <p:nvCxnSpPr>
          <p:cNvPr id="6161" name="Straight Arrow Connector 42"/>
          <p:cNvCxnSpPr/>
          <p:nvPr/>
        </p:nvCxnSpPr>
        <p:spPr>
          <a:xfrm rot="10800000">
            <a:off x="3403600" y="5222875"/>
            <a:ext cx="5756275" cy="12700"/>
          </a:xfrm>
          <a:prstGeom prst="line">
            <a:avLst/>
          </a:prstGeom>
          <a:noFill/>
          <a:ln w="28575">
            <a:solidFill>
              <a:schemeClr val="accent1"/>
            </a:solidFill>
            <a:miter lim="800000"/>
            <a:tailEnd type="arrow"/>
          </a:ln>
        </p:spPr>
      </p:cxnSp>
      <p:sp>
        <p:nvSpPr>
          <p:cNvPr id="6162" name="Rectangle 111"/>
          <p:cNvSpPr/>
          <p:nvPr/>
        </p:nvSpPr>
        <p:spPr>
          <a:xfrm>
            <a:off x="4675188" y="4387850"/>
            <a:ext cx="2743200" cy="3698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Driver is in Drowsy state</a:t>
            </a:r>
          </a:p>
        </p:txBody>
      </p:sp>
      <p:sp>
        <p:nvSpPr>
          <p:cNvPr id="6163" name="Rectangle 112"/>
          <p:cNvSpPr/>
          <p:nvPr/>
        </p:nvSpPr>
        <p:spPr>
          <a:xfrm>
            <a:off x="9974263" y="3200400"/>
            <a:ext cx="941387" cy="369888"/>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Images</a:t>
            </a:r>
          </a:p>
        </p:txBody>
      </p:sp>
      <p:sp>
        <p:nvSpPr>
          <p:cNvPr id="6164" name="Rectangle 113"/>
          <p:cNvSpPr/>
          <p:nvPr/>
        </p:nvSpPr>
        <p:spPr>
          <a:xfrm>
            <a:off x="4551363" y="5395913"/>
            <a:ext cx="3057525" cy="369887"/>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t>Driver is not in Drowsy state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900" decel="100000" fill="hold"/>
                                        <p:tgtEl>
                                          <p:spTgt spid="61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14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anim calcmode="lin" valueType="num">
                                      <p:cBhvr>
                                        <p:cTn id="15" dur="500" fill="hold"/>
                                        <p:tgtEl>
                                          <p:spTgt spid="6148"/>
                                        </p:tgtEl>
                                        <p:attrNameLst>
                                          <p:attrName>ppt_w</p:attrName>
                                        </p:attrNameLst>
                                      </p:cBhvr>
                                      <p:tavLst>
                                        <p:tav tm="0">
                                          <p:val>
                                            <p:strVal val="#ppt_w*0.05"/>
                                          </p:val>
                                        </p:tav>
                                        <p:tav tm="100000">
                                          <p:val>
                                            <p:strVal val="#ppt_w"/>
                                          </p:val>
                                        </p:tav>
                                      </p:tavLst>
                                    </p:anim>
                                    <p:anim calcmode="lin" valueType="num">
                                      <p:cBhvr>
                                        <p:cTn id="16" dur="500" fill="hold"/>
                                        <p:tgtEl>
                                          <p:spTgt spid="6148"/>
                                        </p:tgtEl>
                                        <p:attrNameLst>
                                          <p:attrName>ppt_h</p:attrName>
                                        </p:attrNameLst>
                                      </p:cBhvr>
                                      <p:tavLst>
                                        <p:tav tm="0">
                                          <p:val>
                                            <p:strVal val="#ppt_h"/>
                                          </p:val>
                                        </p:tav>
                                        <p:tav tm="100000">
                                          <p:val>
                                            <p:strVal val="#ppt_h"/>
                                          </p:val>
                                        </p:tav>
                                      </p:tavLst>
                                    </p:anim>
                                    <p:anim calcmode="lin" valueType="num">
                                      <p:cBhvr>
                                        <p:cTn id="17" dur="500" fill="hold"/>
                                        <p:tgtEl>
                                          <p:spTgt spid="6148"/>
                                        </p:tgtEl>
                                        <p:attrNameLst>
                                          <p:attrName>ppt_x</p:attrName>
                                        </p:attrNameLst>
                                      </p:cBhvr>
                                      <p:tavLst>
                                        <p:tav tm="0">
                                          <p:val>
                                            <p:strVal val="#ppt_x-.2"/>
                                          </p:val>
                                        </p:tav>
                                        <p:tav tm="100000">
                                          <p:val>
                                            <p:strVal val="#ppt_x"/>
                                          </p:val>
                                        </p:tav>
                                      </p:tavLst>
                                    </p:anim>
                                    <p:anim calcmode="lin" valueType="num">
                                      <p:cBhvr>
                                        <p:cTn id="18" dur="500" fill="hold"/>
                                        <p:tgtEl>
                                          <p:spTgt spid="6148"/>
                                        </p:tgtEl>
                                        <p:attrNameLst>
                                          <p:attrName>ppt_y</p:attrName>
                                        </p:attrNameLst>
                                      </p:cBhvr>
                                      <p:tavLst>
                                        <p:tav tm="0">
                                          <p:val>
                                            <p:strVal val="#ppt_y"/>
                                          </p:val>
                                        </p:tav>
                                        <p:tav tm="100000">
                                          <p:val>
                                            <p:strVal val="#ppt_y"/>
                                          </p:val>
                                        </p:tav>
                                      </p:tavLst>
                                    </p:anim>
                                    <p:animEffect transition="in" filter="fade">
                                      <p:cBhvr>
                                        <p:cTn id="19" dur="500"/>
                                        <p:tgtEl>
                                          <p:spTgt spid="6148"/>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54" presetClass="entr" presetSubtype="0" accel="100000" fill="hold" grpId="0" nodeType="clickEffect">
                                  <p:stCondLst>
                                    <p:cond delay="0"/>
                                  </p:stCondLst>
                                  <p:childTnLst>
                                    <p:set>
                                      <p:cBhvr>
                                        <p:cTn id="23" dur="1" fill="hold">
                                          <p:stCondLst>
                                            <p:cond delay="0"/>
                                          </p:stCondLst>
                                        </p:cTn>
                                        <p:tgtEl>
                                          <p:spTgt spid="6156"/>
                                        </p:tgtEl>
                                        <p:attrNameLst>
                                          <p:attrName>style.visibility</p:attrName>
                                        </p:attrNameLst>
                                      </p:cBhvr>
                                      <p:to>
                                        <p:strVal val="visible"/>
                                      </p:to>
                                    </p:set>
                                    <p:anim calcmode="lin" valueType="num">
                                      <p:cBhvr>
                                        <p:cTn id="24" dur="500" fill="hold"/>
                                        <p:tgtEl>
                                          <p:spTgt spid="6156"/>
                                        </p:tgtEl>
                                        <p:attrNameLst>
                                          <p:attrName>ppt_w</p:attrName>
                                        </p:attrNameLst>
                                      </p:cBhvr>
                                      <p:tavLst>
                                        <p:tav tm="0">
                                          <p:val>
                                            <p:strVal val="#ppt_w*0.05"/>
                                          </p:val>
                                        </p:tav>
                                        <p:tav tm="100000">
                                          <p:val>
                                            <p:strVal val="#ppt_w"/>
                                          </p:val>
                                        </p:tav>
                                      </p:tavLst>
                                    </p:anim>
                                    <p:anim calcmode="lin" valueType="num">
                                      <p:cBhvr>
                                        <p:cTn id="25" dur="500" fill="hold"/>
                                        <p:tgtEl>
                                          <p:spTgt spid="6156"/>
                                        </p:tgtEl>
                                        <p:attrNameLst>
                                          <p:attrName>ppt_h</p:attrName>
                                        </p:attrNameLst>
                                      </p:cBhvr>
                                      <p:tavLst>
                                        <p:tav tm="0">
                                          <p:val>
                                            <p:strVal val="#ppt_h"/>
                                          </p:val>
                                        </p:tav>
                                        <p:tav tm="100000">
                                          <p:val>
                                            <p:strVal val="#ppt_h"/>
                                          </p:val>
                                        </p:tav>
                                      </p:tavLst>
                                    </p:anim>
                                    <p:anim calcmode="lin" valueType="num">
                                      <p:cBhvr>
                                        <p:cTn id="26" dur="500" fill="hold"/>
                                        <p:tgtEl>
                                          <p:spTgt spid="6156"/>
                                        </p:tgtEl>
                                        <p:attrNameLst>
                                          <p:attrName>ppt_x</p:attrName>
                                        </p:attrNameLst>
                                      </p:cBhvr>
                                      <p:tavLst>
                                        <p:tav tm="0">
                                          <p:val>
                                            <p:strVal val="#ppt_x-.2"/>
                                          </p:val>
                                        </p:tav>
                                        <p:tav tm="100000">
                                          <p:val>
                                            <p:strVal val="#ppt_x"/>
                                          </p:val>
                                        </p:tav>
                                      </p:tavLst>
                                    </p:anim>
                                    <p:anim calcmode="lin" valueType="num">
                                      <p:cBhvr>
                                        <p:cTn id="27" dur="500" fill="hold"/>
                                        <p:tgtEl>
                                          <p:spTgt spid="6156"/>
                                        </p:tgtEl>
                                        <p:attrNameLst>
                                          <p:attrName>ppt_y</p:attrName>
                                        </p:attrNameLst>
                                      </p:cBhvr>
                                      <p:tavLst>
                                        <p:tav tm="0">
                                          <p:val>
                                            <p:strVal val="#ppt_y"/>
                                          </p:val>
                                        </p:tav>
                                        <p:tav tm="100000">
                                          <p:val>
                                            <p:strVal val="#ppt_y"/>
                                          </p:val>
                                        </p:tav>
                                      </p:tavLst>
                                    </p:anim>
                                    <p:animEffect transition="in" filter="fade">
                                      <p:cBhvr>
                                        <p:cTn id="28" dur="500"/>
                                        <p:tgtEl>
                                          <p:spTgt spid="6156"/>
                                        </p:tgtEl>
                                      </p:cBhvr>
                                    </p:animEffect>
                                  </p:childTnLst>
                                </p:cTn>
                              </p:par>
                              <p:par>
                                <p:cTn id="29" presetID="54" presetClass="entr" presetSubtype="0" accel="100000" fill="hold" nodeType="withEffect">
                                  <p:stCondLst>
                                    <p:cond delay="0"/>
                                  </p:stCondLst>
                                  <p:childTnLst>
                                    <p:set>
                                      <p:cBhvr>
                                        <p:cTn id="30" dur="1" fill="hold">
                                          <p:stCondLst>
                                            <p:cond delay="0"/>
                                          </p:stCondLst>
                                        </p:cTn>
                                        <p:tgtEl>
                                          <p:spTgt spid="6149"/>
                                        </p:tgtEl>
                                        <p:attrNameLst>
                                          <p:attrName>style.visibility</p:attrName>
                                        </p:attrNameLst>
                                      </p:cBhvr>
                                      <p:to>
                                        <p:strVal val="visible"/>
                                      </p:to>
                                    </p:set>
                                    <p:anim calcmode="lin" valueType="num">
                                      <p:cBhvr>
                                        <p:cTn id="31" dur="500" fill="hold"/>
                                        <p:tgtEl>
                                          <p:spTgt spid="6149"/>
                                        </p:tgtEl>
                                        <p:attrNameLst>
                                          <p:attrName>ppt_w</p:attrName>
                                        </p:attrNameLst>
                                      </p:cBhvr>
                                      <p:tavLst>
                                        <p:tav tm="0">
                                          <p:val>
                                            <p:strVal val="#ppt_w*0.05"/>
                                          </p:val>
                                        </p:tav>
                                        <p:tav tm="100000">
                                          <p:val>
                                            <p:strVal val="#ppt_w"/>
                                          </p:val>
                                        </p:tav>
                                      </p:tavLst>
                                    </p:anim>
                                    <p:anim calcmode="lin" valueType="num">
                                      <p:cBhvr>
                                        <p:cTn id="32" dur="500" fill="hold"/>
                                        <p:tgtEl>
                                          <p:spTgt spid="6149"/>
                                        </p:tgtEl>
                                        <p:attrNameLst>
                                          <p:attrName>ppt_h</p:attrName>
                                        </p:attrNameLst>
                                      </p:cBhvr>
                                      <p:tavLst>
                                        <p:tav tm="0">
                                          <p:val>
                                            <p:strVal val="#ppt_h"/>
                                          </p:val>
                                        </p:tav>
                                        <p:tav tm="100000">
                                          <p:val>
                                            <p:strVal val="#ppt_h"/>
                                          </p:val>
                                        </p:tav>
                                      </p:tavLst>
                                    </p:anim>
                                    <p:anim calcmode="lin" valueType="num">
                                      <p:cBhvr>
                                        <p:cTn id="33" dur="500" fill="hold"/>
                                        <p:tgtEl>
                                          <p:spTgt spid="6149"/>
                                        </p:tgtEl>
                                        <p:attrNameLst>
                                          <p:attrName>ppt_x</p:attrName>
                                        </p:attrNameLst>
                                      </p:cBhvr>
                                      <p:tavLst>
                                        <p:tav tm="0">
                                          <p:val>
                                            <p:strVal val="#ppt_x-.2"/>
                                          </p:val>
                                        </p:tav>
                                        <p:tav tm="100000">
                                          <p:val>
                                            <p:strVal val="#ppt_x"/>
                                          </p:val>
                                        </p:tav>
                                      </p:tavLst>
                                    </p:anim>
                                    <p:anim calcmode="lin" valueType="num">
                                      <p:cBhvr>
                                        <p:cTn id="34" dur="500" fill="hold"/>
                                        <p:tgtEl>
                                          <p:spTgt spid="6149"/>
                                        </p:tgtEl>
                                        <p:attrNameLst>
                                          <p:attrName>ppt_y</p:attrName>
                                        </p:attrNameLst>
                                      </p:cBhvr>
                                      <p:tavLst>
                                        <p:tav tm="0">
                                          <p:val>
                                            <p:strVal val="#ppt_y"/>
                                          </p:val>
                                        </p:tav>
                                        <p:tav tm="100000">
                                          <p:val>
                                            <p:strVal val="#ppt_y"/>
                                          </p:val>
                                        </p:tav>
                                      </p:tavLst>
                                    </p:anim>
                                    <p:animEffect transition="in" filter="fade">
                                      <p:cBhvr>
                                        <p:cTn id="35" dur="500"/>
                                        <p:tgtEl>
                                          <p:spTgt spid="6149"/>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54" presetClass="entr" presetSubtype="0" accel="100000" fill="hold" grpId="0" nodeType="clickEffect">
                                  <p:stCondLst>
                                    <p:cond delay="0"/>
                                  </p:stCondLst>
                                  <p:childTnLst>
                                    <p:set>
                                      <p:cBhvr>
                                        <p:cTn id="39" dur="1" fill="hold">
                                          <p:stCondLst>
                                            <p:cond delay="0"/>
                                          </p:stCondLst>
                                        </p:cTn>
                                        <p:tgtEl>
                                          <p:spTgt spid="6150"/>
                                        </p:tgtEl>
                                        <p:attrNameLst>
                                          <p:attrName>style.visibility</p:attrName>
                                        </p:attrNameLst>
                                      </p:cBhvr>
                                      <p:to>
                                        <p:strVal val="visible"/>
                                      </p:to>
                                    </p:set>
                                    <p:anim calcmode="lin" valueType="num">
                                      <p:cBhvr>
                                        <p:cTn id="40" dur="500" fill="hold"/>
                                        <p:tgtEl>
                                          <p:spTgt spid="6150"/>
                                        </p:tgtEl>
                                        <p:attrNameLst>
                                          <p:attrName>ppt_w</p:attrName>
                                        </p:attrNameLst>
                                      </p:cBhvr>
                                      <p:tavLst>
                                        <p:tav tm="0">
                                          <p:val>
                                            <p:strVal val="#ppt_w*0.05"/>
                                          </p:val>
                                        </p:tav>
                                        <p:tav tm="100000">
                                          <p:val>
                                            <p:strVal val="#ppt_w"/>
                                          </p:val>
                                        </p:tav>
                                      </p:tavLst>
                                    </p:anim>
                                    <p:anim calcmode="lin" valueType="num">
                                      <p:cBhvr>
                                        <p:cTn id="41" dur="500" fill="hold"/>
                                        <p:tgtEl>
                                          <p:spTgt spid="6150"/>
                                        </p:tgtEl>
                                        <p:attrNameLst>
                                          <p:attrName>ppt_h</p:attrName>
                                        </p:attrNameLst>
                                      </p:cBhvr>
                                      <p:tavLst>
                                        <p:tav tm="0">
                                          <p:val>
                                            <p:strVal val="#ppt_h"/>
                                          </p:val>
                                        </p:tav>
                                        <p:tav tm="100000">
                                          <p:val>
                                            <p:strVal val="#ppt_h"/>
                                          </p:val>
                                        </p:tav>
                                      </p:tavLst>
                                    </p:anim>
                                    <p:anim calcmode="lin" valueType="num">
                                      <p:cBhvr>
                                        <p:cTn id="42" dur="500" fill="hold"/>
                                        <p:tgtEl>
                                          <p:spTgt spid="6150"/>
                                        </p:tgtEl>
                                        <p:attrNameLst>
                                          <p:attrName>ppt_x</p:attrName>
                                        </p:attrNameLst>
                                      </p:cBhvr>
                                      <p:tavLst>
                                        <p:tav tm="0">
                                          <p:val>
                                            <p:strVal val="#ppt_x-.2"/>
                                          </p:val>
                                        </p:tav>
                                        <p:tav tm="100000">
                                          <p:val>
                                            <p:strVal val="#ppt_x"/>
                                          </p:val>
                                        </p:tav>
                                      </p:tavLst>
                                    </p:anim>
                                    <p:anim calcmode="lin" valueType="num">
                                      <p:cBhvr>
                                        <p:cTn id="43" dur="500" fill="hold"/>
                                        <p:tgtEl>
                                          <p:spTgt spid="6150"/>
                                        </p:tgtEl>
                                        <p:attrNameLst>
                                          <p:attrName>ppt_y</p:attrName>
                                        </p:attrNameLst>
                                      </p:cBhvr>
                                      <p:tavLst>
                                        <p:tav tm="0">
                                          <p:val>
                                            <p:strVal val="#ppt_y"/>
                                          </p:val>
                                        </p:tav>
                                        <p:tav tm="100000">
                                          <p:val>
                                            <p:strVal val="#ppt_y"/>
                                          </p:val>
                                        </p:tav>
                                      </p:tavLst>
                                    </p:anim>
                                    <p:animEffect transition="in" filter="fade">
                                      <p:cBhvr>
                                        <p:cTn id="44" dur="500"/>
                                        <p:tgtEl>
                                          <p:spTgt spid="6150"/>
                                        </p:tgtEl>
                                      </p:cBhvr>
                                    </p:animEffect>
                                  </p:childTnLst>
                                </p:cTn>
                              </p:par>
                              <p:par>
                                <p:cTn id="45" presetID="54" presetClass="entr" presetSubtype="0" accel="100000" fill="hold" nodeType="withEffect">
                                  <p:stCondLst>
                                    <p:cond delay="0"/>
                                  </p:stCondLst>
                                  <p:childTnLst>
                                    <p:set>
                                      <p:cBhvr>
                                        <p:cTn id="46" dur="1" fill="hold">
                                          <p:stCondLst>
                                            <p:cond delay="0"/>
                                          </p:stCondLst>
                                        </p:cTn>
                                        <p:tgtEl>
                                          <p:spTgt spid="6151"/>
                                        </p:tgtEl>
                                        <p:attrNameLst>
                                          <p:attrName>style.visibility</p:attrName>
                                        </p:attrNameLst>
                                      </p:cBhvr>
                                      <p:to>
                                        <p:strVal val="visible"/>
                                      </p:to>
                                    </p:set>
                                    <p:anim calcmode="lin" valueType="num">
                                      <p:cBhvr>
                                        <p:cTn id="47" dur="500" fill="hold"/>
                                        <p:tgtEl>
                                          <p:spTgt spid="6151"/>
                                        </p:tgtEl>
                                        <p:attrNameLst>
                                          <p:attrName>ppt_w</p:attrName>
                                        </p:attrNameLst>
                                      </p:cBhvr>
                                      <p:tavLst>
                                        <p:tav tm="0">
                                          <p:val>
                                            <p:strVal val="#ppt_w*0.05"/>
                                          </p:val>
                                        </p:tav>
                                        <p:tav tm="100000">
                                          <p:val>
                                            <p:strVal val="#ppt_w"/>
                                          </p:val>
                                        </p:tav>
                                      </p:tavLst>
                                    </p:anim>
                                    <p:anim calcmode="lin" valueType="num">
                                      <p:cBhvr>
                                        <p:cTn id="48" dur="500" fill="hold"/>
                                        <p:tgtEl>
                                          <p:spTgt spid="6151"/>
                                        </p:tgtEl>
                                        <p:attrNameLst>
                                          <p:attrName>ppt_h</p:attrName>
                                        </p:attrNameLst>
                                      </p:cBhvr>
                                      <p:tavLst>
                                        <p:tav tm="0">
                                          <p:val>
                                            <p:strVal val="#ppt_h"/>
                                          </p:val>
                                        </p:tav>
                                        <p:tav tm="100000">
                                          <p:val>
                                            <p:strVal val="#ppt_h"/>
                                          </p:val>
                                        </p:tav>
                                      </p:tavLst>
                                    </p:anim>
                                    <p:anim calcmode="lin" valueType="num">
                                      <p:cBhvr>
                                        <p:cTn id="49" dur="500" fill="hold"/>
                                        <p:tgtEl>
                                          <p:spTgt spid="6151"/>
                                        </p:tgtEl>
                                        <p:attrNameLst>
                                          <p:attrName>ppt_x</p:attrName>
                                        </p:attrNameLst>
                                      </p:cBhvr>
                                      <p:tavLst>
                                        <p:tav tm="0">
                                          <p:val>
                                            <p:strVal val="#ppt_x-.2"/>
                                          </p:val>
                                        </p:tav>
                                        <p:tav tm="100000">
                                          <p:val>
                                            <p:strVal val="#ppt_x"/>
                                          </p:val>
                                        </p:tav>
                                      </p:tavLst>
                                    </p:anim>
                                    <p:anim calcmode="lin" valueType="num">
                                      <p:cBhvr>
                                        <p:cTn id="50" dur="500" fill="hold"/>
                                        <p:tgtEl>
                                          <p:spTgt spid="6151"/>
                                        </p:tgtEl>
                                        <p:attrNameLst>
                                          <p:attrName>ppt_y</p:attrName>
                                        </p:attrNameLst>
                                      </p:cBhvr>
                                      <p:tavLst>
                                        <p:tav tm="0">
                                          <p:val>
                                            <p:strVal val="#ppt_y"/>
                                          </p:val>
                                        </p:tav>
                                        <p:tav tm="100000">
                                          <p:val>
                                            <p:strVal val="#ppt_y"/>
                                          </p:val>
                                        </p:tav>
                                      </p:tavLst>
                                    </p:anim>
                                    <p:animEffect transition="in" filter="fade">
                                      <p:cBhvr>
                                        <p:cTn id="51" dur="500"/>
                                        <p:tgtEl>
                                          <p:spTgt spid="6151"/>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54" presetClass="entr" presetSubtype="0" accel="100000" fill="hold" grpId="0" nodeType="clickEffect">
                                  <p:stCondLst>
                                    <p:cond delay="0"/>
                                  </p:stCondLst>
                                  <p:childTnLst>
                                    <p:set>
                                      <p:cBhvr>
                                        <p:cTn id="55" dur="1" fill="hold">
                                          <p:stCondLst>
                                            <p:cond delay="0"/>
                                          </p:stCondLst>
                                        </p:cTn>
                                        <p:tgtEl>
                                          <p:spTgt spid="6163"/>
                                        </p:tgtEl>
                                        <p:attrNameLst>
                                          <p:attrName>style.visibility</p:attrName>
                                        </p:attrNameLst>
                                      </p:cBhvr>
                                      <p:to>
                                        <p:strVal val="visible"/>
                                      </p:to>
                                    </p:set>
                                    <p:anim calcmode="lin" valueType="num">
                                      <p:cBhvr>
                                        <p:cTn id="56" dur="500" fill="hold"/>
                                        <p:tgtEl>
                                          <p:spTgt spid="6163"/>
                                        </p:tgtEl>
                                        <p:attrNameLst>
                                          <p:attrName>ppt_w</p:attrName>
                                        </p:attrNameLst>
                                      </p:cBhvr>
                                      <p:tavLst>
                                        <p:tav tm="0">
                                          <p:val>
                                            <p:strVal val="#ppt_w*0.05"/>
                                          </p:val>
                                        </p:tav>
                                        <p:tav tm="100000">
                                          <p:val>
                                            <p:strVal val="#ppt_w"/>
                                          </p:val>
                                        </p:tav>
                                      </p:tavLst>
                                    </p:anim>
                                    <p:anim calcmode="lin" valueType="num">
                                      <p:cBhvr>
                                        <p:cTn id="57" dur="500" fill="hold"/>
                                        <p:tgtEl>
                                          <p:spTgt spid="6163"/>
                                        </p:tgtEl>
                                        <p:attrNameLst>
                                          <p:attrName>ppt_h</p:attrName>
                                        </p:attrNameLst>
                                      </p:cBhvr>
                                      <p:tavLst>
                                        <p:tav tm="0">
                                          <p:val>
                                            <p:strVal val="#ppt_h"/>
                                          </p:val>
                                        </p:tav>
                                        <p:tav tm="100000">
                                          <p:val>
                                            <p:strVal val="#ppt_h"/>
                                          </p:val>
                                        </p:tav>
                                      </p:tavLst>
                                    </p:anim>
                                    <p:anim calcmode="lin" valueType="num">
                                      <p:cBhvr>
                                        <p:cTn id="58" dur="500" fill="hold"/>
                                        <p:tgtEl>
                                          <p:spTgt spid="6163"/>
                                        </p:tgtEl>
                                        <p:attrNameLst>
                                          <p:attrName>ppt_x</p:attrName>
                                        </p:attrNameLst>
                                      </p:cBhvr>
                                      <p:tavLst>
                                        <p:tav tm="0">
                                          <p:val>
                                            <p:strVal val="#ppt_x-.2"/>
                                          </p:val>
                                        </p:tav>
                                        <p:tav tm="100000">
                                          <p:val>
                                            <p:strVal val="#ppt_x"/>
                                          </p:val>
                                        </p:tav>
                                      </p:tavLst>
                                    </p:anim>
                                    <p:anim calcmode="lin" valueType="num">
                                      <p:cBhvr>
                                        <p:cTn id="59" dur="500" fill="hold"/>
                                        <p:tgtEl>
                                          <p:spTgt spid="6163"/>
                                        </p:tgtEl>
                                        <p:attrNameLst>
                                          <p:attrName>ppt_y</p:attrName>
                                        </p:attrNameLst>
                                      </p:cBhvr>
                                      <p:tavLst>
                                        <p:tav tm="0">
                                          <p:val>
                                            <p:strVal val="#ppt_y"/>
                                          </p:val>
                                        </p:tav>
                                        <p:tav tm="100000">
                                          <p:val>
                                            <p:strVal val="#ppt_y"/>
                                          </p:val>
                                        </p:tav>
                                      </p:tavLst>
                                    </p:anim>
                                    <p:animEffect transition="in" filter="fade">
                                      <p:cBhvr>
                                        <p:cTn id="60" dur="500"/>
                                        <p:tgtEl>
                                          <p:spTgt spid="6163"/>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6159"/>
                                        </p:tgtEl>
                                        <p:attrNameLst>
                                          <p:attrName>style.visibility</p:attrName>
                                        </p:attrNameLst>
                                      </p:cBhvr>
                                      <p:to>
                                        <p:strVal val="visible"/>
                                      </p:to>
                                    </p:set>
                                    <p:anim calcmode="lin" valueType="num">
                                      <p:cBhvr>
                                        <p:cTn id="63" dur="500" fill="hold"/>
                                        <p:tgtEl>
                                          <p:spTgt spid="6159"/>
                                        </p:tgtEl>
                                        <p:attrNameLst>
                                          <p:attrName>ppt_w</p:attrName>
                                        </p:attrNameLst>
                                      </p:cBhvr>
                                      <p:tavLst>
                                        <p:tav tm="0">
                                          <p:val>
                                            <p:strVal val="#ppt_w*0.05"/>
                                          </p:val>
                                        </p:tav>
                                        <p:tav tm="100000">
                                          <p:val>
                                            <p:strVal val="#ppt_w"/>
                                          </p:val>
                                        </p:tav>
                                      </p:tavLst>
                                    </p:anim>
                                    <p:anim calcmode="lin" valueType="num">
                                      <p:cBhvr>
                                        <p:cTn id="64" dur="500" fill="hold"/>
                                        <p:tgtEl>
                                          <p:spTgt spid="6159"/>
                                        </p:tgtEl>
                                        <p:attrNameLst>
                                          <p:attrName>ppt_h</p:attrName>
                                        </p:attrNameLst>
                                      </p:cBhvr>
                                      <p:tavLst>
                                        <p:tav tm="0">
                                          <p:val>
                                            <p:strVal val="#ppt_h"/>
                                          </p:val>
                                        </p:tav>
                                        <p:tav tm="100000">
                                          <p:val>
                                            <p:strVal val="#ppt_h"/>
                                          </p:val>
                                        </p:tav>
                                      </p:tavLst>
                                    </p:anim>
                                    <p:anim calcmode="lin" valueType="num">
                                      <p:cBhvr>
                                        <p:cTn id="65" dur="500" fill="hold"/>
                                        <p:tgtEl>
                                          <p:spTgt spid="6159"/>
                                        </p:tgtEl>
                                        <p:attrNameLst>
                                          <p:attrName>ppt_x</p:attrName>
                                        </p:attrNameLst>
                                      </p:cBhvr>
                                      <p:tavLst>
                                        <p:tav tm="0">
                                          <p:val>
                                            <p:strVal val="#ppt_x-.2"/>
                                          </p:val>
                                        </p:tav>
                                        <p:tav tm="100000">
                                          <p:val>
                                            <p:strVal val="#ppt_x"/>
                                          </p:val>
                                        </p:tav>
                                      </p:tavLst>
                                    </p:anim>
                                    <p:anim calcmode="lin" valueType="num">
                                      <p:cBhvr>
                                        <p:cTn id="66" dur="500" fill="hold"/>
                                        <p:tgtEl>
                                          <p:spTgt spid="6159"/>
                                        </p:tgtEl>
                                        <p:attrNameLst>
                                          <p:attrName>ppt_y</p:attrName>
                                        </p:attrNameLst>
                                      </p:cBhvr>
                                      <p:tavLst>
                                        <p:tav tm="0">
                                          <p:val>
                                            <p:strVal val="#ppt_y"/>
                                          </p:val>
                                        </p:tav>
                                        <p:tav tm="100000">
                                          <p:val>
                                            <p:strVal val="#ppt_y"/>
                                          </p:val>
                                        </p:tav>
                                      </p:tavLst>
                                    </p:anim>
                                    <p:animEffect transition="in" filter="fade">
                                      <p:cBhvr>
                                        <p:cTn id="67" dur="500"/>
                                        <p:tgtEl>
                                          <p:spTgt spid="6159"/>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54" presetClass="entr" presetSubtype="0" accel="100000" fill="hold" grpId="0" nodeType="clickEffect">
                                  <p:stCondLst>
                                    <p:cond delay="0"/>
                                  </p:stCondLst>
                                  <p:childTnLst>
                                    <p:set>
                                      <p:cBhvr>
                                        <p:cTn id="71" dur="1" fill="hold">
                                          <p:stCondLst>
                                            <p:cond delay="0"/>
                                          </p:stCondLst>
                                        </p:cTn>
                                        <p:tgtEl>
                                          <p:spTgt spid="6152"/>
                                        </p:tgtEl>
                                        <p:attrNameLst>
                                          <p:attrName>style.visibility</p:attrName>
                                        </p:attrNameLst>
                                      </p:cBhvr>
                                      <p:to>
                                        <p:strVal val="visible"/>
                                      </p:to>
                                    </p:set>
                                    <p:anim calcmode="lin" valueType="num">
                                      <p:cBhvr>
                                        <p:cTn id="72" dur="500" fill="hold"/>
                                        <p:tgtEl>
                                          <p:spTgt spid="6152"/>
                                        </p:tgtEl>
                                        <p:attrNameLst>
                                          <p:attrName>ppt_w</p:attrName>
                                        </p:attrNameLst>
                                      </p:cBhvr>
                                      <p:tavLst>
                                        <p:tav tm="0">
                                          <p:val>
                                            <p:strVal val="#ppt_w*0.05"/>
                                          </p:val>
                                        </p:tav>
                                        <p:tav tm="100000">
                                          <p:val>
                                            <p:strVal val="#ppt_w"/>
                                          </p:val>
                                        </p:tav>
                                      </p:tavLst>
                                    </p:anim>
                                    <p:anim calcmode="lin" valueType="num">
                                      <p:cBhvr>
                                        <p:cTn id="73" dur="500" fill="hold"/>
                                        <p:tgtEl>
                                          <p:spTgt spid="6152"/>
                                        </p:tgtEl>
                                        <p:attrNameLst>
                                          <p:attrName>ppt_h</p:attrName>
                                        </p:attrNameLst>
                                      </p:cBhvr>
                                      <p:tavLst>
                                        <p:tav tm="0">
                                          <p:val>
                                            <p:strVal val="#ppt_h"/>
                                          </p:val>
                                        </p:tav>
                                        <p:tav tm="100000">
                                          <p:val>
                                            <p:strVal val="#ppt_h"/>
                                          </p:val>
                                        </p:tav>
                                      </p:tavLst>
                                    </p:anim>
                                    <p:anim calcmode="lin" valueType="num">
                                      <p:cBhvr>
                                        <p:cTn id="74" dur="500" fill="hold"/>
                                        <p:tgtEl>
                                          <p:spTgt spid="6152"/>
                                        </p:tgtEl>
                                        <p:attrNameLst>
                                          <p:attrName>ppt_x</p:attrName>
                                        </p:attrNameLst>
                                      </p:cBhvr>
                                      <p:tavLst>
                                        <p:tav tm="0">
                                          <p:val>
                                            <p:strVal val="#ppt_x-.2"/>
                                          </p:val>
                                        </p:tav>
                                        <p:tav tm="100000">
                                          <p:val>
                                            <p:strVal val="#ppt_x"/>
                                          </p:val>
                                        </p:tav>
                                      </p:tavLst>
                                    </p:anim>
                                    <p:anim calcmode="lin" valueType="num">
                                      <p:cBhvr>
                                        <p:cTn id="75" dur="500" fill="hold"/>
                                        <p:tgtEl>
                                          <p:spTgt spid="6152"/>
                                        </p:tgtEl>
                                        <p:attrNameLst>
                                          <p:attrName>ppt_y</p:attrName>
                                        </p:attrNameLst>
                                      </p:cBhvr>
                                      <p:tavLst>
                                        <p:tav tm="0">
                                          <p:val>
                                            <p:strVal val="#ppt_y"/>
                                          </p:val>
                                        </p:tav>
                                        <p:tav tm="100000">
                                          <p:val>
                                            <p:strVal val="#ppt_y"/>
                                          </p:val>
                                        </p:tav>
                                      </p:tavLst>
                                    </p:anim>
                                    <p:animEffect transition="in" filter="fade">
                                      <p:cBhvr>
                                        <p:cTn id="76" dur="500"/>
                                        <p:tgtEl>
                                          <p:spTgt spid="6152"/>
                                        </p:tgtEl>
                                      </p:cBhvr>
                                    </p:animEffect>
                                  </p:childTnLst>
                                </p:cTn>
                              </p:par>
                              <p:par>
                                <p:cTn id="77" presetID="54" presetClass="entr" presetSubtype="0" accel="100000" fill="hold" nodeType="withEffect">
                                  <p:stCondLst>
                                    <p:cond delay="0"/>
                                  </p:stCondLst>
                                  <p:childTnLst>
                                    <p:set>
                                      <p:cBhvr>
                                        <p:cTn id="78" dur="1" fill="hold">
                                          <p:stCondLst>
                                            <p:cond delay="0"/>
                                          </p:stCondLst>
                                        </p:cTn>
                                        <p:tgtEl>
                                          <p:spTgt spid="6153"/>
                                        </p:tgtEl>
                                        <p:attrNameLst>
                                          <p:attrName>style.visibility</p:attrName>
                                        </p:attrNameLst>
                                      </p:cBhvr>
                                      <p:to>
                                        <p:strVal val="visible"/>
                                      </p:to>
                                    </p:set>
                                    <p:anim calcmode="lin" valueType="num">
                                      <p:cBhvr>
                                        <p:cTn id="79" dur="500" fill="hold"/>
                                        <p:tgtEl>
                                          <p:spTgt spid="6153"/>
                                        </p:tgtEl>
                                        <p:attrNameLst>
                                          <p:attrName>ppt_w</p:attrName>
                                        </p:attrNameLst>
                                      </p:cBhvr>
                                      <p:tavLst>
                                        <p:tav tm="0">
                                          <p:val>
                                            <p:strVal val="#ppt_w*0.05"/>
                                          </p:val>
                                        </p:tav>
                                        <p:tav tm="100000">
                                          <p:val>
                                            <p:strVal val="#ppt_w"/>
                                          </p:val>
                                        </p:tav>
                                      </p:tavLst>
                                    </p:anim>
                                    <p:anim calcmode="lin" valueType="num">
                                      <p:cBhvr>
                                        <p:cTn id="80" dur="500" fill="hold"/>
                                        <p:tgtEl>
                                          <p:spTgt spid="6153"/>
                                        </p:tgtEl>
                                        <p:attrNameLst>
                                          <p:attrName>ppt_h</p:attrName>
                                        </p:attrNameLst>
                                      </p:cBhvr>
                                      <p:tavLst>
                                        <p:tav tm="0">
                                          <p:val>
                                            <p:strVal val="#ppt_h"/>
                                          </p:val>
                                        </p:tav>
                                        <p:tav tm="100000">
                                          <p:val>
                                            <p:strVal val="#ppt_h"/>
                                          </p:val>
                                        </p:tav>
                                      </p:tavLst>
                                    </p:anim>
                                    <p:anim calcmode="lin" valueType="num">
                                      <p:cBhvr>
                                        <p:cTn id="81" dur="500" fill="hold"/>
                                        <p:tgtEl>
                                          <p:spTgt spid="6153"/>
                                        </p:tgtEl>
                                        <p:attrNameLst>
                                          <p:attrName>ppt_x</p:attrName>
                                        </p:attrNameLst>
                                      </p:cBhvr>
                                      <p:tavLst>
                                        <p:tav tm="0">
                                          <p:val>
                                            <p:strVal val="#ppt_x-.2"/>
                                          </p:val>
                                        </p:tav>
                                        <p:tav tm="100000">
                                          <p:val>
                                            <p:strVal val="#ppt_x"/>
                                          </p:val>
                                        </p:tav>
                                      </p:tavLst>
                                    </p:anim>
                                    <p:anim calcmode="lin" valueType="num">
                                      <p:cBhvr>
                                        <p:cTn id="82" dur="500" fill="hold"/>
                                        <p:tgtEl>
                                          <p:spTgt spid="6153"/>
                                        </p:tgtEl>
                                        <p:attrNameLst>
                                          <p:attrName>ppt_y</p:attrName>
                                        </p:attrNameLst>
                                      </p:cBhvr>
                                      <p:tavLst>
                                        <p:tav tm="0">
                                          <p:val>
                                            <p:strVal val="#ppt_y"/>
                                          </p:val>
                                        </p:tav>
                                        <p:tav tm="100000">
                                          <p:val>
                                            <p:strVal val="#ppt_y"/>
                                          </p:val>
                                        </p:tav>
                                      </p:tavLst>
                                    </p:anim>
                                    <p:animEffect transition="in" filter="fade">
                                      <p:cBhvr>
                                        <p:cTn id="83" dur="500"/>
                                        <p:tgtEl>
                                          <p:spTgt spid="6153"/>
                                        </p:tgtEl>
                                      </p:cBhvr>
                                    </p:animEffect>
                                  </p:childTnLst>
                                </p:cTn>
                              </p:par>
                            </p:childTnLst>
                          </p:cTn>
                        </p:par>
                      </p:childTnLst>
                    </p:cTn>
                  </p:par>
                  <p:par>
                    <p:cTn id="84" fill="hold" nodeType="clickPar">
                      <p:stCondLst>
                        <p:cond delay="indefinite"/>
                      </p:stCondLst>
                      <p:childTnLst>
                        <p:par>
                          <p:cTn id="85" fill="hold">
                            <p:stCondLst>
                              <p:cond delay="0"/>
                            </p:stCondLst>
                            <p:childTnLst>
                              <p:par>
                                <p:cTn id="86" presetID="54" presetClass="entr" presetSubtype="0" accel="100000" fill="hold" nodeType="clickEffect">
                                  <p:stCondLst>
                                    <p:cond delay="0"/>
                                  </p:stCondLst>
                                  <p:childTnLst>
                                    <p:set>
                                      <p:cBhvr>
                                        <p:cTn id="87" dur="1" fill="hold">
                                          <p:stCondLst>
                                            <p:cond delay="0"/>
                                          </p:stCondLst>
                                        </p:cTn>
                                        <p:tgtEl>
                                          <p:spTgt spid="6160"/>
                                        </p:tgtEl>
                                        <p:attrNameLst>
                                          <p:attrName>style.visibility</p:attrName>
                                        </p:attrNameLst>
                                      </p:cBhvr>
                                      <p:to>
                                        <p:strVal val="visible"/>
                                      </p:to>
                                    </p:set>
                                    <p:anim calcmode="lin" valueType="num">
                                      <p:cBhvr>
                                        <p:cTn id="88" dur="500" fill="hold"/>
                                        <p:tgtEl>
                                          <p:spTgt spid="6160"/>
                                        </p:tgtEl>
                                        <p:attrNameLst>
                                          <p:attrName>ppt_w</p:attrName>
                                        </p:attrNameLst>
                                      </p:cBhvr>
                                      <p:tavLst>
                                        <p:tav tm="0">
                                          <p:val>
                                            <p:strVal val="#ppt_w*0.05"/>
                                          </p:val>
                                        </p:tav>
                                        <p:tav tm="100000">
                                          <p:val>
                                            <p:strVal val="#ppt_w"/>
                                          </p:val>
                                        </p:tav>
                                      </p:tavLst>
                                    </p:anim>
                                    <p:anim calcmode="lin" valueType="num">
                                      <p:cBhvr>
                                        <p:cTn id="89" dur="500" fill="hold"/>
                                        <p:tgtEl>
                                          <p:spTgt spid="6160"/>
                                        </p:tgtEl>
                                        <p:attrNameLst>
                                          <p:attrName>ppt_h</p:attrName>
                                        </p:attrNameLst>
                                      </p:cBhvr>
                                      <p:tavLst>
                                        <p:tav tm="0">
                                          <p:val>
                                            <p:strVal val="#ppt_h"/>
                                          </p:val>
                                        </p:tav>
                                        <p:tav tm="100000">
                                          <p:val>
                                            <p:strVal val="#ppt_h"/>
                                          </p:val>
                                        </p:tav>
                                      </p:tavLst>
                                    </p:anim>
                                    <p:anim calcmode="lin" valueType="num">
                                      <p:cBhvr>
                                        <p:cTn id="90" dur="500" fill="hold"/>
                                        <p:tgtEl>
                                          <p:spTgt spid="6160"/>
                                        </p:tgtEl>
                                        <p:attrNameLst>
                                          <p:attrName>ppt_x</p:attrName>
                                        </p:attrNameLst>
                                      </p:cBhvr>
                                      <p:tavLst>
                                        <p:tav tm="0">
                                          <p:val>
                                            <p:strVal val="#ppt_x-.2"/>
                                          </p:val>
                                        </p:tav>
                                        <p:tav tm="100000">
                                          <p:val>
                                            <p:strVal val="#ppt_x"/>
                                          </p:val>
                                        </p:tav>
                                      </p:tavLst>
                                    </p:anim>
                                    <p:anim calcmode="lin" valueType="num">
                                      <p:cBhvr>
                                        <p:cTn id="91" dur="500" fill="hold"/>
                                        <p:tgtEl>
                                          <p:spTgt spid="6160"/>
                                        </p:tgtEl>
                                        <p:attrNameLst>
                                          <p:attrName>ppt_y</p:attrName>
                                        </p:attrNameLst>
                                      </p:cBhvr>
                                      <p:tavLst>
                                        <p:tav tm="0">
                                          <p:val>
                                            <p:strVal val="#ppt_y"/>
                                          </p:val>
                                        </p:tav>
                                        <p:tav tm="100000">
                                          <p:val>
                                            <p:strVal val="#ppt_y"/>
                                          </p:val>
                                        </p:tav>
                                      </p:tavLst>
                                    </p:anim>
                                    <p:animEffect transition="in" filter="fade">
                                      <p:cBhvr>
                                        <p:cTn id="92" dur="500"/>
                                        <p:tgtEl>
                                          <p:spTgt spid="6160"/>
                                        </p:tgtEl>
                                      </p:cBhvr>
                                    </p:animEffect>
                                  </p:childTnLst>
                                </p:cTn>
                              </p:par>
                              <p:par>
                                <p:cTn id="93" presetID="54" presetClass="entr" presetSubtype="0" accel="100000" fill="hold" grpId="0" nodeType="withEffect">
                                  <p:stCondLst>
                                    <p:cond delay="0"/>
                                  </p:stCondLst>
                                  <p:childTnLst>
                                    <p:set>
                                      <p:cBhvr>
                                        <p:cTn id="94" dur="1" fill="hold">
                                          <p:stCondLst>
                                            <p:cond delay="0"/>
                                          </p:stCondLst>
                                        </p:cTn>
                                        <p:tgtEl>
                                          <p:spTgt spid="6162"/>
                                        </p:tgtEl>
                                        <p:attrNameLst>
                                          <p:attrName>style.visibility</p:attrName>
                                        </p:attrNameLst>
                                      </p:cBhvr>
                                      <p:to>
                                        <p:strVal val="visible"/>
                                      </p:to>
                                    </p:set>
                                    <p:anim calcmode="lin" valueType="num">
                                      <p:cBhvr>
                                        <p:cTn id="95" dur="500" fill="hold"/>
                                        <p:tgtEl>
                                          <p:spTgt spid="6162"/>
                                        </p:tgtEl>
                                        <p:attrNameLst>
                                          <p:attrName>ppt_w</p:attrName>
                                        </p:attrNameLst>
                                      </p:cBhvr>
                                      <p:tavLst>
                                        <p:tav tm="0">
                                          <p:val>
                                            <p:strVal val="#ppt_w*0.05"/>
                                          </p:val>
                                        </p:tav>
                                        <p:tav tm="100000">
                                          <p:val>
                                            <p:strVal val="#ppt_w"/>
                                          </p:val>
                                        </p:tav>
                                      </p:tavLst>
                                    </p:anim>
                                    <p:anim calcmode="lin" valueType="num">
                                      <p:cBhvr>
                                        <p:cTn id="96" dur="500" fill="hold"/>
                                        <p:tgtEl>
                                          <p:spTgt spid="6162"/>
                                        </p:tgtEl>
                                        <p:attrNameLst>
                                          <p:attrName>ppt_h</p:attrName>
                                        </p:attrNameLst>
                                      </p:cBhvr>
                                      <p:tavLst>
                                        <p:tav tm="0">
                                          <p:val>
                                            <p:strVal val="#ppt_h"/>
                                          </p:val>
                                        </p:tav>
                                        <p:tav tm="100000">
                                          <p:val>
                                            <p:strVal val="#ppt_h"/>
                                          </p:val>
                                        </p:tav>
                                      </p:tavLst>
                                    </p:anim>
                                    <p:anim calcmode="lin" valueType="num">
                                      <p:cBhvr>
                                        <p:cTn id="97" dur="500" fill="hold"/>
                                        <p:tgtEl>
                                          <p:spTgt spid="6162"/>
                                        </p:tgtEl>
                                        <p:attrNameLst>
                                          <p:attrName>ppt_x</p:attrName>
                                        </p:attrNameLst>
                                      </p:cBhvr>
                                      <p:tavLst>
                                        <p:tav tm="0">
                                          <p:val>
                                            <p:strVal val="#ppt_x-.2"/>
                                          </p:val>
                                        </p:tav>
                                        <p:tav tm="100000">
                                          <p:val>
                                            <p:strVal val="#ppt_x"/>
                                          </p:val>
                                        </p:tav>
                                      </p:tavLst>
                                    </p:anim>
                                    <p:anim calcmode="lin" valueType="num">
                                      <p:cBhvr>
                                        <p:cTn id="98" dur="500" fill="hold"/>
                                        <p:tgtEl>
                                          <p:spTgt spid="6162"/>
                                        </p:tgtEl>
                                        <p:attrNameLst>
                                          <p:attrName>ppt_y</p:attrName>
                                        </p:attrNameLst>
                                      </p:cBhvr>
                                      <p:tavLst>
                                        <p:tav tm="0">
                                          <p:val>
                                            <p:strVal val="#ppt_y"/>
                                          </p:val>
                                        </p:tav>
                                        <p:tav tm="100000">
                                          <p:val>
                                            <p:strVal val="#ppt_y"/>
                                          </p:val>
                                        </p:tav>
                                      </p:tavLst>
                                    </p:anim>
                                    <p:animEffect transition="in" filter="fade">
                                      <p:cBhvr>
                                        <p:cTn id="99" dur="500"/>
                                        <p:tgtEl>
                                          <p:spTgt spid="6162"/>
                                        </p:tgtEl>
                                      </p:cBhvr>
                                    </p:animEffect>
                                  </p:childTnLst>
                                </p:cTn>
                              </p:par>
                              <p:par>
                                <p:cTn id="100" presetID="54" presetClass="entr" presetSubtype="0" accel="100000" fill="hold" nodeType="withEffect">
                                  <p:stCondLst>
                                    <p:cond delay="0"/>
                                  </p:stCondLst>
                                  <p:childTnLst>
                                    <p:set>
                                      <p:cBhvr>
                                        <p:cTn id="101" dur="1" fill="hold">
                                          <p:stCondLst>
                                            <p:cond delay="0"/>
                                          </p:stCondLst>
                                        </p:cTn>
                                        <p:tgtEl>
                                          <p:spTgt spid="6161"/>
                                        </p:tgtEl>
                                        <p:attrNameLst>
                                          <p:attrName>style.visibility</p:attrName>
                                        </p:attrNameLst>
                                      </p:cBhvr>
                                      <p:to>
                                        <p:strVal val="visible"/>
                                      </p:to>
                                    </p:set>
                                    <p:anim calcmode="lin" valueType="num">
                                      <p:cBhvr>
                                        <p:cTn id="102" dur="500" fill="hold"/>
                                        <p:tgtEl>
                                          <p:spTgt spid="6161"/>
                                        </p:tgtEl>
                                        <p:attrNameLst>
                                          <p:attrName>ppt_w</p:attrName>
                                        </p:attrNameLst>
                                      </p:cBhvr>
                                      <p:tavLst>
                                        <p:tav tm="0">
                                          <p:val>
                                            <p:strVal val="#ppt_w*0.05"/>
                                          </p:val>
                                        </p:tav>
                                        <p:tav tm="100000">
                                          <p:val>
                                            <p:strVal val="#ppt_w"/>
                                          </p:val>
                                        </p:tav>
                                      </p:tavLst>
                                    </p:anim>
                                    <p:anim calcmode="lin" valueType="num">
                                      <p:cBhvr>
                                        <p:cTn id="103" dur="500" fill="hold"/>
                                        <p:tgtEl>
                                          <p:spTgt spid="6161"/>
                                        </p:tgtEl>
                                        <p:attrNameLst>
                                          <p:attrName>ppt_h</p:attrName>
                                        </p:attrNameLst>
                                      </p:cBhvr>
                                      <p:tavLst>
                                        <p:tav tm="0">
                                          <p:val>
                                            <p:strVal val="#ppt_h"/>
                                          </p:val>
                                        </p:tav>
                                        <p:tav tm="100000">
                                          <p:val>
                                            <p:strVal val="#ppt_h"/>
                                          </p:val>
                                        </p:tav>
                                      </p:tavLst>
                                    </p:anim>
                                    <p:anim calcmode="lin" valueType="num">
                                      <p:cBhvr>
                                        <p:cTn id="104" dur="500" fill="hold"/>
                                        <p:tgtEl>
                                          <p:spTgt spid="6161"/>
                                        </p:tgtEl>
                                        <p:attrNameLst>
                                          <p:attrName>ppt_x</p:attrName>
                                        </p:attrNameLst>
                                      </p:cBhvr>
                                      <p:tavLst>
                                        <p:tav tm="0">
                                          <p:val>
                                            <p:strVal val="#ppt_x-.2"/>
                                          </p:val>
                                        </p:tav>
                                        <p:tav tm="100000">
                                          <p:val>
                                            <p:strVal val="#ppt_x"/>
                                          </p:val>
                                        </p:tav>
                                      </p:tavLst>
                                    </p:anim>
                                    <p:anim calcmode="lin" valueType="num">
                                      <p:cBhvr>
                                        <p:cTn id="105" dur="500" fill="hold"/>
                                        <p:tgtEl>
                                          <p:spTgt spid="6161"/>
                                        </p:tgtEl>
                                        <p:attrNameLst>
                                          <p:attrName>ppt_y</p:attrName>
                                        </p:attrNameLst>
                                      </p:cBhvr>
                                      <p:tavLst>
                                        <p:tav tm="0">
                                          <p:val>
                                            <p:strVal val="#ppt_y"/>
                                          </p:val>
                                        </p:tav>
                                        <p:tav tm="100000">
                                          <p:val>
                                            <p:strVal val="#ppt_y"/>
                                          </p:val>
                                        </p:tav>
                                      </p:tavLst>
                                    </p:anim>
                                    <p:animEffect transition="in" filter="fade">
                                      <p:cBhvr>
                                        <p:cTn id="106" dur="500"/>
                                        <p:tgtEl>
                                          <p:spTgt spid="6161"/>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6164"/>
                                        </p:tgtEl>
                                        <p:attrNameLst>
                                          <p:attrName>style.visibility</p:attrName>
                                        </p:attrNameLst>
                                      </p:cBhvr>
                                      <p:to>
                                        <p:strVal val="visible"/>
                                      </p:to>
                                    </p:set>
                                    <p:anim calcmode="lin" valueType="num">
                                      <p:cBhvr>
                                        <p:cTn id="109" dur="500" fill="hold"/>
                                        <p:tgtEl>
                                          <p:spTgt spid="6164"/>
                                        </p:tgtEl>
                                        <p:attrNameLst>
                                          <p:attrName>ppt_w</p:attrName>
                                        </p:attrNameLst>
                                      </p:cBhvr>
                                      <p:tavLst>
                                        <p:tav tm="0">
                                          <p:val>
                                            <p:strVal val="#ppt_w*0.05"/>
                                          </p:val>
                                        </p:tav>
                                        <p:tav tm="100000">
                                          <p:val>
                                            <p:strVal val="#ppt_w"/>
                                          </p:val>
                                        </p:tav>
                                      </p:tavLst>
                                    </p:anim>
                                    <p:anim calcmode="lin" valueType="num">
                                      <p:cBhvr>
                                        <p:cTn id="110" dur="500" fill="hold"/>
                                        <p:tgtEl>
                                          <p:spTgt spid="6164"/>
                                        </p:tgtEl>
                                        <p:attrNameLst>
                                          <p:attrName>ppt_h</p:attrName>
                                        </p:attrNameLst>
                                      </p:cBhvr>
                                      <p:tavLst>
                                        <p:tav tm="0">
                                          <p:val>
                                            <p:strVal val="#ppt_h"/>
                                          </p:val>
                                        </p:tav>
                                        <p:tav tm="100000">
                                          <p:val>
                                            <p:strVal val="#ppt_h"/>
                                          </p:val>
                                        </p:tav>
                                      </p:tavLst>
                                    </p:anim>
                                    <p:anim calcmode="lin" valueType="num">
                                      <p:cBhvr>
                                        <p:cTn id="111" dur="500" fill="hold"/>
                                        <p:tgtEl>
                                          <p:spTgt spid="6164"/>
                                        </p:tgtEl>
                                        <p:attrNameLst>
                                          <p:attrName>ppt_x</p:attrName>
                                        </p:attrNameLst>
                                      </p:cBhvr>
                                      <p:tavLst>
                                        <p:tav tm="0">
                                          <p:val>
                                            <p:strVal val="#ppt_x-.2"/>
                                          </p:val>
                                        </p:tav>
                                        <p:tav tm="100000">
                                          <p:val>
                                            <p:strVal val="#ppt_x"/>
                                          </p:val>
                                        </p:tav>
                                      </p:tavLst>
                                    </p:anim>
                                    <p:anim calcmode="lin" valueType="num">
                                      <p:cBhvr>
                                        <p:cTn id="112" dur="500" fill="hold"/>
                                        <p:tgtEl>
                                          <p:spTgt spid="6164"/>
                                        </p:tgtEl>
                                        <p:attrNameLst>
                                          <p:attrName>ppt_y</p:attrName>
                                        </p:attrNameLst>
                                      </p:cBhvr>
                                      <p:tavLst>
                                        <p:tav tm="0">
                                          <p:val>
                                            <p:strVal val="#ppt_y"/>
                                          </p:val>
                                        </p:tav>
                                        <p:tav tm="100000">
                                          <p:val>
                                            <p:strVal val="#ppt_y"/>
                                          </p:val>
                                        </p:tav>
                                      </p:tavLst>
                                    </p:anim>
                                    <p:animEffect transition="in" filter="fade">
                                      <p:cBhvr>
                                        <p:cTn id="113" dur="500"/>
                                        <p:tgtEl>
                                          <p:spTgt spid="6164"/>
                                        </p:tgtEl>
                                      </p:cBhvr>
                                    </p:animEffect>
                                  </p:childTnLst>
                                </p:cTn>
                              </p:par>
                            </p:childTnLst>
                          </p:cTn>
                        </p:par>
                      </p:childTnLst>
                    </p:cTn>
                  </p:par>
                  <p:par>
                    <p:cTn id="114" fill="hold" nodeType="clickPar">
                      <p:stCondLst>
                        <p:cond delay="indefinite"/>
                      </p:stCondLst>
                      <p:childTnLst>
                        <p:par>
                          <p:cTn id="115" fill="hold">
                            <p:stCondLst>
                              <p:cond delay="0"/>
                            </p:stCondLst>
                            <p:childTnLst>
                              <p:par>
                                <p:cTn id="116" presetID="54" presetClass="entr" presetSubtype="0" accel="100000" fill="hold" grpId="0" nodeType="clickEffect">
                                  <p:stCondLst>
                                    <p:cond delay="0"/>
                                  </p:stCondLst>
                                  <p:childTnLst>
                                    <p:set>
                                      <p:cBhvr>
                                        <p:cTn id="117" dur="1" fill="hold">
                                          <p:stCondLst>
                                            <p:cond delay="0"/>
                                          </p:stCondLst>
                                        </p:cTn>
                                        <p:tgtEl>
                                          <p:spTgt spid="6154"/>
                                        </p:tgtEl>
                                        <p:attrNameLst>
                                          <p:attrName>style.visibility</p:attrName>
                                        </p:attrNameLst>
                                      </p:cBhvr>
                                      <p:to>
                                        <p:strVal val="visible"/>
                                      </p:to>
                                    </p:set>
                                    <p:anim calcmode="lin" valueType="num">
                                      <p:cBhvr>
                                        <p:cTn id="118" dur="500" fill="hold"/>
                                        <p:tgtEl>
                                          <p:spTgt spid="6154"/>
                                        </p:tgtEl>
                                        <p:attrNameLst>
                                          <p:attrName>ppt_w</p:attrName>
                                        </p:attrNameLst>
                                      </p:cBhvr>
                                      <p:tavLst>
                                        <p:tav tm="0">
                                          <p:val>
                                            <p:strVal val="#ppt_w*0.05"/>
                                          </p:val>
                                        </p:tav>
                                        <p:tav tm="100000">
                                          <p:val>
                                            <p:strVal val="#ppt_w"/>
                                          </p:val>
                                        </p:tav>
                                      </p:tavLst>
                                    </p:anim>
                                    <p:anim calcmode="lin" valueType="num">
                                      <p:cBhvr>
                                        <p:cTn id="119" dur="500" fill="hold"/>
                                        <p:tgtEl>
                                          <p:spTgt spid="6154"/>
                                        </p:tgtEl>
                                        <p:attrNameLst>
                                          <p:attrName>ppt_h</p:attrName>
                                        </p:attrNameLst>
                                      </p:cBhvr>
                                      <p:tavLst>
                                        <p:tav tm="0">
                                          <p:val>
                                            <p:strVal val="#ppt_h"/>
                                          </p:val>
                                        </p:tav>
                                        <p:tav tm="100000">
                                          <p:val>
                                            <p:strVal val="#ppt_h"/>
                                          </p:val>
                                        </p:tav>
                                      </p:tavLst>
                                    </p:anim>
                                    <p:anim calcmode="lin" valueType="num">
                                      <p:cBhvr>
                                        <p:cTn id="120" dur="500" fill="hold"/>
                                        <p:tgtEl>
                                          <p:spTgt spid="6154"/>
                                        </p:tgtEl>
                                        <p:attrNameLst>
                                          <p:attrName>ppt_x</p:attrName>
                                        </p:attrNameLst>
                                      </p:cBhvr>
                                      <p:tavLst>
                                        <p:tav tm="0">
                                          <p:val>
                                            <p:strVal val="#ppt_x-.2"/>
                                          </p:val>
                                        </p:tav>
                                        <p:tav tm="100000">
                                          <p:val>
                                            <p:strVal val="#ppt_x"/>
                                          </p:val>
                                        </p:tav>
                                      </p:tavLst>
                                    </p:anim>
                                    <p:anim calcmode="lin" valueType="num">
                                      <p:cBhvr>
                                        <p:cTn id="121" dur="500" fill="hold"/>
                                        <p:tgtEl>
                                          <p:spTgt spid="6154"/>
                                        </p:tgtEl>
                                        <p:attrNameLst>
                                          <p:attrName>ppt_y</p:attrName>
                                        </p:attrNameLst>
                                      </p:cBhvr>
                                      <p:tavLst>
                                        <p:tav tm="0">
                                          <p:val>
                                            <p:strVal val="#ppt_y"/>
                                          </p:val>
                                        </p:tav>
                                        <p:tav tm="100000">
                                          <p:val>
                                            <p:strVal val="#ppt_y"/>
                                          </p:val>
                                        </p:tav>
                                      </p:tavLst>
                                    </p:anim>
                                    <p:animEffect transition="in" filter="fade">
                                      <p:cBhvr>
                                        <p:cTn id="122" dur="500"/>
                                        <p:tgtEl>
                                          <p:spTgt spid="6154"/>
                                        </p:tgtEl>
                                      </p:cBhvr>
                                    </p:animEffect>
                                  </p:childTnLst>
                                </p:cTn>
                              </p:par>
                              <p:par>
                                <p:cTn id="123" presetID="54" presetClass="entr" presetSubtype="0" accel="100000" fill="hold" nodeType="withEffect">
                                  <p:stCondLst>
                                    <p:cond delay="0"/>
                                  </p:stCondLst>
                                  <p:childTnLst>
                                    <p:set>
                                      <p:cBhvr>
                                        <p:cTn id="124" dur="1" fill="hold">
                                          <p:stCondLst>
                                            <p:cond delay="0"/>
                                          </p:stCondLst>
                                        </p:cTn>
                                        <p:tgtEl>
                                          <p:spTgt spid="6155"/>
                                        </p:tgtEl>
                                        <p:attrNameLst>
                                          <p:attrName>style.visibility</p:attrName>
                                        </p:attrNameLst>
                                      </p:cBhvr>
                                      <p:to>
                                        <p:strVal val="visible"/>
                                      </p:to>
                                    </p:set>
                                    <p:anim calcmode="lin" valueType="num">
                                      <p:cBhvr>
                                        <p:cTn id="125" dur="500" fill="hold"/>
                                        <p:tgtEl>
                                          <p:spTgt spid="6155"/>
                                        </p:tgtEl>
                                        <p:attrNameLst>
                                          <p:attrName>ppt_w</p:attrName>
                                        </p:attrNameLst>
                                      </p:cBhvr>
                                      <p:tavLst>
                                        <p:tav tm="0">
                                          <p:val>
                                            <p:strVal val="#ppt_w*0.05"/>
                                          </p:val>
                                        </p:tav>
                                        <p:tav tm="100000">
                                          <p:val>
                                            <p:strVal val="#ppt_w"/>
                                          </p:val>
                                        </p:tav>
                                      </p:tavLst>
                                    </p:anim>
                                    <p:anim calcmode="lin" valueType="num">
                                      <p:cBhvr>
                                        <p:cTn id="126" dur="500" fill="hold"/>
                                        <p:tgtEl>
                                          <p:spTgt spid="6155"/>
                                        </p:tgtEl>
                                        <p:attrNameLst>
                                          <p:attrName>ppt_h</p:attrName>
                                        </p:attrNameLst>
                                      </p:cBhvr>
                                      <p:tavLst>
                                        <p:tav tm="0">
                                          <p:val>
                                            <p:strVal val="#ppt_h"/>
                                          </p:val>
                                        </p:tav>
                                        <p:tav tm="100000">
                                          <p:val>
                                            <p:strVal val="#ppt_h"/>
                                          </p:val>
                                        </p:tav>
                                      </p:tavLst>
                                    </p:anim>
                                    <p:anim calcmode="lin" valueType="num">
                                      <p:cBhvr>
                                        <p:cTn id="127" dur="500" fill="hold"/>
                                        <p:tgtEl>
                                          <p:spTgt spid="6155"/>
                                        </p:tgtEl>
                                        <p:attrNameLst>
                                          <p:attrName>ppt_x</p:attrName>
                                        </p:attrNameLst>
                                      </p:cBhvr>
                                      <p:tavLst>
                                        <p:tav tm="0">
                                          <p:val>
                                            <p:strVal val="#ppt_x-.2"/>
                                          </p:val>
                                        </p:tav>
                                        <p:tav tm="100000">
                                          <p:val>
                                            <p:strVal val="#ppt_x"/>
                                          </p:val>
                                        </p:tav>
                                      </p:tavLst>
                                    </p:anim>
                                    <p:anim calcmode="lin" valueType="num">
                                      <p:cBhvr>
                                        <p:cTn id="128" dur="500" fill="hold"/>
                                        <p:tgtEl>
                                          <p:spTgt spid="6155"/>
                                        </p:tgtEl>
                                        <p:attrNameLst>
                                          <p:attrName>ppt_y</p:attrName>
                                        </p:attrNameLst>
                                      </p:cBhvr>
                                      <p:tavLst>
                                        <p:tav tm="0">
                                          <p:val>
                                            <p:strVal val="#ppt_y"/>
                                          </p:val>
                                        </p:tav>
                                        <p:tav tm="100000">
                                          <p:val>
                                            <p:strVal val="#ppt_y"/>
                                          </p:val>
                                        </p:tav>
                                      </p:tavLst>
                                    </p:anim>
                                    <p:animEffect transition="in" filter="fade">
                                      <p:cBhvr>
                                        <p:cTn id="129" dur="500"/>
                                        <p:tgtEl>
                                          <p:spTgt spid="6155"/>
                                        </p:tgtEl>
                                      </p:cBhvr>
                                    </p:animEffect>
                                  </p:childTnLst>
                                </p:cTn>
                              </p:par>
                            </p:childTnLst>
                          </p:cTn>
                        </p:par>
                      </p:childTnLst>
                    </p:cTn>
                  </p:par>
                  <p:par>
                    <p:cTn id="130" fill="hold" nodeType="clickPar">
                      <p:stCondLst>
                        <p:cond delay="indefinite"/>
                      </p:stCondLst>
                      <p:childTnLst>
                        <p:par>
                          <p:cTn id="131" fill="hold">
                            <p:stCondLst>
                              <p:cond delay="0"/>
                            </p:stCondLst>
                            <p:childTnLst>
                              <p:par>
                                <p:cTn id="132" presetID="54" presetClass="entr" presetSubtype="0" accel="100000" fill="hold" grpId="0" nodeType="clickEffect">
                                  <p:stCondLst>
                                    <p:cond delay="0"/>
                                  </p:stCondLst>
                                  <p:childTnLst>
                                    <p:set>
                                      <p:cBhvr>
                                        <p:cTn id="133" dur="1" fill="hold">
                                          <p:stCondLst>
                                            <p:cond delay="0"/>
                                          </p:stCondLst>
                                        </p:cTn>
                                        <p:tgtEl>
                                          <p:spTgt spid="6157"/>
                                        </p:tgtEl>
                                        <p:attrNameLst>
                                          <p:attrName>style.visibility</p:attrName>
                                        </p:attrNameLst>
                                      </p:cBhvr>
                                      <p:to>
                                        <p:strVal val="visible"/>
                                      </p:to>
                                    </p:set>
                                    <p:anim calcmode="lin" valueType="num">
                                      <p:cBhvr>
                                        <p:cTn id="134" dur="500" fill="hold"/>
                                        <p:tgtEl>
                                          <p:spTgt spid="6157"/>
                                        </p:tgtEl>
                                        <p:attrNameLst>
                                          <p:attrName>ppt_w</p:attrName>
                                        </p:attrNameLst>
                                      </p:cBhvr>
                                      <p:tavLst>
                                        <p:tav tm="0">
                                          <p:val>
                                            <p:strVal val="#ppt_w*0.05"/>
                                          </p:val>
                                        </p:tav>
                                        <p:tav tm="100000">
                                          <p:val>
                                            <p:strVal val="#ppt_w"/>
                                          </p:val>
                                        </p:tav>
                                      </p:tavLst>
                                    </p:anim>
                                    <p:anim calcmode="lin" valueType="num">
                                      <p:cBhvr>
                                        <p:cTn id="135" dur="500" fill="hold"/>
                                        <p:tgtEl>
                                          <p:spTgt spid="6157"/>
                                        </p:tgtEl>
                                        <p:attrNameLst>
                                          <p:attrName>ppt_h</p:attrName>
                                        </p:attrNameLst>
                                      </p:cBhvr>
                                      <p:tavLst>
                                        <p:tav tm="0">
                                          <p:val>
                                            <p:strVal val="#ppt_h"/>
                                          </p:val>
                                        </p:tav>
                                        <p:tav tm="100000">
                                          <p:val>
                                            <p:strVal val="#ppt_h"/>
                                          </p:val>
                                        </p:tav>
                                      </p:tavLst>
                                    </p:anim>
                                    <p:anim calcmode="lin" valueType="num">
                                      <p:cBhvr>
                                        <p:cTn id="136" dur="500" fill="hold"/>
                                        <p:tgtEl>
                                          <p:spTgt spid="6157"/>
                                        </p:tgtEl>
                                        <p:attrNameLst>
                                          <p:attrName>ppt_x</p:attrName>
                                        </p:attrNameLst>
                                      </p:cBhvr>
                                      <p:tavLst>
                                        <p:tav tm="0">
                                          <p:val>
                                            <p:strVal val="#ppt_x-.2"/>
                                          </p:val>
                                        </p:tav>
                                        <p:tav tm="100000">
                                          <p:val>
                                            <p:strVal val="#ppt_x"/>
                                          </p:val>
                                        </p:tav>
                                      </p:tavLst>
                                    </p:anim>
                                    <p:anim calcmode="lin" valueType="num">
                                      <p:cBhvr>
                                        <p:cTn id="137" dur="500" fill="hold"/>
                                        <p:tgtEl>
                                          <p:spTgt spid="6157"/>
                                        </p:tgtEl>
                                        <p:attrNameLst>
                                          <p:attrName>ppt_y</p:attrName>
                                        </p:attrNameLst>
                                      </p:cBhvr>
                                      <p:tavLst>
                                        <p:tav tm="0">
                                          <p:val>
                                            <p:strVal val="#ppt_y"/>
                                          </p:val>
                                        </p:tav>
                                        <p:tav tm="100000">
                                          <p:val>
                                            <p:strVal val="#ppt_y"/>
                                          </p:val>
                                        </p:tav>
                                      </p:tavLst>
                                    </p:anim>
                                    <p:animEffect transition="in" filter="fade">
                                      <p:cBhvr>
                                        <p:cTn id="138" dur="500"/>
                                        <p:tgtEl>
                                          <p:spTgt spid="6157"/>
                                        </p:tgtEl>
                                      </p:cBhvr>
                                    </p:animEffect>
                                  </p:childTnLst>
                                </p:cTn>
                              </p:par>
                              <p:par>
                                <p:cTn id="139" presetID="54" presetClass="entr" presetSubtype="0" accel="100000" fill="hold" nodeType="withEffect">
                                  <p:stCondLst>
                                    <p:cond delay="0"/>
                                  </p:stCondLst>
                                  <p:childTnLst>
                                    <p:set>
                                      <p:cBhvr>
                                        <p:cTn id="140" dur="1" fill="hold">
                                          <p:stCondLst>
                                            <p:cond delay="0"/>
                                          </p:stCondLst>
                                        </p:cTn>
                                        <p:tgtEl>
                                          <p:spTgt spid="6158"/>
                                        </p:tgtEl>
                                        <p:attrNameLst>
                                          <p:attrName>style.visibility</p:attrName>
                                        </p:attrNameLst>
                                      </p:cBhvr>
                                      <p:to>
                                        <p:strVal val="visible"/>
                                      </p:to>
                                    </p:set>
                                    <p:anim calcmode="lin" valueType="num">
                                      <p:cBhvr>
                                        <p:cTn id="141" dur="500" fill="hold"/>
                                        <p:tgtEl>
                                          <p:spTgt spid="6158"/>
                                        </p:tgtEl>
                                        <p:attrNameLst>
                                          <p:attrName>ppt_w</p:attrName>
                                        </p:attrNameLst>
                                      </p:cBhvr>
                                      <p:tavLst>
                                        <p:tav tm="0">
                                          <p:val>
                                            <p:strVal val="#ppt_w*0.05"/>
                                          </p:val>
                                        </p:tav>
                                        <p:tav tm="100000">
                                          <p:val>
                                            <p:strVal val="#ppt_w"/>
                                          </p:val>
                                        </p:tav>
                                      </p:tavLst>
                                    </p:anim>
                                    <p:anim calcmode="lin" valueType="num">
                                      <p:cBhvr>
                                        <p:cTn id="142" dur="500" fill="hold"/>
                                        <p:tgtEl>
                                          <p:spTgt spid="6158"/>
                                        </p:tgtEl>
                                        <p:attrNameLst>
                                          <p:attrName>ppt_h</p:attrName>
                                        </p:attrNameLst>
                                      </p:cBhvr>
                                      <p:tavLst>
                                        <p:tav tm="0">
                                          <p:val>
                                            <p:strVal val="#ppt_h"/>
                                          </p:val>
                                        </p:tav>
                                        <p:tav tm="100000">
                                          <p:val>
                                            <p:strVal val="#ppt_h"/>
                                          </p:val>
                                        </p:tav>
                                      </p:tavLst>
                                    </p:anim>
                                    <p:anim calcmode="lin" valueType="num">
                                      <p:cBhvr>
                                        <p:cTn id="143" dur="500" fill="hold"/>
                                        <p:tgtEl>
                                          <p:spTgt spid="6158"/>
                                        </p:tgtEl>
                                        <p:attrNameLst>
                                          <p:attrName>ppt_x</p:attrName>
                                        </p:attrNameLst>
                                      </p:cBhvr>
                                      <p:tavLst>
                                        <p:tav tm="0">
                                          <p:val>
                                            <p:strVal val="#ppt_x-.2"/>
                                          </p:val>
                                        </p:tav>
                                        <p:tav tm="100000">
                                          <p:val>
                                            <p:strVal val="#ppt_x"/>
                                          </p:val>
                                        </p:tav>
                                      </p:tavLst>
                                    </p:anim>
                                    <p:anim calcmode="lin" valueType="num">
                                      <p:cBhvr>
                                        <p:cTn id="144" dur="500" fill="hold"/>
                                        <p:tgtEl>
                                          <p:spTgt spid="6158"/>
                                        </p:tgtEl>
                                        <p:attrNameLst>
                                          <p:attrName>ppt_y</p:attrName>
                                        </p:attrNameLst>
                                      </p:cBhvr>
                                      <p:tavLst>
                                        <p:tav tm="0">
                                          <p:val>
                                            <p:strVal val="#ppt_y"/>
                                          </p:val>
                                        </p:tav>
                                        <p:tav tm="100000">
                                          <p:val>
                                            <p:strVal val="#ppt_y"/>
                                          </p:val>
                                        </p:tav>
                                      </p:tavLst>
                                    </p:anim>
                                    <p:animEffect transition="in" filter="fade">
                                      <p:cBhvr>
                                        <p:cTn id="145"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animBg="1"/>
      <p:bldP spid="6150" grpId="0" animBg="1"/>
      <p:bldP spid="6152" grpId="0" animBg="1"/>
      <p:bldP spid="6154" grpId="0" animBg="1"/>
      <p:bldP spid="6156" grpId="0"/>
      <p:bldP spid="6157" grpId="0"/>
      <p:bldP spid="6162" grpId="0"/>
      <p:bldP spid="6163" grpId="0"/>
      <p:bldP spid="61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6"/>
          <p:cNvSpPr txBox="1"/>
          <p:nvPr/>
        </p:nvSpPr>
        <p:spPr>
          <a:xfrm>
            <a:off x="3913188" y="2959100"/>
            <a:ext cx="184150"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171" name="Rectangle 7"/>
          <p:cNvSpPr/>
          <p:nvPr/>
        </p:nvSpPr>
        <p:spPr>
          <a:xfrm>
            <a:off x="4759325" y="3244850"/>
            <a:ext cx="185738" cy="368300"/>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grpSp>
        <p:nvGrpSpPr>
          <p:cNvPr id="7172" name="Group 22"/>
          <p:cNvGrpSpPr>
            <a:grpSpLocks noGrp="1" noRot="1" noChangeAspect="1" noMove="1"/>
          </p:cNvGrpSpPr>
          <p:nvPr/>
        </p:nvGrpSpPr>
        <p:grpSpPr>
          <a:xfrm>
            <a:off x="0" y="0"/>
            <a:ext cx="885825" cy="6858000"/>
            <a:chOff x="0" y="0"/>
            <a:chExt cx="885825" cy="6858000"/>
          </a:xfrm>
        </p:grpSpPr>
        <p:sp>
          <p:nvSpPr>
            <p:cNvPr id="723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24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graphicFrame>
        <p:nvGraphicFramePr>
          <p:cNvPr id="7173" name="Table 44"/>
          <p:cNvGraphicFramePr>
            <a:graphicFrameLocks noGrp="1"/>
          </p:cNvGraphicFramePr>
          <p:nvPr/>
        </p:nvGraphicFramePr>
        <p:xfrm>
          <a:off x="3201988" y="658812"/>
          <a:ext cx="2473325" cy="1697672"/>
        </p:xfrm>
        <a:graphic>
          <a:graphicData uri="http://schemas.openxmlformats.org/drawingml/2006/table">
            <a:tbl>
              <a:tblPr/>
              <a:tblGrid>
                <a:gridCol w="2473325"/>
              </a:tblGrid>
              <a:tr h="4175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b="1">
                          <a:solidFill>
                            <a:srgbClr val="FFFFFF"/>
                          </a:solidFill>
                          <a:latin typeface="Calibri" pitchFamily="34" charset="0"/>
                        </a:rPr>
                        <a:t>DRIVER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35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+DrivingLicenseID</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683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+Driving Vehicle()</a:t>
                      </a:r>
                    </a:p>
                    <a:p>
                      <a:pPr marL="0" lvl="0" indent="0" eaLnBrk="1" hangingPunct="1"/>
                      <a:r>
                        <a:rPr>
                          <a:solidFill>
                            <a:srgbClr val="000000"/>
                          </a:solidFill>
                          <a:latin typeface="Calibri" pitchFamily="34" charset="0"/>
                        </a:rPr>
                        <a:t>+Yawning()</a:t>
                      </a:r>
                    </a:p>
                    <a:p>
                      <a:pPr marL="0" lvl="0" indent="0" eaLnBrk="1" hangingPunct="1"/>
                      <a:r>
                        <a:rPr>
                          <a:solidFill>
                            <a:srgbClr val="000000"/>
                          </a:solidFill>
                          <a:latin typeface="Calibri" pitchFamily="34" charset="0"/>
                        </a:rPr>
                        <a:t>+BlinkingEyes()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183" name="Table 45"/>
          <p:cNvGraphicFramePr>
            <a:graphicFrameLocks noGrp="1"/>
          </p:cNvGraphicFramePr>
          <p:nvPr/>
        </p:nvGraphicFramePr>
        <p:xfrm>
          <a:off x="7583488" y="241300"/>
          <a:ext cx="2662238" cy="1737360"/>
        </p:xfrm>
        <a:graphic>
          <a:graphicData uri="http://schemas.openxmlformats.org/drawingml/2006/table">
            <a:tbl>
              <a:tblPr/>
              <a:tblGrid>
                <a:gridCol w="2662238"/>
              </a:tblGrid>
              <a:tr h="32067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VEHICLE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56038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+VehicleID</a:t>
                      </a:r>
                    </a:p>
                    <a:p>
                      <a:pPr marL="0" lvl="0" indent="0" eaLnBrk="1" hangingPunct="1"/>
                      <a:r>
                        <a:rPr sz="1600">
                          <a:solidFill>
                            <a:srgbClr val="000000"/>
                          </a:solidFill>
                          <a:latin typeface="Calibri" pitchFamily="34" charset="0"/>
                        </a:rPr>
                        <a:t>+VehicleType</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800100">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+Start()</a:t>
                      </a:r>
                    </a:p>
                    <a:p>
                      <a:pPr marL="0" lvl="0" indent="0" eaLnBrk="1" hangingPunct="1"/>
                      <a:r>
                        <a:rPr sz="1600">
                          <a:solidFill>
                            <a:srgbClr val="000000"/>
                          </a:solidFill>
                          <a:latin typeface="Calibri" pitchFamily="34" charset="0"/>
                        </a:rPr>
                        <a:t>+Drive()</a:t>
                      </a:r>
                    </a:p>
                    <a:p>
                      <a:pPr marL="0" lvl="0" indent="0" eaLnBrk="1" hangingPunct="1"/>
                      <a:r>
                        <a:rPr sz="1600">
                          <a:solidFill>
                            <a:srgbClr val="000000"/>
                          </a:solidFill>
                          <a:latin typeface="Calibri" pitchFamily="34" charset="0"/>
                        </a:rPr>
                        <a:t>+Stop()</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193" name="Table 46"/>
          <p:cNvGraphicFramePr>
            <a:graphicFrameLocks noGrp="1"/>
          </p:cNvGraphicFramePr>
          <p:nvPr/>
        </p:nvGraphicFramePr>
        <p:xfrm>
          <a:off x="3152775" y="2949575"/>
          <a:ext cx="2473325" cy="1697672"/>
        </p:xfrm>
        <a:graphic>
          <a:graphicData uri="http://schemas.openxmlformats.org/drawingml/2006/table">
            <a:tbl>
              <a:tblPr/>
              <a:tblGrid>
                <a:gridCol w="2473325"/>
              </a:tblGrid>
              <a:tr h="4175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b="1">
                          <a:solidFill>
                            <a:srgbClr val="FFFFFF"/>
                          </a:solidFill>
                          <a:latin typeface="Calibri" pitchFamily="34" charset="0"/>
                        </a:rPr>
                        <a:t>DETECTION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35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+WebCam</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683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Calibri" pitchFamily="34" charset="0"/>
                        </a:rPr>
                        <a:t>+FaceDetection()</a:t>
                      </a:r>
                    </a:p>
                    <a:p>
                      <a:pPr marL="0" lvl="0" indent="0" eaLnBrk="1" hangingPunct="1"/>
                      <a:r>
                        <a:rPr>
                          <a:solidFill>
                            <a:srgbClr val="000000"/>
                          </a:solidFill>
                          <a:latin typeface="Calibri" pitchFamily="34" charset="0"/>
                        </a:rPr>
                        <a:t>+EyeDetection()</a:t>
                      </a:r>
                    </a:p>
                    <a:p>
                      <a:pPr marL="0" lvl="0" indent="0" eaLnBrk="1" hangingPunct="1"/>
                      <a:r>
                        <a:rPr>
                          <a:solidFill>
                            <a:srgbClr val="000000"/>
                          </a:solidFill>
                          <a:latin typeface="Calibri" pitchFamily="34" charset="0"/>
                        </a:rPr>
                        <a:t>+CapturingImage()</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203" name="Table 47"/>
          <p:cNvGraphicFramePr>
            <a:graphicFrameLocks noGrp="1"/>
          </p:cNvGraphicFramePr>
          <p:nvPr/>
        </p:nvGraphicFramePr>
        <p:xfrm>
          <a:off x="7354888" y="2325688"/>
          <a:ext cx="3267075" cy="1370012"/>
        </p:xfrm>
        <a:graphic>
          <a:graphicData uri="http://schemas.openxmlformats.org/drawingml/2006/table">
            <a:tbl>
              <a:tblPr/>
              <a:tblGrid>
                <a:gridCol w="3267075"/>
              </a:tblGrid>
              <a:tr h="3651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ANALYSIS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651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+ImageProcessor</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6397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+ExtractingFeatures()</a:t>
                      </a:r>
                    </a:p>
                    <a:p>
                      <a:pPr marL="0" lvl="0" indent="0" eaLnBrk="1" hangingPunct="1"/>
                      <a:r>
                        <a:rPr sz="1600">
                          <a:solidFill>
                            <a:srgbClr val="000000"/>
                          </a:solidFill>
                          <a:latin typeface="Calibri" pitchFamily="34" charset="0"/>
                        </a:rPr>
                        <a:t>+OpenAndClosedEyeAnalysis()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graphicFrame>
        <p:nvGraphicFramePr>
          <p:cNvPr id="7213" name="Table 48"/>
          <p:cNvGraphicFramePr>
            <a:graphicFrameLocks noGrp="1"/>
          </p:cNvGraphicFramePr>
          <p:nvPr/>
        </p:nvGraphicFramePr>
        <p:xfrm>
          <a:off x="7556500" y="4033838"/>
          <a:ext cx="2709862" cy="955676"/>
        </p:xfrm>
        <a:graphic>
          <a:graphicData uri="http://schemas.openxmlformats.org/drawingml/2006/table">
            <a:tbl>
              <a:tblPr/>
              <a:tblGrid>
                <a:gridCol w="2709862"/>
              </a:tblGrid>
              <a:tr h="3508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DECISION SYSTEM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604838">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+YesIfDrowsy()</a:t>
                      </a:r>
                    </a:p>
                    <a:p>
                      <a:pPr marL="0" lvl="0" indent="0" eaLnBrk="1" hangingPunct="1"/>
                      <a:r>
                        <a:rPr sz="1600">
                          <a:solidFill>
                            <a:srgbClr val="000000"/>
                          </a:solidFill>
                          <a:latin typeface="Calibri" pitchFamily="34" charset="0"/>
                        </a:rPr>
                        <a:t>+NoIfNotDrowsy()</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bl>
          </a:graphicData>
        </a:graphic>
      </p:graphicFrame>
      <p:graphicFrame>
        <p:nvGraphicFramePr>
          <p:cNvPr id="7221" name="Table 49"/>
          <p:cNvGraphicFramePr>
            <a:graphicFrameLocks noGrp="1"/>
          </p:cNvGraphicFramePr>
          <p:nvPr/>
        </p:nvGraphicFramePr>
        <p:xfrm>
          <a:off x="7732712" y="5324475"/>
          <a:ext cx="2420938" cy="1249680"/>
        </p:xfrm>
        <a:graphic>
          <a:graphicData uri="http://schemas.openxmlformats.org/drawingml/2006/table">
            <a:tbl>
              <a:tblPr/>
              <a:tblGrid>
                <a:gridCol w="2420938"/>
              </a:tblGrid>
              <a:tr h="3095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r>
                        <a:rPr sz="1600" b="1">
                          <a:solidFill>
                            <a:srgbClr val="FFFFFF"/>
                          </a:solidFill>
                          <a:latin typeface="Calibri" pitchFamily="34" charset="0"/>
                        </a:rPr>
                        <a:t>ALARM</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3095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+SoundSystem</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CFD5EA"/>
                    </a:solidFill>
                  </a:tcPr>
                </a:tc>
              </a:tr>
              <a:tr h="53657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solidFill>
                            <a:srgbClr val="000000"/>
                          </a:solidFill>
                          <a:latin typeface="Calibri" pitchFamily="34" charset="0"/>
                        </a:rPr>
                        <a:t>+StartRinging()</a:t>
                      </a:r>
                    </a:p>
                    <a:p>
                      <a:pPr marL="0" lvl="0" indent="0" eaLnBrk="1" hangingPunct="1"/>
                      <a:r>
                        <a:rPr sz="1600">
                          <a:solidFill>
                            <a:srgbClr val="000000"/>
                          </a:solidFill>
                          <a:latin typeface="Calibri" pitchFamily="34" charset="0"/>
                        </a:rPr>
                        <a:t>+StopRinging()</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BF5"/>
                    </a:solidFill>
                  </a:tcPr>
                </a:tc>
              </a:tr>
            </a:tbl>
          </a:graphicData>
        </a:graphic>
      </p:graphicFrame>
      <p:cxnSp>
        <p:nvCxnSpPr>
          <p:cNvPr id="7231" name="Straight Arrow Connector 50"/>
          <p:cNvCxnSpPr/>
          <p:nvPr/>
        </p:nvCxnSpPr>
        <p:spPr>
          <a:xfrm rot="16200000" flipH="1">
            <a:off x="4033838" y="2635250"/>
            <a:ext cx="646112" cy="26988"/>
          </a:xfrm>
          <a:prstGeom prst="line">
            <a:avLst/>
          </a:prstGeom>
          <a:noFill/>
          <a:ln w="6350">
            <a:solidFill>
              <a:schemeClr val="tx1"/>
            </a:solidFill>
            <a:miter lim="800000"/>
            <a:tailEnd type="arrow"/>
          </a:ln>
        </p:spPr>
      </p:cxnSp>
      <p:cxnSp>
        <p:nvCxnSpPr>
          <p:cNvPr id="7232" name="Straight Connector 51"/>
          <p:cNvCxnSpPr/>
          <p:nvPr/>
        </p:nvCxnSpPr>
        <p:spPr>
          <a:xfrm>
            <a:off x="5688013" y="1425575"/>
            <a:ext cx="1882775" cy="1588"/>
          </a:xfrm>
          <a:prstGeom prst="line">
            <a:avLst/>
          </a:prstGeom>
          <a:noFill/>
          <a:ln w="6350">
            <a:solidFill>
              <a:schemeClr val="tx1"/>
            </a:solidFill>
            <a:miter lim="800000"/>
          </a:ln>
        </p:spPr>
      </p:cxnSp>
      <p:cxnSp>
        <p:nvCxnSpPr>
          <p:cNvPr id="7233" name="Straight Arrow Connector 52"/>
          <p:cNvCxnSpPr/>
          <p:nvPr/>
        </p:nvCxnSpPr>
        <p:spPr>
          <a:xfrm rot="10800000" flipV="1">
            <a:off x="5621338" y="1963738"/>
            <a:ext cx="1976437" cy="1020762"/>
          </a:xfrm>
          <a:prstGeom prst="line">
            <a:avLst/>
          </a:prstGeom>
          <a:noFill/>
          <a:ln w="6350">
            <a:solidFill>
              <a:schemeClr val="tx1"/>
            </a:solidFill>
            <a:miter lim="800000"/>
            <a:tailEnd type="arrow"/>
          </a:ln>
        </p:spPr>
      </p:cxnSp>
      <p:cxnSp>
        <p:nvCxnSpPr>
          <p:cNvPr id="7234" name="Straight Connector 53"/>
          <p:cNvCxnSpPr/>
          <p:nvPr/>
        </p:nvCxnSpPr>
        <p:spPr>
          <a:xfrm>
            <a:off x="5634038" y="3416300"/>
            <a:ext cx="1720850" cy="1588"/>
          </a:xfrm>
          <a:prstGeom prst="line">
            <a:avLst/>
          </a:prstGeom>
          <a:noFill/>
          <a:ln w="6350">
            <a:solidFill>
              <a:schemeClr val="tx1"/>
            </a:solidFill>
            <a:miter lim="800000"/>
          </a:ln>
        </p:spPr>
      </p:cxnSp>
      <p:cxnSp>
        <p:nvCxnSpPr>
          <p:cNvPr id="7235" name="Straight Arrow Connector 54"/>
          <p:cNvCxnSpPr/>
          <p:nvPr/>
        </p:nvCxnSpPr>
        <p:spPr>
          <a:xfrm rot="16200000" flipH="1">
            <a:off x="8807450" y="2151063"/>
            <a:ext cx="363537" cy="14288"/>
          </a:xfrm>
          <a:prstGeom prst="line">
            <a:avLst/>
          </a:prstGeom>
          <a:noFill/>
          <a:ln w="6350">
            <a:solidFill>
              <a:schemeClr val="tx1"/>
            </a:solidFill>
            <a:miter lim="800000"/>
            <a:tailEnd type="arrow"/>
          </a:ln>
        </p:spPr>
      </p:cxnSp>
      <p:cxnSp>
        <p:nvCxnSpPr>
          <p:cNvPr id="7236" name="Straight Connector 55"/>
          <p:cNvCxnSpPr/>
          <p:nvPr/>
        </p:nvCxnSpPr>
        <p:spPr>
          <a:xfrm rot="16200000" flipH="1">
            <a:off x="8847932" y="3858419"/>
            <a:ext cx="336550" cy="14287"/>
          </a:xfrm>
          <a:prstGeom prst="line">
            <a:avLst/>
          </a:prstGeom>
          <a:noFill/>
          <a:ln w="6350">
            <a:solidFill>
              <a:schemeClr val="tx1"/>
            </a:solidFill>
            <a:miter lim="800000"/>
          </a:ln>
        </p:spPr>
      </p:cxnSp>
      <p:cxnSp>
        <p:nvCxnSpPr>
          <p:cNvPr id="7237" name="Straight Connector 56"/>
          <p:cNvCxnSpPr/>
          <p:nvPr/>
        </p:nvCxnSpPr>
        <p:spPr>
          <a:xfrm rot="16200000" flipH="1">
            <a:off x="8875713" y="5149850"/>
            <a:ext cx="388938" cy="14287"/>
          </a:xfrm>
          <a:prstGeom prst="line">
            <a:avLst/>
          </a:prstGeom>
          <a:noFill/>
          <a:ln w="6350">
            <a:solidFill>
              <a:schemeClr val="tx1"/>
            </a:solidFill>
            <a:miter lim="800000"/>
          </a:ln>
        </p:spPr>
      </p:cxnSp>
      <p:sp>
        <p:nvSpPr>
          <p:cNvPr id="7238" name="TextBox 57"/>
          <p:cNvSpPr txBox="1"/>
          <p:nvPr/>
        </p:nvSpPr>
        <p:spPr>
          <a:xfrm>
            <a:off x="1857375" y="5508625"/>
            <a:ext cx="3251200" cy="461963"/>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CLASS  DIAGRAM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238"/>
                                        </p:tgtEl>
                                        <p:attrNameLst>
                                          <p:attrName>style.visibility</p:attrName>
                                        </p:attrNameLst>
                                      </p:cBhvr>
                                      <p:to>
                                        <p:strVal val="visible"/>
                                      </p:to>
                                    </p:set>
                                    <p:anim calcmode="lin" valueType="num">
                                      <p:cBhvr>
                                        <p:cTn id="7" dur="500" fill="hold"/>
                                        <p:tgtEl>
                                          <p:spTgt spid="7238"/>
                                        </p:tgtEl>
                                        <p:attrNameLst>
                                          <p:attrName>ppt_w</p:attrName>
                                        </p:attrNameLst>
                                      </p:cBhvr>
                                      <p:tavLst>
                                        <p:tav tm="0">
                                          <p:val>
                                            <p:strVal val="#ppt_w*0.05"/>
                                          </p:val>
                                        </p:tav>
                                        <p:tav tm="100000">
                                          <p:val>
                                            <p:strVal val="#ppt_w"/>
                                          </p:val>
                                        </p:tav>
                                      </p:tavLst>
                                    </p:anim>
                                    <p:anim calcmode="lin" valueType="num">
                                      <p:cBhvr>
                                        <p:cTn id="8" dur="500" fill="hold"/>
                                        <p:tgtEl>
                                          <p:spTgt spid="7238"/>
                                        </p:tgtEl>
                                        <p:attrNameLst>
                                          <p:attrName>ppt_h</p:attrName>
                                        </p:attrNameLst>
                                      </p:cBhvr>
                                      <p:tavLst>
                                        <p:tav tm="0">
                                          <p:val>
                                            <p:strVal val="#ppt_h"/>
                                          </p:val>
                                        </p:tav>
                                        <p:tav tm="100000">
                                          <p:val>
                                            <p:strVal val="#ppt_h"/>
                                          </p:val>
                                        </p:tav>
                                      </p:tavLst>
                                    </p:anim>
                                    <p:anim calcmode="lin" valueType="num">
                                      <p:cBhvr>
                                        <p:cTn id="9" dur="500" fill="hold"/>
                                        <p:tgtEl>
                                          <p:spTgt spid="7238"/>
                                        </p:tgtEl>
                                        <p:attrNameLst>
                                          <p:attrName>ppt_x</p:attrName>
                                        </p:attrNameLst>
                                      </p:cBhvr>
                                      <p:tavLst>
                                        <p:tav tm="0">
                                          <p:val>
                                            <p:strVal val="#ppt_x-.2"/>
                                          </p:val>
                                        </p:tav>
                                        <p:tav tm="100000">
                                          <p:val>
                                            <p:strVal val="#ppt_x"/>
                                          </p:val>
                                        </p:tav>
                                      </p:tavLst>
                                    </p:anim>
                                    <p:anim calcmode="lin" valueType="num">
                                      <p:cBhvr>
                                        <p:cTn id="10" dur="500" fill="hold"/>
                                        <p:tgtEl>
                                          <p:spTgt spid="7238"/>
                                        </p:tgtEl>
                                        <p:attrNameLst>
                                          <p:attrName>ppt_y</p:attrName>
                                        </p:attrNameLst>
                                      </p:cBhvr>
                                      <p:tavLst>
                                        <p:tav tm="0">
                                          <p:val>
                                            <p:strVal val="#ppt_y"/>
                                          </p:val>
                                        </p:tav>
                                        <p:tav tm="100000">
                                          <p:val>
                                            <p:strVal val="#ppt_y"/>
                                          </p:val>
                                        </p:tav>
                                      </p:tavLst>
                                    </p:anim>
                                    <p:animEffect transition="in" filter="fade">
                                      <p:cBhvr>
                                        <p:cTn id="11" dur="500"/>
                                        <p:tgtEl>
                                          <p:spTgt spid="7238"/>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193"/>
                                        </p:tgtEl>
                                        <p:attrNameLst>
                                          <p:attrName>style.visibility</p:attrName>
                                        </p:attrNameLst>
                                      </p:cBhvr>
                                      <p:to>
                                        <p:strVal val="visible"/>
                                      </p:to>
                                    </p:set>
                                    <p:animEffect transition="in" filter="fade">
                                      <p:cBhvr>
                                        <p:cTn id="16" dur="1000"/>
                                        <p:tgtEl>
                                          <p:spTgt spid="7193"/>
                                        </p:tgtEl>
                                      </p:cBhvr>
                                    </p:animEffect>
                                    <p:anim calcmode="lin" valueType="num">
                                      <p:cBhvr>
                                        <p:cTn id="17" dur="1000" fill="hold"/>
                                        <p:tgtEl>
                                          <p:spTgt spid="7193"/>
                                        </p:tgtEl>
                                        <p:attrNameLst>
                                          <p:attrName>ppt_x</p:attrName>
                                        </p:attrNameLst>
                                      </p:cBhvr>
                                      <p:tavLst>
                                        <p:tav tm="0">
                                          <p:val>
                                            <p:strVal val="#ppt_x"/>
                                          </p:val>
                                        </p:tav>
                                        <p:tav tm="100000">
                                          <p:val>
                                            <p:strVal val="#ppt_x"/>
                                          </p:val>
                                        </p:tav>
                                      </p:tavLst>
                                    </p:anim>
                                    <p:anim calcmode="lin" valueType="num">
                                      <p:cBhvr>
                                        <p:cTn id="18" dur="1000" fill="hold"/>
                                        <p:tgtEl>
                                          <p:spTgt spid="719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fade">
                                      <p:cBhvr>
                                        <p:cTn id="21" dur="1000"/>
                                        <p:tgtEl>
                                          <p:spTgt spid="7173"/>
                                        </p:tgtEl>
                                      </p:cBhvr>
                                    </p:animEffect>
                                    <p:anim calcmode="lin" valueType="num">
                                      <p:cBhvr>
                                        <p:cTn id="22" dur="1000" fill="hold"/>
                                        <p:tgtEl>
                                          <p:spTgt spid="7173"/>
                                        </p:tgtEl>
                                        <p:attrNameLst>
                                          <p:attrName>ppt_x</p:attrName>
                                        </p:attrNameLst>
                                      </p:cBhvr>
                                      <p:tavLst>
                                        <p:tav tm="0">
                                          <p:val>
                                            <p:strVal val="#ppt_x"/>
                                          </p:val>
                                        </p:tav>
                                        <p:tav tm="100000">
                                          <p:val>
                                            <p:strVal val="#ppt_x"/>
                                          </p:val>
                                        </p:tav>
                                      </p:tavLst>
                                    </p:anim>
                                    <p:anim calcmode="lin" valueType="num">
                                      <p:cBhvr>
                                        <p:cTn id="23" dur="1000" fill="hold"/>
                                        <p:tgtEl>
                                          <p:spTgt spid="717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183"/>
                                        </p:tgtEl>
                                        <p:attrNameLst>
                                          <p:attrName>style.visibility</p:attrName>
                                        </p:attrNameLst>
                                      </p:cBhvr>
                                      <p:to>
                                        <p:strVal val="visible"/>
                                      </p:to>
                                    </p:set>
                                    <p:animEffect transition="in" filter="fade">
                                      <p:cBhvr>
                                        <p:cTn id="26" dur="1000"/>
                                        <p:tgtEl>
                                          <p:spTgt spid="7183"/>
                                        </p:tgtEl>
                                      </p:cBhvr>
                                    </p:animEffect>
                                    <p:anim calcmode="lin" valueType="num">
                                      <p:cBhvr>
                                        <p:cTn id="27" dur="1000" fill="hold"/>
                                        <p:tgtEl>
                                          <p:spTgt spid="7183"/>
                                        </p:tgtEl>
                                        <p:attrNameLst>
                                          <p:attrName>ppt_x</p:attrName>
                                        </p:attrNameLst>
                                      </p:cBhvr>
                                      <p:tavLst>
                                        <p:tav tm="0">
                                          <p:val>
                                            <p:strVal val="#ppt_x"/>
                                          </p:val>
                                        </p:tav>
                                        <p:tav tm="100000">
                                          <p:val>
                                            <p:strVal val="#ppt_x"/>
                                          </p:val>
                                        </p:tav>
                                      </p:tavLst>
                                    </p:anim>
                                    <p:anim calcmode="lin" valueType="num">
                                      <p:cBhvr>
                                        <p:cTn id="28" dur="1000" fill="hold"/>
                                        <p:tgtEl>
                                          <p:spTgt spid="718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203"/>
                                        </p:tgtEl>
                                        <p:attrNameLst>
                                          <p:attrName>style.visibility</p:attrName>
                                        </p:attrNameLst>
                                      </p:cBhvr>
                                      <p:to>
                                        <p:strVal val="visible"/>
                                      </p:to>
                                    </p:set>
                                    <p:animEffect transition="in" filter="fade">
                                      <p:cBhvr>
                                        <p:cTn id="31" dur="1000"/>
                                        <p:tgtEl>
                                          <p:spTgt spid="7203"/>
                                        </p:tgtEl>
                                      </p:cBhvr>
                                    </p:animEffect>
                                    <p:anim calcmode="lin" valueType="num">
                                      <p:cBhvr>
                                        <p:cTn id="32" dur="1000" fill="hold"/>
                                        <p:tgtEl>
                                          <p:spTgt spid="7203"/>
                                        </p:tgtEl>
                                        <p:attrNameLst>
                                          <p:attrName>ppt_x</p:attrName>
                                        </p:attrNameLst>
                                      </p:cBhvr>
                                      <p:tavLst>
                                        <p:tav tm="0">
                                          <p:val>
                                            <p:strVal val="#ppt_x"/>
                                          </p:val>
                                        </p:tav>
                                        <p:tav tm="100000">
                                          <p:val>
                                            <p:strVal val="#ppt_x"/>
                                          </p:val>
                                        </p:tav>
                                      </p:tavLst>
                                    </p:anim>
                                    <p:anim calcmode="lin" valueType="num">
                                      <p:cBhvr>
                                        <p:cTn id="33" dur="1000" fill="hold"/>
                                        <p:tgtEl>
                                          <p:spTgt spid="720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213"/>
                                        </p:tgtEl>
                                        <p:attrNameLst>
                                          <p:attrName>style.visibility</p:attrName>
                                        </p:attrNameLst>
                                      </p:cBhvr>
                                      <p:to>
                                        <p:strVal val="visible"/>
                                      </p:to>
                                    </p:set>
                                    <p:animEffect transition="in" filter="fade">
                                      <p:cBhvr>
                                        <p:cTn id="36" dur="1000"/>
                                        <p:tgtEl>
                                          <p:spTgt spid="7213"/>
                                        </p:tgtEl>
                                      </p:cBhvr>
                                    </p:animEffect>
                                    <p:anim calcmode="lin" valueType="num">
                                      <p:cBhvr>
                                        <p:cTn id="37" dur="1000" fill="hold"/>
                                        <p:tgtEl>
                                          <p:spTgt spid="7213"/>
                                        </p:tgtEl>
                                        <p:attrNameLst>
                                          <p:attrName>ppt_x</p:attrName>
                                        </p:attrNameLst>
                                      </p:cBhvr>
                                      <p:tavLst>
                                        <p:tav tm="0">
                                          <p:val>
                                            <p:strVal val="#ppt_x"/>
                                          </p:val>
                                        </p:tav>
                                        <p:tav tm="100000">
                                          <p:val>
                                            <p:strVal val="#ppt_x"/>
                                          </p:val>
                                        </p:tav>
                                      </p:tavLst>
                                    </p:anim>
                                    <p:anim calcmode="lin" valueType="num">
                                      <p:cBhvr>
                                        <p:cTn id="38" dur="1000" fill="hold"/>
                                        <p:tgtEl>
                                          <p:spTgt spid="721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221"/>
                                        </p:tgtEl>
                                        <p:attrNameLst>
                                          <p:attrName>style.visibility</p:attrName>
                                        </p:attrNameLst>
                                      </p:cBhvr>
                                      <p:to>
                                        <p:strVal val="visible"/>
                                      </p:to>
                                    </p:set>
                                    <p:animEffect transition="in" filter="fade">
                                      <p:cBhvr>
                                        <p:cTn id="41" dur="1000"/>
                                        <p:tgtEl>
                                          <p:spTgt spid="7221"/>
                                        </p:tgtEl>
                                      </p:cBhvr>
                                    </p:animEffect>
                                    <p:anim calcmode="lin" valueType="num">
                                      <p:cBhvr>
                                        <p:cTn id="42" dur="1000" fill="hold"/>
                                        <p:tgtEl>
                                          <p:spTgt spid="7221"/>
                                        </p:tgtEl>
                                        <p:attrNameLst>
                                          <p:attrName>ppt_x</p:attrName>
                                        </p:attrNameLst>
                                      </p:cBhvr>
                                      <p:tavLst>
                                        <p:tav tm="0">
                                          <p:val>
                                            <p:strVal val="#ppt_x"/>
                                          </p:val>
                                        </p:tav>
                                        <p:tav tm="100000">
                                          <p:val>
                                            <p:strVal val="#ppt_x"/>
                                          </p:val>
                                        </p:tav>
                                      </p:tavLst>
                                    </p:anim>
                                    <p:anim calcmode="lin" valueType="num">
                                      <p:cBhvr>
                                        <p:cTn id="43" dur="1000" fill="hold"/>
                                        <p:tgtEl>
                                          <p:spTgt spid="7221"/>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p:stCondLst>
                              <p:cond delay="0"/>
                            </p:stCondLst>
                            <p:childTnLst>
                              <p:par>
                                <p:cTn id="46" presetID="37" presetClass="entr" presetSubtype="0" fill="hold" nodeType="clickEffect">
                                  <p:stCondLst>
                                    <p:cond delay="0"/>
                                  </p:stCondLst>
                                  <p:childTnLst>
                                    <p:set>
                                      <p:cBhvr>
                                        <p:cTn id="47" dur="1" fill="hold">
                                          <p:stCondLst>
                                            <p:cond delay="0"/>
                                          </p:stCondLst>
                                        </p:cTn>
                                        <p:tgtEl>
                                          <p:spTgt spid="7231"/>
                                        </p:tgtEl>
                                        <p:attrNameLst>
                                          <p:attrName>style.visibility</p:attrName>
                                        </p:attrNameLst>
                                      </p:cBhvr>
                                      <p:to>
                                        <p:strVal val="visible"/>
                                      </p:to>
                                    </p:set>
                                    <p:animEffect transition="in" filter="fade">
                                      <p:cBhvr>
                                        <p:cTn id="48" dur="1000"/>
                                        <p:tgtEl>
                                          <p:spTgt spid="7231"/>
                                        </p:tgtEl>
                                      </p:cBhvr>
                                    </p:animEffect>
                                    <p:anim calcmode="lin" valueType="num">
                                      <p:cBhvr>
                                        <p:cTn id="49" dur="1000" fill="hold"/>
                                        <p:tgtEl>
                                          <p:spTgt spid="7231"/>
                                        </p:tgtEl>
                                        <p:attrNameLst>
                                          <p:attrName>ppt_x</p:attrName>
                                        </p:attrNameLst>
                                      </p:cBhvr>
                                      <p:tavLst>
                                        <p:tav tm="0">
                                          <p:val>
                                            <p:strVal val="#ppt_x"/>
                                          </p:val>
                                        </p:tav>
                                        <p:tav tm="100000">
                                          <p:val>
                                            <p:strVal val="#ppt_x"/>
                                          </p:val>
                                        </p:tav>
                                      </p:tavLst>
                                    </p:anim>
                                    <p:anim calcmode="lin" valueType="num">
                                      <p:cBhvr>
                                        <p:cTn id="50" dur="900" decel="100000" fill="hold"/>
                                        <p:tgtEl>
                                          <p:spTgt spid="723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7231"/>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7232"/>
                                        </p:tgtEl>
                                        <p:attrNameLst>
                                          <p:attrName>style.visibility</p:attrName>
                                        </p:attrNameLst>
                                      </p:cBhvr>
                                      <p:to>
                                        <p:strVal val="visible"/>
                                      </p:to>
                                    </p:set>
                                    <p:animEffect transition="in" filter="fade">
                                      <p:cBhvr>
                                        <p:cTn id="54" dur="1000"/>
                                        <p:tgtEl>
                                          <p:spTgt spid="7232"/>
                                        </p:tgtEl>
                                      </p:cBhvr>
                                    </p:animEffect>
                                    <p:anim calcmode="lin" valueType="num">
                                      <p:cBhvr>
                                        <p:cTn id="55" dur="1000" fill="hold"/>
                                        <p:tgtEl>
                                          <p:spTgt spid="7232"/>
                                        </p:tgtEl>
                                        <p:attrNameLst>
                                          <p:attrName>ppt_x</p:attrName>
                                        </p:attrNameLst>
                                      </p:cBhvr>
                                      <p:tavLst>
                                        <p:tav tm="0">
                                          <p:val>
                                            <p:strVal val="#ppt_x"/>
                                          </p:val>
                                        </p:tav>
                                        <p:tav tm="100000">
                                          <p:val>
                                            <p:strVal val="#ppt_x"/>
                                          </p:val>
                                        </p:tav>
                                      </p:tavLst>
                                    </p:anim>
                                    <p:anim calcmode="lin" valueType="num">
                                      <p:cBhvr>
                                        <p:cTn id="56" dur="900" decel="100000" fill="hold"/>
                                        <p:tgtEl>
                                          <p:spTgt spid="7232"/>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7232"/>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7234"/>
                                        </p:tgtEl>
                                        <p:attrNameLst>
                                          <p:attrName>style.visibility</p:attrName>
                                        </p:attrNameLst>
                                      </p:cBhvr>
                                      <p:to>
                                        <p:strVal val="visible"/>
                                      </p:to>
                                    </p:set>
                                    <p:animEffect transition="in" filter="fade">
                                      <p:cBhvr>
                                        <p:cTn id="60" dur="1000"/>
                                        <p:tgtEl>
                                          <p:spTgt spid="7234"/>
                                        </p:tgtEl>
                                      </p:cBhvr>
                                    </p:animEffect>
                                    <p:anim calcmode="lin" valueType="num">
                                      <p:cBhvr>
                                        <p:cTn id="61" dur="1000" fill="hold"/>
                                        <p:tgtEl>
                                          <p:spTgt spid="7234"/>
                                        </p:tgtEl>
                                        <p:attrNameLst>
                                          <p:attrName>ppt_x</p:attrName>
                                        </p:attrNameLst>
                                      </p:cBhvr>
                                      <p:tavLst>
                                        <p:tav tm="0">
                                          <p:val>
                                            <p:strVal val="#ppt_x"/>
                                          </p:val>
                                        </p:tav>
                                        <p:tav tm="100000">
                                          <p:val>
                                            <p:strVal val="#ppt_x"/>
                                          </p:val>
                                        </p:tav>
                                      </p:tavLst>
                                    </p:anim>
                                    <p:anim calcmode="lin" valueType="num">
                                      <p:cBhvr>
                                        <p:cTn id="62" dur="900" decel="100000" fill="hold"/>
                                        <p:tgtEl>
                                          <p:spTgt spid="7234"/>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7234"/>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7233"/>
                                        </p:tgtEl>
                                        <p:attrNameLst>
                                          <p:attrName>style.visibility</p:attrName>
                                        </p:attrNameLst>
                                      </p:cBhvr>
                                      <p:to>
                                        <p:strVal val="visible"/>
                                      </p:to>
                                    </p:set>
                                    <p:animEffect transition="in" filter="fade">
                                      <p:cBhvr>
                                        <p:cTn id="66" dur="1000"/>
                                        <p:tgtEl>
                                          <p:spTgt spid="7233"/>
                                        </p:tgtEl>
                                      </p:cBhvr>
                                    </p:animEffect>
                                    <p:anim calcmode="lin" valueType="num">
                                      <p:cBhvr>
                                        <p:cTn id="67" dur="1000" fill="hold"/>
                                        <p:tgtEl>
                                          <p:spTgt spid="7233"/>
                                        </p:tgtEl>
                                        <p:attrNameLst>
                                          <p:attrName>ppt_x</p:attrName>
                                        </p:attrNameLst>
                                      </p:cBhvr>
                                      <p:tavLst>
                                        <p:tav tm="0">
                                          <p:val>
                                            <p:strVal val="#ppt_x"/>
                                          </p:val>
                                        </p:tav>
                                        <p:tav tm="100000">
                                          <p:val>
                                            <p:strVal val="#ppt_x"/>
                                          </p:val>
                                        </p:tav>
                                      </p:tavLst>
                                    </p:anim>
                                    <p:anim calcmode="lin" valueType="num">
                                      <p:cBhvr>
                                        <p:cTn id="68" dur="900" decel="100000" fill="hold"/>
                                        <p:tgtEl>
                                          <p:spTgt spid="7233"/>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7233"/>
                                        </p:tgtEl>
                                        <p:attrNameLst>
                                          <p:attrName>ppt_y</p:attrName>
                                        </p:attrNameLst>
                                      </p:cBhvr>
                                      <p:tavLst>
                                        <p:tav tm="0">
                                          <p:val>
                                            <p:strVal val="#ppt_y-.03"/>
                                          </p:val>
                                        </p:tav>
                                        <p:tav tm="100000">
                                          <p:val>
                                            <p:strVal val="#ppt_y"/>
                                          </p:val>
                                        </p:tav>
                                      </p:tavLst>
                                    </p:anim>
                                  </p:childTnLst>
                                </p:cTn>
                              </p:par>
                              <p:par>
                                <p:cTn id="70" presetID="37" presetClass="entr" presetSubtype="0" fill="hold" nodeType="withEffect">
                                  <p:stCondLst>
                                    <p:cond delay="0"/>
                                  </p:stCondLst>
                                  <p:childTnLst>
                                    <p:set>
                                      <p:cBhvr>
                                        <p:cTn id="71" dur="1" fill="hold">
                                          <p:stCondLst>
                                            <p:cond delay="0"/>
                                          </p:stCondLst>
                                        </p:cTn>
                                        <p:tgtEl>
                                          <p:spTgt spid="7235"/>
                                        </p:tgtEl>
                                        <p:attrNameLst>
                                          <p:attrName>style.visibility</p:attrName>
                                        </p:attrNameLst>
                                      </p:cBhvr>
                                      <p:to>
                                        <p:strVal val="visible"/>
                                      </p:to>
                                    </p:set>
                                    <p:animEffect transition="in" filter="fade">
                                      <p:cBhvr>
                                        <p:cTn id="72" dur="1000"/>
                                        <p:tgtEl>
                                          <p:spTgt spid="7235"/>
                                        </p:tgtEl>
                                      </p:cBhvr>
                                    </p:animEffect>
                                    <p:anim calcmode="lin" valueType="num">
                                      <p:cBhvr>
                                        <p:cTn id="73" dur="1000" fill="hold"/>
                                        <p:tgtEl>
                                          <p:spTgt spid="7235"/>
                                        </p:tgtEl>
                                        <p:attrNameLst>
                                          <p:attrName>ppt_x</p:attrName>
                                        </p:attrNameLst>
                                      </p:cBhvr>
                                      <p:tavLst>
                                        <p:tav tm="0">
                                          <p:val>
                                            <p:strVal val="#ppt_x"/>
                                          </p:val>
                                        </p:tav>
                                        <p:tav tm="100000">
                                          <p:val>
                                            <p:strVal val="#ppt_x"/>
                                          </p:val>
                                        </p:tav>
                                      </p:tavLst>
                                    </p:anim>
                                    <p:anim calcmode="lin" valueType="num">
                                      <p:cBhvr>
                                        <p:cTn id="74" dur="900" decel="100000" fill="hold"/>
                                        <p:tgtEl>
                                          <p:spTgt spid="7235"/>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7235"/>
                                        </p:tgtEl>
                                        <p:attrNameLst>
                                          <p:attrName>ppt_y</p:attrName>
                                        </p:attrNameLst>
                                      </p:cBhvr>
                                      <p:tavLst>
                                        <p:tav tm="0">
                                          <p:val>
                                            <p:strVal val="#ppt_y-.03"/>
                                          </p:val>
                                        </p:tav>
                                        <p:tav tm="100000">
                                          <p:val>
                                            <p:strVal val="#ppt_y"/>
                                          </p:val>
                                        </p:tav>
                                      </p:tavLst>
                                    </p:anim>
                                  </p:childTnLst>
                                </p:cTn>
                              </p:par>
                              <p:par>
                                <p:cTn id="76" presetID="37" presetClass="entr" presetSubtype="0" fill="hold" nodeType="withEffect">
                                  <p:stCondLst>
                                    <p:cond delay="0"/>
                                  </p:stCondLst>
                                  <p:childTnLst>
                                    <p:set>
                                      <p:cBhvr>
                                        <p:cTn id="77" dur="1" fill="hold">
                                          <p:stCondLst>
                                            <p:cond delay="0"/>
                                          </p:stCondLst>
                                        </p:cTn>
                                        <p:tgtEl>
                                          <p:spTgt spid="7236"/>
                                        </p:tgtEl>
                                        <p:attrNameLst>
                                          <p:attrName>style.visibility</p:attrName>
                                        </p:attrNameLst>
                                      </p:cBhvr>
                                      <p:to>
                                        <p:strVal val="visible"/>
                                      </p:to>
                                    </p:set>
                                    <p:animEffect transition="in" filter="fade">
                                      <p:cBhvr>
                                        <p:cTn id="78" dur="1000"/>
                                        <p:tgtEl>
                                          <p:spTgt spid="7236"/>
                                        </p:tgtEl>
                                      </p:cBhvr>
                                    </p:animEffect>
                                    <p:anim calcmode="lin" valueType="num">
                                      <p:cBhvr>
                                        <p:cTn id="79" dur="1000" fill="hold"/>
                                        <p:tgtEl>
                                          <p:spTgt spid="7236"/>
                                        </p:tgtEl>
                                        <p:attrNameLst>
                                          <p:attrName>ppt_x</p:attrName>
                                        </p:attrNameLst>
                                      </p:cBhvr>
                                      <p:tavLst>
                                        <p:tav tm="0">
                                          <p:val>
                                            <p:strVal val="#ppt_x"/>
                                          </p:val>
                                        </p:tav>
                                        <p:tav tm="100000">
                                          <p:val>
                                            <p:strVal val="#ppt_x"/>
                                          </p:val>
                                        </p:tav>
                                      </p:tavLst>
                                    </p:anim>
                                    <p:anim calcmode="lin" valueType="num">
                                      <p:cBhvr>
                                        <p:cTn id="80" dur="900" decel="100000" fill="hold"/>
                                        <p:tgtEl>
                                          <p:spTgt spid="7236"/>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7236"/>
                                        </p:tgtEl>
                                        <p:attrNameLst>
                                          <p:attrName>ppt_y</p:attrName>
                                        </p:attrNameLst>
                                      </p:cBhvr>
                                      <p:tavLst>
                                        <p:tav tm="0">
                                          <p:val>
                                            <p:strVal val="#ppt_y-.03"/>
                                          </p:val>
                                        </p:tav>
                                        <p:tav tm="100000">
                                          <p:val>
                                            <p:strVal val="#ppt_y"/>
                                          </p:val>
                                        </p:tav>
                                      </p:tavLst>
                                    </p:anim>
                                  </p:childTnLst>
                                </p:cTn>
                              </p:par>
                              <p:par>
                                <p:cTn id="82" presetID="37" presetClass="entr" presetSubtype="0" fill="hold" nodeType="withEffect">
                                  <p:stCondLst>
                                    <p:cond delay="0"/>
                                  </p:stCondLst>
                                  <p:childTnLst>
                                    <p:set>
                                      <p:cBhvr>
                                        <p:cTn id="83" dur="1" fill="hold">
                                          <p:stCondLst>
                                            <p:cond delay="0"/>
                                          </p:stCondLst>
                                        </p:cTn>
                                        <p:tgtEl>
                                          <p:spTgt spid="7237"/>
                                        </p:tgtEl>
                                        <p:attrNameLst>
                                          <p:attrName>style.visibility</p:attrName>
                                        </p:attrNameLst>
                                      </p:cBhvr>
                                      <p:to>
                                        <p:strVal val="visible"/>
                                      </p:to>
                                    </p:set>
                                    <p:animEffect transition="in" filter="fade">
                                      <p:cBhvr>
                                        <p:cTn id="84" dur="1000"/>
                                        <p:tgtEl>
                                          <p:spTgt spid="7237"/>
                                        </p:tgtEl>
                                      </p:cBhvr>
                                    </p:animEffect>
                                    <p:anim calcmode="lin" valueType="num">
                                      <p:cBhvr>
                                        <p:cTn id="85" dur="1000" fill="hold"/>
                                        <p:tgtEl>
                                          <p:spTgt spid="7237"/>
                                        </p:tgtEl>
                                        <p:attrNameLst>
                                          <p:attrName>ppt_x</p:attrName>
                                        </p:attrNameLst>
                                      </p:cBhvr>
                                      <p:tavLst>
                                        <p:tav tm="0">
                                          <p:val>
                                            <p:strVal val="#ppt_x"/>
                                          </p:val>
                                        </p:tav>
                                        <p:tav tm="100000">
                                          <p:val>
                                            <p:strVal val="#ppt_x"/>
                                          </p:val>
                                        </p:tav>
                                      </p:tavLst>
                                    </p:anim>
                                    <p:anim calcmode="lin" valueType="num">
                                      <p:cBhvr>
                                        <p:cTn id="86" dur="900" decel="100000" fill="hold"/>
                                        <p:tgtEl>
                                          <p:spTgt spid="7237"/>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72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2"/>
          <p:cNvGrpSpPr>
            <a:grpSpLocks noGrp="1" noRot="1" noChangeAspect="1" noMove="1"/>
          </p:cNvGrpSpPr>
          <p:nvPr/>
        </p:nvGrpSpPr>
        <p:grpSpPr>
          <a:xfrm>
            <a:off x="0" y="0"/>
            <a:ext cx="885825" cy="6858000"/>
            <a:chOff x="0" y="0"/>
            <a:chExt cx="885825" cy="6858000"/>
          </a:xfrm>
        </p:grpSpPr>
        <p:sp>
          <p:nvSpPr>
            <p:cNvPr id="821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821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8195" name="TextBox 4"/>
          <p:cNvSpPr txBox="1"/>
          <p:nvPr/>
        </p:nvSpPr>
        <p:spPr>
          <a:xfrm>
            <a:off x="3294063" y="420688"/>
            <a:ext cx="5167312" cy="646112"/>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a:t>
            </a:r>
          </a:p>
        </p:txBody>
      </p:sp>
      <p:sp>
        <p:nvSpPr>
          <p:cNvPr id="8196" name="Can 5"/>
          <p:cNvSpPr/>
          <p:nvPr/>
        </p:nvSpPr>
        <p:spPr>
          <a:xfrm>
            <a:off x="1538288" y="1408113"/>
            <a:ext cx="1481137" cy="1349375"/>
          </a:xfrm>
          <a:prstGeom prst="can">
            <a:avLst>
              <a:gd name="adj" fmla="val 25000"/>
            </a:avLst>
          </a:prstGeom>
          <a:solidFill>
            <a:srgbClr val="8FAADC"/>
          </a:solidFill>
          <a:ln w="12700">
            <a:solidFill>
              <a:srgbClr val="2F5597"/>
            </a:solidFill>
            <a:miter lim="800000"/>
          </a:ln>
          <a:effectLst>
            <a:outerShdw dist="38100" dir="2700000" algn="tl">
              <a:srgbClr val="000000">
                <a:alpha val="39999"/>
              </a:srgbClr>
            </a:outerShdw>
          </a:effectLst>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0"/>
            <a:r>
              <a:rPr sz="2000" spc="0">
                <a:latin typeface="Times New Roman" pitchFamily="18" charset="0"/>
                <a:ea typeface="Times New Roman" pitchFamily="18" charset="0"/>
              </a:rPr>
              <a:t>Training Dataset</a:t>
            </a:r>
            <a:endParaRPr sz="2000">
              <a:latin typeface="Times New Roman" pitchFamily="18" charset="0"/>
              <a:ea typeface="Times New Roman" pitchFamily="18" charset="0"/>
            </a:endParaRPr>
          </a:p>
        </p:txBody>
      </p:sp>
      <p:sp>
        <p:nvSpPr>
          <p:cNvPr id="8197" name="Round Diagonal Corner Rectangle 6"/>
          <p:cNvSpPr/>
          <p:nvPr/>
        </p:nvSpPr>
        <p:spPr>
          <a:xfrm>
            <a:off x="4179888" y="1639888"/>
            <a:ext cx="1785937" cy="928687"/>
          </a:xfrm>
          <a:prstGeom prst="round2Diag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CNN Classifier</a:t>
            </a:r>
          </a:p>
        </p:txBody>
      </p:sp>
      <p:sp>
        <p:nvSpPr>
          <p:cNvPr id="8198" name="Flowchart: Decision 7"/>
          <p:cNvSpPr/>
          <p:nvPr/>
        </p:nvSpPr>
        <p:spPr>
          <a:xfrm>
            <a:off x="6632575" y="1349375"/>
            <a:ext cx="2076450" cy="1495425"/>
          </a:xfrm>
          <a:prstGeom prst="flowChartDecision">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Drowsy?</a:t>
            </a:r>
          </a:p>
        </p:txBody>
      </p:sp>
      <p:sp>
        <p:nvSpPr>
          <p:cNvPr id="8199" name="Rectangle 8"/>
          <p:cNvSpPr/>
          <p:nvPr/>
        </p:nvSpPr>
        <p:spPr>
          <a:xfrm>
            <a:off x="9536113" y="1582738"/>
            <a:ext cx="2017712" cy="1030287"/>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Ring the alarm</a:t>
            </a:r>
          </a:p>
        </p:txBody>
      </p:sp>
      <p:sp>
        <p:nvSpPr>
          <p:cNvPr id="8200" name="Round Diagonal Corner Rectangle 9"/>
          <p:cNvSpPr/>
          <p:nvPr/>
        </p:nvSpPr>
        <p:spPr>
          <a:xfrm>
            <a:off x="1335088" y="3381375"/>
            <a:ext cx="1887537" cy="914400"/>
          </a:xfrm>
          <a:prstGeom prst="round2Diag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CNN Module</a:t>
            </a:r>
          </a:p>
        </p:txBody>
      </p:sp>
      <p:sp>
        <p:nvSpPr>
          <p:cNvPr id="8201" name="Rectangle 10"/>
          <p:cNvSpPr/>
          <p:nvPr/>
        </p:nvSpPr>
        <p:spPr>
          <a:xfrm>
            <a:off x="4165600" y="3527425"/>
            <a:ext cx="1857375" cy="609600"/>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Eye Tracking</a:t>
            </a:r>
          </a:p>
        </p:txBody>
      </p:sp>
      <p:sp>
        <p:nvSpPr>
          <p:cNvPr id="8202" name="Rectangle 11"/>
          <p:cNvSpPr/>
          <p:nvPr/>
        </p:nvSpPr>
        <p:spPr>
          <a:xfrm>
            <a:off x="4122738" y="5210175"/>
            <a:ext cx="1987550" cy="623888"/>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Face Detection</a:t>
            </a:r>
          </a:p>
        </p:txBody>
      </p:sp>
      <p:sp>
        <p:nvSpPr>
          <p:cNvPr id="8203" name="Rounded Rectangle 12"/>
          <p:cNvSpPr/>
          <p:nvPr/>
        </p:nvSpPr>
        <p:spPr>
          <a:xfrm>
            <a:off x="1320800" y="5153025"/>
            <a:ext cx="1901825" cy="754063"/>
          </a:xfrm>
          <a:prstGeom prst="round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Camera</a:t>
            </a:r>
          </a:p>
        </p:txBody>
      </p:sp>
      <p:sp>
        <p:nvSpPr>
          <p:cNvPr id="8204" name="Rectangle 13"/>
          <p:cNvSpPr/>
          <p:nvPr/>
        </p:nvSpPr>
        <p:spPr>
          <a:xfrm>
            <a:off x="9826625" y="3279775"/>
            <a:ext cx="1436688" cy="1074738"/>
          </a:xfrm>
          <a:prstGeom prst="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Turn off alarm</a:t>
            </a:r>
          </a:p>
        </p:txBody>
      </p:sp>
      <p:sp>
        <p:nvSpPr>
          <p:cNvPr id="8205" name="Snip Single Corner Rectangle 14"/>
          <p:cNvSpPr/>
          <p:nvPr/>
        </p:nvSpPr>
        <p:spPr>
          <a:xfrm>
            <a:off x="9898063" y="5006975"/>
            <a:ext cx="1320800" cy="958850"/>
          </a:xfrm>
          <a:prstGeom prst="snip1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Driver</a:t>
            </a:r>
          </a:p>
        </p:txBody>
      </p:sp>
      <p:cxnSp>
        <p:nvCxnSpPr>
          <p:cNvPr id="8206" name="Straight Arrow Connector 15"/>
          <p:cNvCxnSpPr>
            <a:stCxn id="8200" idx="3"/>
            <a:endCxn id="8196" idx="3"/>
          </p:cNvCxnSpPr>
          <p:nvPr/>
        </p:nvCxnSpPr>
        <p:spPr>
          <a:xfrm rot="5400000" flipH="1" flipV="1">
            <a:off x="1966913" y="3070225"/>
            <a:ext cx="623888" cy="1587"/>
          </a:xfrm>
          <a:prstGeom prst="line">
            <a:avLst/>
          </a:prstGeom>
          <a:noFill/>
          <a:ln w="28575">
            <a:solidFill>
              <a:schemeClr val="tx1"/>
            </a:solidFill>
            <a:miter lim="800000"/>
            <a:tailEnd type="arrow"/>
          </a:ln>
        </p:spPr>
      </p:cxnSp>
      <p:cxnSp>
        <p:nvCxnSpPr>
          <p:cNvPr id="8207" name="Elbow Connector 16"/>
          <p:cNvCxnSpPr>
            <a:stCxn id="8200" idx="0"/>
            <a:endCxn id="8197" idx="2"/>
          </p:cNvCxnSpPr>
          <p:nvPr/>
        </p:nvCxnSpPr>
        <p:spPr>
          <a:xfrm flipV="1">
            <a:off x="3222625" y="2105025"/>
            <a:ext cx="957263" cy="1733550"/>
          </a:xfrm>
          <a:prstGeom prst="bentConnector3">
            <a:avLst/>
          </a:prstGeom>
          <a:noFill/>
          <a:ln w="28575">
            <a:solidFill>
              <a:schemeClr val="tx1"/>
            </a:solidFill>
            <a:miter lim="800000"/>
            <a:tailEnd type="arrow"/>
          </a:ln>
        </p:spPr>
      </p:cxnSp>
      <p:cxnSp>
        <p:nvCxnSpPr>
          <p:cNvPr id="8208" name="Straight Arrow Connector 17"/>
          <p:cNvCxnSpPr>
            <a:stCxn id="8203" idx="3"/>
            <a:endCxn id="8202" idx="1"/>
          </p:cNvCxnSpPr>
          <p:nvPr/>
        </p:nvCxnSpPr>
        <p:spPr>
          <a:xfrm flipV="1">
            <a:off x="3222625" y="5522913"/>
            <a:ext cx="900113" cy="6350"/>
          </a:xfrm>
          <a:prstGeom prst="line">
            <a:avLst/>
          </a:prstGeom>
          <a:noFill/>
          <a:ln w="28575">
            <a:solidFill>
              <a:schemeClr val="tx1"/>
            </a:solidFill>
            <a:miter lim="800000"/>
            <a:tailEnd type="arrow"/>
          </a:ln>
        </p:spPr>
      </p:cxnSp>
      <p:cxnSp>
        <p:nvCxnSpPr>
          <p:cNvPr id="8209" name="Straight Arrow Connector 18"/>
          <p:cNvCxnSpPr>
            <a:stCxn id="8202" idx="0"/>
            <a:endCxn id="8201" idx="2"/>
          </p:cNvCxnSpPr>
          <p:nvPr/>
        </p:nvCxnSpPr>
        <p:spPr>
          <a:xfrm rot="16200000" flipV="1">
            <a:off x="4568826" y="4662487"/>
            <a:ext cx="1073150" cy="22225"/>
          </a:xfrm>
          <a:prstGeom prst="line">
            <a:avLst/>
          </a:prstGeom>
          <a:noFill/>
          <a:ln w="28575">
            <a:solidFill>
              <a:schemeClr val="tx1"/>
            </a:solidFill>
            <a:miter lim="800000"/>
            <a:tailEnd type="arrow"/>
          </a:ln>
        </p:spPr>
      </p:cxnSp>
      <p:cxnSp>
        <p:nvCxnSpPr>
          <p:cNvPr id="8210" name="Straight Arrow Connector 19"/>
          <p:cNvCxnSpPr>
            <a:stCxn id="8201" idx="0"/>
            <a:endCxn id="8197" idx="1"/>
          </p:cNvCxnSpPr>
          <p:nvPr/>
        </p:nvCxnSpPr>
        <p:spPr>
          <a:xfrm rot="16200000" flipV="1">
            <a:off x="4603751" y="3036887"/>
            <a:ext cx="958850" cy="22225"/>
          </a:xfrm>
          <a:prstGeom prst="line">
            <a:avLst/>
          </a:prstGeom>
          <a:noFill/>
          <a:ln w="28575">
            <a:solidFill>
              <a:schemeClr val="tx1"/>
            </a:solidFill>
            <a:miter lim="800000"/>
            <a:tailEnd type="arrow"/>
          </a:ln>
        </p:spPr>
      </p:cxnSp>
      <p:cxnSp>
        <p:nvCxnSpPr>
          <p:cNvPr id="8211" name="Straight Arrow Connector 20"/>
          <p:cNvCxnSpPr>
            <a:stCxn id="8197" idx="0"/>
            <a:endCxn id="8198" idx="1"/>
          </p:cNvCxnSpPr>
          <p:nvPr/>
        </p:nvCxnSpPr>
        <p:spPr>
          <a:xfrm flipV="1">
            <a:off x="5965825" y="2097088"/>
            <a:ext cx="666750" cy="7937"/>
          </a:xfrm>
          <a:prstGeom prst="line">
            <a:avLst/>
          </a:prstGeom>
          <a:noFill/>
          <a:ln w="28575">
            <a:solidFill>
              <a:schemeClr val="tx1"/>
            </a:solidFill>
            <a:miter lim="800000"/>
            <a:tailEnd type="arrow"/>
          </a:ln>
        </p:spPr>
      </p:cxnSp>
      <p:cxnSp>
        <p:nvCxnSpPr>
          <p:cNvPr id="8212" name="Shape 21"/>
          <p:cNvCxnSpPr>
            <a:stCxn id="8198" idx="2"/>
            <a:endCxn id="8202" idx="3"/>
          </p:cNvCxnSpPr>
          <p:nvPr/>
        </p:nvCxnSpPr>
        <p:spPr>
          <a:xfrm rot="5400000">
            <a:off x="5551487" y="3403601"/>
            <a:ext cx="2678113" cy="1560512"/>
          </a:xfrm>
          <a:prstGeom prst="bentConnector2">
            <a:avLst/>
          </a:prstGeom>
          <a:noFill/>
          <a:ln w="28575">
            <a:solidFill>
              <a:schemeClr val="tx1"/>
            </a:solidFill>
            <a:miter lim="800000"/>
            <a:tailEnd type="arrow"/>
          </a:ln>
        </p:spPr>
      </p:cxnSp>
      <p:cxnSp>
        <p:nvCxnSpPr>
          <p:cNvPr id="8213" name="Straight Arrow Connector 22"/>
          <p:cNvCxnSpPr>
            <a:stCxn id="8198" idx="3"/>
            <a:endCxn id="8199" idx="1"/>
          </p:cNvCxnSpPr>
          <p:nvPr/>
        </p:nvCxnSpPr>
        <p:spPr>
          <a:xfrm>
            <a:off x="8709025" y="2097088"/>
            <a:ext cx="827088" cy="0"/>
          </a:xfrm>
          <a:prstGeom prst="line">
            <a:avLst/>
          </a:prstGeom>
          <a:noFill/>
          <a:ln w="28575">
            <a:solidFill>
              <a:schemeClr val="tx1"/>
            </a:solidFill>
            <a:miter lim="800000"/>
            <a:tailEnd type="arrow"/>
          </a:ln>
        </p:spPr>
      </p:cxnSp>
      <p:cxnSp>
        <p:nvCxnSpPr>
          <p:cNvPr id="8214" name="Straight Arrow Connector 23"/>
          <p:cNvCxnSpPr>
            <a:stCxn id="8199" idx="2"/>
            <a:endCxn id="8204" idx="0"/>
          </p:cNvCxnSpPr>
          <p:nvPr/>
        </p:nvCxnSpPr>
        <p:spPr>
          <a:xfrm rot="5400000">
            <a:off x="10210800" y="2946400"/>
            <a:ext cx="666750" cy="0"/>
          </a:xfrm>
          <a:prstGeom prst="line">
            <a:avLst/>
          </a:prstGeom>
          <a:noFill/>
          <a:ln w="28575">
            <a:solidFill>
              <a:schemeClr val="tx1"/>
            </a:solidFill>
            <a:miter lim="800000"/>
            <a:tailEnd type="arrow"/>
          </a:ln>
        </p:spPr>
      </p:cxnSp>
      <p:cxnSp>
        <p:nvCxnSpPr>
          <p:cNvPr id="8215" name="Straight Arrow Connector 24"/>
          <p:cNvCxnSpPr>
            <a:stCxn id="8205" idx="3"/>
            <a:endCxn id="8204" idx="2"/>
          </p:cNvCxnSpPr>
          <p:nvPr/>
        </p:nvCxnSpPr>
        <p:spPr>
          <a:xfrm rot="16200000" flipV="1">
            <a:off x="10225088" y="4673600"/>
            <a:ext cx="652462" cy="14288"/>
          </a:xfrm>
          <a:prstGeom prst="line">
            <a:avLst/>
          </a:prstGeom>
          <a:noFill/>
          <a:ln w="28575">
            <a:solidFill>
              <a:schemeClr val="tx1"/>
            </a:solidFill>
            <a:miter lim="800000"/>
            <a:tailEnd type="arrow"/>
          </a:ln>
        </p:spPr>
      </p:cxnSp>
      <p:sp>
        <p:nvSpPr>
          <p:cNvPr id="8216" name="TextBox 54"/>
          <p:cNvSpPr txBox="1"/>
          <p:nvPr/>
        </p:nvSpPr>
        <p:spPr>
          <a:xfrm>
            <a:off x="8815388" y="1719263"/>
            <a:ext cx="633412" cy="33813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latin typeface="Times New Roman" pitchFamily="18" charset="0"/>
                <a:ea typeface="Times New Roman" pitchFamily="18" charset="0"/>
              </a:rPr>
              <a:t>Yes</a:t>
            </a:r>
          </a:p>
        </p:txBody>
      </p:sp>
      <p:sp>
        <p:nvSpPr>
          <p:cNvPr id="8217" name="TextBox 58"/>
          <p:cNvSpPr txBox="1"/>
          <p:nvPr/>
        </p:nvSpPr>
        <p:spPr>
          <a:xfrm>
            <a:off x="7650163" y="3797300"/>
            <a:ext cx="635000" cy="3397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1600">
                <a:latin typeface="Times New Roman" pitchFamily="18" charset="0"/>
                <a:ea typeface="Times New Roman" pitchFamily="18" charset="0"/>
              </a:rPr>
              <a:t>No</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 0 L 0 -0.07213" ptsTypes="">
                                      <p:cBhvr>
                                        <p:cTn id="6" dur="250" accel="50000" decel="50000" autoRev="1" fill="hold">
                                          <p:stCondLst>
                                            <p:cond delay="0"/>
                                          </p:stCondLst>
                                        </p:cTn>
                                        <p:tgtEl>
                                          <p:spTgt spid="8195"/>
                                        </p:tgtEl>
                                        <p:attrNameLst>
                                          <p:attrName>ppt_x</p:attrName>
                                          <p:attrName>ppt_y</p:attrName>
                                        </p:attrNameLst>
                                      </p:cBhvr>
                                    </p:animMotion>
                                    <p:animRot by="1500000" from="0" to="21600000">
                                      <p:cBhvr>
                                        <p:cTn id="7" dur="125" fill="hold">
                                          <p:stCondLst>
                                            <p:cond delay="0"/>
                                          </p:stCondLst>
                                        </p:cTn>
                                        <p:tgtEl>
                                          <p:spTgt spid="8195"/>
                                        </p:tgtEl>
                                        <p:attrNameLst>
                                          <p:attrName>r</p:attrName>
                                        </p:attrNameLst>
                                      </p:cBhvr>
                                    </p:animRot>
                                    <p:animRot by="-1500000" from="0" to="21600000">
                                      <p:cBhvr>
                                        <p:cTn id="8" dur="125" fill="hold">
                                          <p:stCondLst>
                                            <p:cond delay="125"/>
                                          </p:stCondLst>
                                        </p:cTn>
                                        <p:tgtEl>
                                          <p:spTgt spid="8195"/>
                                        </p:tgtEl>
                                        <p:attrNameLst>
                                          <p:attrName>r</p:attrName>
                                        </p:attrNameLst>
                                      </p:cBhvr>
                                    </p:animRot>
                                    <p:animRot by="-1500000" from="0" to="21600000">
                                      <p:cBhvr>
                                        <p:cTn id="9" dur="125" fill="hold">
                                          <p:stCondLst>
                                            <p:cond delay="250"/>
                                          </p:stCondLst>
                                        </p:cTn>
                                        <p:tgtEl>
                                          <p:spTgt spid="8195"/>
                                        </p:tgtEl>
                                        <p:attrNameLst>
                                          <p:attrName>r</p:attrName>
                                        </p:attrNameLst>
                                      </p:cBhvr>
                                    </p:animRot>
                                    <p:animRot by="1500000" from="0" to="21600000">
                                      <p:cBhvr>
                                        <p:cTn id="10" dur="125" fill="hold">
                                          <p:stCondLst>
                                            <p:cond delay="375"/>
                                          </p:stCondLst>
                                        </p:cTn>
                                        <p:tgtEl>
                                          <p:spTgt spid="8195"/>
                                        </p:tgtEl>
                                        <p:attrNameLst>
                                          <p:attrName>r</p:attrName>
                                        </p:attrNameLst>
                                      </p:cBhvr>
                                    </p:animRot>
                                  </p:childTnLst>
                                </p:cTn>
                              </p:par>
                            </p:childTnLst>
                          </p:cTn>
                        </p:par>
                      </p:childTnLst>
                    </p:cTn>
                  </p:par>
                  <p:par>
                    <p:cTn id="11" fill="hold" nodeType="clickPar">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anim calcmode="lin" valueType="num">
                                      <p:cBhvr>
                                        <p:cTn id="15" dur="500" fill="hold"/>
                                        <p:tgtEl>
                                          <p:spTgt spid="8196"/>
                                        </p:tgtEl>
                                        <p:attrNameLst>
                                          <p:attrName>ppt_w</p:attrName>
                                        </p:attrNameLst>
                                      </p:cBhvr>
                                      <p:tavLst>
                                        <p:tav tm="0">
                                          <p:val>
                                            <p:fltVal val="0"/>
                                          </p:val>
                                        </p:tav>
                                        <p:tav tm="100000">
                                          <p:val>
                                            <p:strVal val="#ppt_w"/>
                                          </p:val>
                                        </p:tav>
                                      </p:tavLst>
                                    </p:anim>
                                    <p:anim calcmode="lin" valueType="num">
                                      <p:cBhvr>
                                        <p:cTn id="16" dur="500" fill="hold"/>
                                        <p:tgtEl>
                                          <p:spTgt spid="8196"/>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p:cTn id="19" dur="500" fill="hold"/>
                                        <p:tgtEl>
                                          <p:spTgt spid="8200"/>
                                        </p:tgtEl>
                                        <p:attrNameLst>
                                          <p:attrName>ppt_w</p:attrName>
                                        </p:attrNameLst>
                                      </p:cBhvr>
                                      <p:tavLst>
                                        <p:tav tm="0">
                                          <p:val>
                                            <p:fltVal val="0"/>
                                          </p:val>
                                        </p:tav>
                                        <p:tav tm="100000">
                                          <p:val>
                                            <p:strVal val="#ppt_w"/>
                                          </p:val>
                                        </p:tav>
                                      </p:tavLst>
                                    </p:anim>
                                    <p:anim calcmode="lin" valueType="num">
                                      <p:cBhvr>
                                        <p:cTn id="20" dur="500" fill="hold"/>
                                        <p:tgtEl>
                                          <p:spTgt spid="8200"/>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8203"/>
                                        </p:tgtEl>
                                        <p:attrNameLst>
                                          <p:attrName>style.visibility</p:attrName>
                                        </p:attrNameLst>
                                      </p:cBhvr>
                                      <p:to>
                                        <p:strVal val="visible"/>
                                      </p:to>
                                    </p:set>
                                    <p:anim calcmode="lin" valueType="num">
                                      <p:cBhvr>
                                        <p:cTn id="23" dur="500" fill="hold"/>
                                        <p:tgtEl>
                                          <p:spTgt spid="8203"/>
                                        </p:tgtEl>
                                        <p:attrNameLst>
                                          <p:attrName>ppt_w</p:attrName>
                                        </p:attrNameLst>
                                      </p:cBhvr>
                                      <p:tavLst>
                                        <p:tav tm="0">
                                          <p:val>
                                            <p:fltVal val="0"/>
                                          </p:val>
                                        </p:tav>
                                        <p:tav tm="100000">
                                          <p:val>
                                            <p:strVal val="#ppt_w"/>
                                          </p:val>
                                        </p:tav>
                                      </p:tavLst>
                                    </p:anim>
                                    <p:anim calcmode="lin" valueType="num">
                                      <p:cBhvr>
                                        <p:cTn id="24" dur="500" fill="hold"/>
                                        <p:tgtEl>
                                          <p:spTgt spid="820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8202"/>
                                        </p:tgtEl>
                                        <p:attrNameLst>
                                          <p:attrName>style.visibility</p:attrName>
                                        </p:attrNameLst>
                                      </p:cBhvr>
                                      <p:to>
                                        <p:strVal val="visible"/>
                                      </p:to>
                                    </p:set>
                                    <p:anim calcmode="lin" valueType="num">
                                      <p:cBhvr>
                                        <p:cTn id="27" dur="500" fill="hold"/>
                                        <p:tgtEl>
                                          <p:spTgt spid="8202"/>
                                        </p:tgtEl>
                                        <p:attrNameLst>
                                          <p:attrName>ppt_w</p:attrName>
                                        </p:attrNameLst>
                                      </p:cBhvr>
                                      <p:tavLst>
                                        <p:tav tm="0">
                                          <p:val>
                                            <p:fltVal val="0"/>
                                          </p:val>
                                        </p:tav>
                                        <p:tav tm="100000">
                                          <p:val>
                                            <p:strVal val="#ppt_w"/>
                                          </p:val>
                                        </p:tav>
                                      </p:tavLst>
                                    </p:anim>
                                    <p:anim calcmode="lin" valueType="num">
                                      <p:cBhvr>
                                        <p:cTn id="28" dur="500" fill="hold"/>
                                        <p:tgtEl>
                                          <p:spTgt spid="8202"/>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8201"/>
                                        </p:tgtEl>
                                        <p:attrNameLst>
                                          <p:attrName>style.visibility</p:attrName>
                                        </p:attrNameLst>
                                      </p:cBhvr>
                                      <p:to>
                                        <p:strVal val="visible"/>
                                      </p:to>
                                    </p:set>
                                    <p:anim calcmode="lin" valueType="num">
                                      <p:cBhvr>
                                        <p:cTn id="31" dur="500" fill="hold"/>
                                        <p:tgtEl>
                                          <p:spTgt spid="8201"/>
                                        </p:tgtEl>
                                        <p:attrNameLst>
                                          <p:attrName>ppt_w</p:attrName>
                                        </p:attrNameLst>
                                      </p:cBhvr>
                                      <p:tavLst>
                                        <p:tav tm="0">
                                          <p:val>
                                            <p:fltVal val="0"/>
                                          </p:val>
                                        </p:tav>
                                        <p:tav tm="100000">
                                          <p:val>
                                            <p:strVal val="#ppt_w"/>
                                          </p:val>
                                        </p:tav>
                                      </p:tavLst>
                                    </p:anim>
                                    <p:anim calcmode="lin" valueType="num">
                                      <p:cBhvr>
                                        <p:cTn id="32" dur="500" fill="hold"/>
                                        <p:tgtEl>
                                          <p:spTgt spid="8201"/>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8197"/>
                                        </p:tgtEl>
                                        <p:attrNameLst>
                                          <p:attrName>style.visibility</p:attrName>
                                        </p:attrNameLst>
                                      </p:cBhvr>
                                      <p:to>
                                        <p:strVal val="visible"/>
                                      </p:to>
                                    </p:set>
                                    <p:anim calcmode="lin" valueType="num">
                                      <p:cBhvr>
                                        <p:cTn id="35" dur="500" fill="hold"/>
                                        <p:tgtEl>
                                          <p:spTgt spid="8197"/>
                                        </p:tgtEl>
                                        <p:attrNameLst>
                                          <p:attrName>ppt_w</p:attrName>
                                        </p:attrNameLst>
                                      </p:cBhvr>
                                      <p:tavLst>
                                        <p:tav tm="0">
                                          <p:val>
                                            <p:fltVal val="0"/>
                                          </p:val>
                                        </p:tav>
                                        <p:tav tm="100000">
                                          <p:val>
                                            <p:strVal val="#ppt_w"/>
                                          </p:val>
                                        </p:tav>
                                      </p:tavLst>
                                    </p:anim>
                                    <p:anim calcmode="lin" valueType="num">
                                      <p:cBhvr>
                                        <p:cTn id="36" dur="500" fill="hold"/>
                                        <p:tgtEl>
                                          <p:spTgt spid="8197"/>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8198"/>
                                        </p:tgtEl>
                                        <p:attrNameLst>
                                          <p:attrName>style.visibility</p:attrName>
                                        </p:attrNameLst>
                                      </p:cBhvr>
                                      <p:to>
                                        <p:strVal val="visible"/>
                                      </p:to>
                                    </p:set>
                                    <p:anim calcmode="lin" valueType="num">
                                      <p:cBhvr>
                                        <p:cTn id="39" dur="500" fill="hold"/>
                                        <p:tgtEl>
                                          <p:spTgt spid="8198"/>
                                        </p:tgtEl>
                                        <p:attrNameLst>
                                          <p:attrName>ppt_w</p:attrName>
                                        </p:attrNameLst>
                                      </p:cBhvr>
                                      <p:tavLst>
                                        <p:tav tm="0">
                                          <p:val>
                                            <p:fltVal val="0"/>
                                          </p:val>
                                        </p:tav>
                                        <p:tav tm="100000">
                                          <p:val>
                                            <p:strVal val="#ppt_w"/>
                                          </p:val>
                                        </p:tav>
                                      </p:tavLst>
                                    </p:anim>
                                    <p:anim calcmode="lin" valueType="num">
                                      <p:cBhvr>
                                        <p:cTn id="40" dur="500" fill="hold"/>
                                        <p:tgtEl>
                                          <p:spTgt spid="8198"/>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8199"/>
                                        </p:tgtEl>
                                        <p:attrNameLst>
                                          <p:attrName>style.visibility</p:attrName>
                                        </p:attrNameLst>
                                      </p:cBhvr>
                                      <p:to>
                                        <p:strVal val="visible"/>
                                      </p:to>
                                    </p:set>
                                    <p:anim calcmode="lin" valueType="num">
                                      <p:cBhvr>
                                        <p:cTn id="43" dur="500" fill="hold"/>
                                        <p:tgtEl>
                                          <p:spTgt spid="8199"/>
                                        </p:tgtEl>
                                        <p:attrNameLst>
                                          <p:attrName>ppt_w</p:attrName>
                                        </p:attrNameLst>
                                      </p:cBhvr>
                                      <p:tavLst>
                                        <p:tav tm="0">
                                          <p:val>
                                            <p:fltVal val="0"/>
                                          </p:val>
                                        </p:tav>
                                        <p:tav tm="100000">
                                          <p:val>
                                            <p:strVal val="#ppt_w"/>
                                          </p:val>
                                        </p:tav>
                                      </p:tavLst>
                                    </p:anim>
                                    <p:anim calcmode="lin" valueType="num">
                                      <p:cBhvr>
                                        <p:cTn id="44" dur="500" fill="hold"/>
                                        <p:tgtEl>
                                          <p:spTgt spid="8199"/>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p:cTn id="47" dur="500" fill="hold"/>
                                        <p:tgtEl>
                                          <p:spTgt spid="8204"/>
                                        </p:tgtEl>
                                        <p:attrNameLst>
                                          <p:attrName>ppt_w</p:attrName>
                                        </p:attrNameLst>
                                      </p:cBhvr>
                                      <p:tavLst>
                                        <p:tav tm="0">
                                          <p:val>
                                            <p:fltVal val="0"/>
                                          </p:val>
                                        </p:tav>
                                        <p:tav tm="100000">
                                          <p:val>
                                            <p:strVal val="#ppt_w"/>
                                          </p:val>
                                        </p:tav>
                                      </p:tavLst>
                                    </p:anim>
                                    <p:anim calcmode="lin" valueType="num">
                                      <p:cBhvr>
                                        <p:cTn id="48" dur="500" fill="hold"/>
                                        <p:tgtEl>
                                          <p:spTgt spid="8204"/>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0"/>
                                  </p:stCondLst>
                                  <p:childTnLst>
                                    <p:set>
                                      <p:cBhvr>
                                        <p:cTn id="50" dur="1" fill="hold">
                                          <p:stCondLst>
                                            <p:cond delay="0"/>
                                          </p:stCondLst>
                                        </p:cTn>
                                        <p:tgtEl>
                                          <p:spTgt spid="8205"/>
                                        </p:tgtEl>
                                        <p:attrNameLst>
                                          <p:attrName>style.visibility</p:attrName>
                                        </p:attrNameLst>
                                      </p:cBhvr>
                                      <p:to>
                                        <p:strVal val="visible"/>
                                      </p:to>
                                    </p:set>
                                    <p:anim calcmode="lin" valueType="num">
                                      <p:cBhvr>
                                        <p:cTn id="51" dur="500" fill="hold"/>
                                        <p:tgtEl>
                                          <p:spTgt spid="8205"/>
                                        </p:tgtEl>
                                        <p:attrNameLst>
                                          <p:attrName>ppt_w</p:attrName>
                                        </p:attrNameLst>
                                      </p:cBhvr>
                                      <p:tavLst>
                                        <p:tav tm="0">
                                          <p:val>
                                            <p:fltVal val="0"/>
                                          </p:val>
                                        </p:tav>
                                        <p:tav tm="100000">
                                          <p:val>
                                            <p:strVal val="#ppt_w"/>
                                          </p:val>
                                        </p:tav>
                                      </p:tavLst>
                                    </p:anim>
                                    <p:anim calcmode="lin" valueType="num">
                                      <p:cBhvr>
                                        <p:cTn id="52" dur="500" fill="hold"/>
                                        <p:tgtEl>
                                          <p:spTgt spid="8205"/>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p:stCondLst>
                              <p:cond delay="0"/>
                            </p:stCondLst>
                            <p:childTnLst>
                              <p:par>
                                <p:cTn id="55" presetID="54" presetClass="entr" presetSubtype="0" accel="100000" fill="hold" nodeType="clickEffect">
                                  <p:stCondLst>
                                    <p:cond delay="0"/>
                                  </p:stCondLst>
                                  <p:childTnLst>
                                    <p:set>
                                      <p:cBhvr>
                                        <p:cTn id="56" dur="1" fill="hold">
                                          <p:stCondLst>
                                            <p:cond delay="0"/>
                                          </p:stCondLst>
                                        </p:cTn>
                                        <p:tgtEl>
                                          <p:spTgt spid="8206"/>
                                        </p:tgtEl>
                                        <p:attrNameLst>
                                          <p:attrName>style.visibility</p:attrName>
                                        </p:attrNameLst>
                                      </p:cBhvr>
                                      <p:to>
                                        <p:strVal val="visible"/>
                                      </p:to>
                                    </p:set>
                                    <p:anim calcmode="lin" valueType="num">
                                      <p:cBhvr>
                                        <p:cTn id="57" dur="500" fill="hold"/>
                                        <p:tgtEl>
                                          <p:spTgt spid="8206"/>
                                        </p:tgtEl>
                                        <p:attrNameLst>
                                          <p:attrName>ppt_w</p:attrName>
                                        </p:attrNameLst>
                                      </p:cBhvr>
                                      <p:tavLst>
                                        <p:tav tm="0">
                                          <p:val>
                                            <p:strVal val="#ppt_w*0.05"/>
                                          </p:val>
                                        </p:tav>
                                        <p:tav tm="100000">
                                          <p:val>
                                            <p:strVal val="#ppt_w"/>
                                          </p:val>
                                        </p:tav>
                                      </p:tavLst>
                                    </p:anim>
                                    <p:anim calcmode="lin" valueType="num">
                                      <p:cBhvr>
                                        <p:cTn id="58" dur="500" fill="hold"/>
                                        <p:tgtEl>
                                          <p:spTgt spid="8206"/>
                                        </p:tgtEl>
                                        <p:attrNameLst>
                                          <p:attrName>ppt_h</p:attrName>
                                        </p:attrNameLst>
                                      </p:cBhvr>
                                      <p:tavLst>
                                        <p:tav tm="0">
                                          <p:val>
                                            <p:strVal val="#ppt_h"/>
                                          </p:val>
                                        </p:tav>
                                        <p:tav tm="100000">
                                          <p:val>
                                            <p:strVal val="#ppt_h"/>
                                          </p:val>
                                        </p:tav>
                                      </p:tavLst>
                                    </p:anim>
                                    <p:anim calcmode="lin" valueType="num">
                                      <p:cBhvr>
                                        <p:cTn id="59" dur="500" fill="hold"/>
                                        <p:tgtEl>
                                          <p:spTgt spid="8206"/>
                                        </p:tgtEl>
                                        <p:attrNameLst>
                                          <p:attrName>ppt_x</p:attrName>
                                        </p:attrNameLst>
                                      </p:cBhvr>
                                      <p:tavLst>
                                        <p:tav tm="0">
                                          <p:val>
                                            <p:strVal val="#ppt_x-.2"/>
                                          </p:val>
                                        </p:tav>
                                        <p:tav tm="100000">
                                          <p:val>
                                            <p:strVal val="#ppt_x"/>
                                          </p:val>
                                        </p:tav>
                                      </p:tavLst>
                                    </p:anim>
                                    <p:anim calcmode="lin" valueType="num">
                                      <p:cBhvr>
                                        <p:cTn id="60" dur="500" fill="hold"/>
                                        <p:tgtEl>
                                          <p:spTgt spid="8206"/>
                                        </p:tgtEl>
                                        <p:attrNameLst>
                                          <p:attrName>ppt_y</p:attrName>
                                        </p:attrNameLst>
                                      </p:cBhvr>
                                      <p:tavLst>
                                        <p:tav tm="0">
                                          <p:val>
                                            <p:strVal val="#ppt_y"/>
                                          </p:val>
                                        </p:tav>
                                        <p:tav tm="100000">
                                          <p:val>
                                            <p:strVal val="#ppt_y"/>
                                          </p:val>
                                        </p:tav>
                                      </p:tavLst>
                                    </p:anim>
                                    <p:animEffect transition="in" filter="fade">
                                      <p:cBhvr>
                                        <p:cTn id="61" dur="500"/>
                                        <p:tgtEl>
                                          <p:spTgt spid="8206"/>
                                        </p:tgtEl>
                                      </p:cBhvr>
                                    </p:animEffect>
                                  </p:childTnLst>
                                </p:cTn>
                              </p:par>
                              <p:par>
                                <p:cTn id="62" presetID="54" presetClass="entr" presetSubtype="0" accel="100000" fill="hold" nodeType="withEffect">
                                  <p:stCondLst>
                                    <p:cond delay="0"/>
                                  </p:stCondLst>
                                  <p:childTnLst>
                                    <p:set>
                                      <p:cBhvr>
                                        <p:cTn id="63" dur="1" fill="hold">
                                          <p:stCondLst>
                                            <p:cond delay="0"/>
                                          </p:stCondLst>
                                        </p:cTn>
                                        <p:tgtEl>
                                          <p:spTgt spid="8207"/>
                                        </p:tgtEl>
                                        <p:attrNameLst>
                                          <p:attrName>style.visibility</p:attrName>
                                        </p:attrNameLst>
                                      </p:cBhvr>
                                      <p:to>
                                        <p:strVal val="visible"/>
                                      </p:to>
                                    </p:set>
                                    <p:anim calcmode="lin" valueType="num">
                                      <p:cBhvr>
                                        <p:cTn id="64" dur="500" fill="hold"/>
                                        <p:tgtEl>
                                          <p:spTgt spid="8207"/>
                                        </p:tgtEl>
                                        <p:attrNameLst>
                                          <p:attrName>ppt_w</p:attrName>
                                        </p:attrNameLst>
                                      </p:cBhvr>
                                      <p:tavLst>
                                        <p:tav tm="0">
                                          <p:val>
                                            <p:strVal val="#ppt_w*0.05"/>
                                          </p:val>
                                        </p:tav>
                                        <p:tav tm="100000">
                                          <p:val>
                                            <p:strVal val="#ppt_w"/>
                                          </p:val>
                                        </p:tav>
                                      </p:tavLst>
                                    </p:anim>
                                    <p:anim calcmode="lin" valueType="num">
                                      <p:cBhvr>
                                        <p:cTn id="65" dur="500" fill="hold"/>
                                        <p:tgtEl>
                                          <p:spTgt spid="8207"/>
                                        </p:tgtEl>
                                        <p:attrNameLst>
                                          <p:attrName>ppt_h</p:attrName>
                                        </p:attrNameLst>
                                      </p:cBhvr>
                                      <p:tavLst>
                                        <p:tav tm="0">
                                          <p:val>
                                            <p:strVal val="#ppt_h"/>
                                          </p:val>
                                        </p:tav>
                                        <p:tav tm="100000">
                                          <p:val>
                                            <p:strVal val="#ppt_h"/>
                                          </p:val>
                                        </p:tav>
                                      </p:tavLst>
                                    </p:anim>
                                    <p:anim calcmode="lin" valueType="num">
                                      <p:cBhvr>
                                        <p:cTn id="66" dur="500" fill="hold"/>
                                        <p:tgtEl>
                                          <p:spTgt spid="8207"/>
                                        </p:tgtEl>
                                        <p:attrNameLst>
                                          <p:attrName>ppt_x</p:attrName>
                                        </p:attrNameLst>
                                      </p:cBhvr>
                                      <p:tavLst>
                                        <p:tav tm="0">
                                          <p:val>
                                            <p:strVal val="#ppt_x-.2"/>
                                          </p:val>
                                        </p:tav>
                                        <p:tav tm="100000">
                                          <p:val>
                                            <p:strVal val="#ppt_x"/>
                                          </p:val>
                                        </p:tav>
                                      </p:tavLst>
                                    </p:anim>
                                    <p:anim calcmode="lin" valueType="num">
                                      <p:cBhvr>
                                        <p:cTn id="67" dur="500" fill="hold"/>
                                        <p:tgtEl>
                                          <p:spTgt spid="8207"/>
                                        </p:tgtEl>
                                        <p:attrNameLst>
                                          <p:attrName>ppt_y</p:attrName>
                                        </p:attrNameLst>
                                      </p:cBhvr>
                                      <p:tavLst>
                                        <p:tav tm="0">
                                          <p:val>
                                            <p:strVal val="#ppt_y"/>
                                          </p:val>
                                        </p:tav>
                                        <p:tav tm="100000">
                                          <p:val>
                                            <p:strVal val="#ppt_y"/>
                                          </p:val>
                                        </p:tav>
                                      </p:tavLst>
                                    </p:anim>
                                    <p:animEffect transition="in" filter="fade">
                                      <p:cBhvr>
                                        <p:cTn id="68" dur="500"/>
                                        <p:tgtEl>
                                          <p:spTgt spid="8207"/>
                                        </p:tgtEl>
                                      </p:cBhvr>
                                    </p:animEffect>
                                  </p:childTnLst>
                                </p:cTn>
                              </p:par>
                            </p:childTnLst>
                          </p:cTn>
                        </p:par>
                      </p:childTnLst>
                    </p:cTn>
                  </p:par>
                  <p:par>
                    <p:cTn id="69" fill="hold" nodeType="clickPar">
                      <p:stCondLst>
                        <p:cond delay="indefinite"/>
                      </p:stCondLst>
                      <p:childTnLst>
                        <p:par>
                          <p:cTn id="70" fill="hold">
                            <p:stCondLst>
                              <p:cond delay="0"/>
                            </p:stCondLst>
                            <p:childTnLst>
                              <p:par>
                                <p:cTn id="71" presetID="37" presetClass="entr" presetSubtype="0" fill="hold" nodeType="clickEffect">
                                  <p:stCondLst>
                                    <p:cond delay="0"/>
                                  </p:stCondLst>
                                  <p:childTnLst>
                                    <p:set>
                                      <p:cBhvr>
                                        <p:cTn id="72" dur="1" fill="hold">
                                          <p:stCondLst>
                                            <p:cond delay="0"/>
                                          </p:stCondLst>
                                        </p:cTn>
                                        <p:tgtEl>
                                          <p:spTgt spid="8208"/>
                                        </p:tgtEl>
                                        <p:attrNameLst>
                                          <p:attrName>style.visibility</p:attrName>
                                        </p:attrNameLst>
                                      </p:cBhvr>
                                      <p:to>
                                        <p:strVal val="visible"/>
                                      </p:to>
                                    </p:set>
                                    <p:animEffect transition="in" filter="fade">
                                      <p:cBhvr>
                                        <p:cTn id="73" dur="1000"/>
                                        <p:tgtEl>
                                          <p:spTgt spid="8208"/>
                                        </p:tgtEl>
                                      </p:cBhvr>
                                    </p:animEffect>
                                    <p:anim calcmode="lin" valueType="num">
                                      <p:cBhvr>
                                        <p:cTn id="74" dur="1000" fill="hold"/>
                                        <p:tgtEl>
                                          <p:spTgt spid="8208"/>
                                        </p:tgtEl>
                                        <p:attrNameLst>
                                          <p:attrName>ppt_x</p:attrName>
                                        </p:attrNameLst>
                                      </p:cBhvr>
                                      <p:tavLst>
                                        <p:tav tm="0">
                                          <p:val>
                                            <p:strVal val="#ppt_x"/>
                                          </p:val>
                                        </p:tav>
                                        <p:tav tm="100000">
                                          <p:val>
                                            <p:strVal val="#ppt_x"/>
                                          </p:val>
                                        </p:tav>
                                      </p:tavLst>
                                    </p:anim>
                                    <p:anim calcmode="lin" valueType="num">
                                      <p:cBhvr>
                                        <p:cTn id="75" dur="900" decel="100000" fill="hold"/>
                                        <p:tgtEl>
                                          <p:spTgt spid="820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8208"/>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8209"/>
                                        </p:tgtEl>
                                        <p:attrNameLst>
                                          <p:attrName>style.visibility</p:attrName>
                                        </p:attrNameLst>
                                      </p:cBhvr>
                                      <p:to>
                                        <p:strVal val="visible"/>
                                      </p:to>
                                    </p:set>
                                    <p:animEffect transition="in" filter="fade">
                                      <p:cBhvr>
                                        <p:cTn id="79" dur="1000"/>
                                        <p:tgtEl>
                                          <p:spTgt spid="8209"/>
                                        </p:tgtEl>
                                      </p:cBhvr>
                                    </p:animEffect>
                                    <p:anim calcmode="lin" valueType="num">
                                      <p:cBhvr>
                                        <p:cTn id="80" dur="1000" fill="hold"/>
                                        <p:tgtEl>
                                          <p:spTgt spid="8209"/>
                                        </p:tgtEl>
                                        <p:attrNameLst>
                                          <p:attrName>ppt_x</p:attrName>
                                        </p:attrNameLst>
                                      </p:cBhvr>
                                      <p:tavLst>
                                        <p:tav tm="0">
                                          <p:val>
                                            <p:strVal val="#ppt_x"/>
                                          </p:val>
                                        </p:tav>
                                        <p:tav tm="100000">
                                          <p:val>
                                            <p:strVal val="#ppt_x"/>
                                          </p:val>
                                        </p:tav>
                                      </p:tavLst>
                                    </p:anim>
                                    <p:anim calcmode="lin" valueType="num">
                                      <p:cBhvr>
                                        <p:cTn id="81" dur="900" decel="100000" fill="hold"/>
                                        <p:tgtEl>
                                          <p:spTgt spid="820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8209"/>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0"/>
                                  </p:stCondLst>
                                  <p:childTnLst>
                                    <p:set>
                                      <p:cBhvr>
                                        <p:cTn id="84" dur="1" fill="hold">
                                          <p:stCondLst>
                                            <p:cond delay="0"/>
                                          </p:stCondLst>
                                        </p:cTn>
                                        <p:tgtEl>
                                          <p:spTgt spid="8210"/>
                                        </p:tgtEl>
                                        <p:attrNameLst>
                                          <p:attrName>style.visibility</p:attrName>
                                        </p:attrNameLst>
                                      </p:cBhvr>
                                      <p:to>
                                        <p:strVal val="visible"/>
                                      </p:to>
                                    </p:set>
                                    <p:animEffect transition="in" filter="fade">
                                      <p:cBhvr>
                                        <p:cTn id="85" dur="1000"/>
                                        <p:tgtEl>
                                          <p:spTgt spid="8210"/>
                                        </p:tgtEl>
                                      </p:cBhvr>
                                    </p:animEffect>
                                    <p:anim calcmode="lin" valueType="num">
                                      <p:cBhvr>
                                        <p:cTn id="86" dur="1000" fill="hold"/>
                                        <p:tgtEl>
                                          <p:spTgt spid="8210"/>
                                        </p:tgtEl>
                                        <p:attrNameLst>
                                          <p:attrName>ppt_x</p:attrName>
                                        </p:attrNameLst>
                                      </p:cBhvr>
                                      <p:tavLst>
                                        <p:tav tm="0">
                                          <p:val>
                                            <p:strVal val="#ppt_x"/>
                                          </p:val>
                                        </p:tav>
                                        <p:tav tm="100000">
                                          <p:val>
                                            <p:strVal val="#ppt_x"/>
                                          </p:val>
                                        </p:tav>
                                      </p:tavLst>
                                    </p:anim>
                                    <p:anim calcmode="lin" valueType="num">
                                      <p:cBhvr>
                                        <p:cTn id="87" dur="900" decel="100000" fill="hold"/>
                                        <p:tgtEl>
                                          <p:spTgt spid="8210"/>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8210"/>
                                        </p:tgtEl>
                                        <p:attrNameLst>
                                          <p:attrName>ppt_y</p:attrName>
                                        </p:attrNameLst>
                                      </p:cBhvr>
                                      <p:tavLst>
                                        <p:tav tm="0">
                                          <p:val>
                                            <p:strVal val="#ppt_y-.03"/>
                                          </p:val>
                                        </p:tav>
                                        <p:tav tm="100000">
                                          <p:val>
                                            <p:strVal val="#ppt_y"/>
                                          </p:val>
                                        </p:tav>
                                      </p:tavLst>
                                    </p:anim>
                                  </p:childTnLst>
                                </p:cTn>
                              </p:par>
                            </p:childTnLst>
                          </p:cTn>
                        </p:par>
                      </p:childTnLst>
                    </p:cTn>
                  </p:par>
                  <p:par>
                    <p:cTn id="89" fill="hold" nodeType="clickPar">
                      <p:stCondLst>
                        <p:cond delay="indefinite"/>
                      </p:stCondLst>
                      <p:childTnLst>
                        <p:par>
                          <p:cTn id="90" fill="hold">
                            <p:stCondLst>
                              <p:cond delay="0"/>
                            </p:stCondLst>
                            <p:childTnLst>
                              <p:par>
                                <p:cTn id="91" presetID="54" presetClass="entr" presetSubtype="0" accel="100000" fill="hold" nodeType="clickEffect">
                                  <p:stCondLst>
                                    <p:cond delay="0"/>
                                  </p:stCondLst>
                                  <p:childTnLst>
                                    <p:set>
                                      <p:cBhvr>
                                        <p:cTn id="92" dur="1" fill="hold">
                                          <p:stCondLst>
                                            <p:cond delay="0"/>
                                          </p:stCondLst>
                                        </p:cTn>
                                        <p:tgtEl>
                                          <p:spTgt spid="8211"/>
                                        </p:tgtEl>
                                        <p:attrNameLst>
                                          <p:attrName>style.visibility</p:attrName>
                                        </p:attrNameLst>
                                      </p:cBhvr>
                                      <p:to>
                                        <p:strVal val="visible"/>
                                      </p:to>
                                    </p:set>
                                    <p:anim calcmode="lin" valueType="num">
                                      <p:cBhvr>
                                        <p:cTn id="93" dur="500" fill="hold"/>
                                        <p:tgtEl>
                                          <p:spTgt spid="8211"/>
                                        </p:tgtEl>
                                        <p:attrNameLst>
                                          <p:attrName>ppt_w</p:attrName>
                                        </p:attrNameLst>
                                      </p:cBhvr>
                                      <p:tavLst>
                                        <p:tav tm="0">
                                          <p:val>
                                            <p:strVal val="#ppt_w*0.05"/>
                                          </p:val>
                                        </p:tav>
                                        <p:tav tm="100000">
                                          <p:val>
                                            <p:strVal val="#ppt_w"/>
                                          </p:val>
                                        </p:tav>
                                      </p:tavLst>
                                    </p:anim>
                                    <p:anim calcmode="lin" valueType="num">
                                      <p:cBhvr>
                                        <p:cTn id="94" dur="500" fill="hold"/>
                                        <p:tgtEl>
                                          <p:spTgt spid="8211"/>
                                        </p:tgtEl>
                                        <p:attrNameLst>
                                          <p:attrName>ppt_h</p:attrName>
                                        </p:attrNameLst>
                                      </p:cBhvr>
                                      <p:tavLst>
                                        <p:tav tm="0">
                                          <p:val>
                                            <p:strVal val="#ppt_h"/>
                                          </p:val>
                                        </p:tav>
                                        <p:tav tm="100000">
                                          <p:val>
                                            <p:strVal val="#ppt_h"/>
                                          </p:val>
                                        </p:tav>
                                      </p:tavLst>
                                    </p:anim>
                                    <p:anim calcmode="lin" valueType="num">
                                      <p:cBhvr>
                                        <p:cTn id="95" dur="500" fill="hold"/>
                                        <p:tgtEl>
                                          <p:spTgt spid="8211"/>
                                        </p:tgtEl>
                                        <p:attrNameLst>
                                          <p:attrName>ppt_x</p:attrName>
                                        </p:attrNameLst>
                                      </p:cBhvr>
                                      <p:tavLst>
                                        <p:tav tm="0">
                                          <p:val>
                                            <p:strVal val="#ppt_x-.2"/>
                                          </p:val>
                                        </p:tav>
                                        <p:tav tm="100000">
                                          <p:val>
                                            <p:strVal val="#ppt_x"/>
                                          </p:val>
                                        </p:tav>
                                      </p:tavLst>
                                    </p:anim>
                                    <p:anim calcmode="lin" valueType="num">
                                      <p:cBhvr>
                                        <p:cTn id="96" dur="500" fill="hold"/>
                                        <p:tgtEl>
                                          <p:spTgt spid="8211"/>
                                        </p:tgtEl>
                                        <p:attrNameLst>
                                          <p:attrName>ppt_y</p:attrName>
                                        </p:attrNameLst>
                                      </p:cBhvr>
                                      <p:tavLst>
                                        <p:tav tm="0">
                                          <p:val>
                                            <p:strVal val="#ppt_y"/>
                                          </p:val>
                                        </p:tav>
                                        <p:tav tm="100000">
                                          <p:val>
                                            <p:strVal val="#ppt_y"/>
                                          </p:val>
                                        </p:tav>
                                      </p:tavLst>
                                    </p:anim>
                                    <p:animEffect transition="in" filter="fade">
                                      <p:cBhvr>
                                        <p:cTn id="97" dur="500"/>
                                        <p:tgtEl>
                                          <p:spTgt spid="8211"/>
                                        </p:tgtEl>
                                      </p:cBhvr>
                                    </p:animEffect>
                                  </p:childTnLst>
                                </p:cTn>
                              </p:par>
                              <p:par>
                                <p:cTn id="98" presetID="54" presetClass="entr" presetSubtype="0" accel="100000" fill="hold" grpId="0" nodeType="withEffect">
                                  <p:stCondLst>
                                    <p:cond delay="0"/>
                                  </p:stCondLst>
                                  <p:childTnLst>
                                    <p:set>
                                      <p:cBhvr>
                                        <p:cTn id="99" dur="1" fill="hold">
                                          <p:stCondLst>
                                            <p:cond delay="0"/>
                                          </p:stCondLst>
                                        </p:cTn>
                                        <p:tgtEl>
                                          <p:spTgt spid="8217"/>
                                        </p:tgtEl>
                                        <p:attrNameLst>
                                          <p:attrName>style.visibility</p:attrName>
                                        </p:attrNameLst>
                                      </p:cBhvr>
                                      <p:to>
                                        <p:strVal val="visible"/>
                                      </p:to>
                                    </p:set>
                                    <p:anim calcmode="lin" valueType="num">
                                      <p:cBhvr>
                                        <p:cTn id="100" dur="500" fill="hold"/>
                                        <p:tgtEl>
                                          <p:spTgt spid="8217"/>
                                        </p:tgtEl>
                                        <p:attrNameLst>
                                          <p:attrName>ppt_w</p:attrName>
                                        </p:attrNameLst>
                                      </p:cBhvr>
                                      <p:tavLst>
                                        <p:tav tm="0">
                                          <p:val>
                                            <p:strVal val="#ppt_w*0.05"/>
                                          </p:val>
                                        </p:tav>
                                        <p:tav tm="100000">
                                          <p:val>
                                            <p:strVal val="#ppt_w"/>
                                          </p:val>
                                        </p:tav>
                                      </p:tavLst>
                                    </p:anim>
                                    <p:anim calcmode="lin" valueType="num">
                                      <p:cBhvr>
                                        <p:cTn id="101" dur="500" fill="hold"/>
                                        <p:tgtEl>
                                          <p:spTgt spid="8217"/>
                                        </p:tgtEl>
                                        <p:attrNameLst>
                                          <p:attrName>ppt_h</p:attrName>
                                        </p:attrNameLst>
                                      </p:cBhvr>
                                      <p:tavLst>
                                        <p:tav tm="0">
                                          <p:val>
                                            <p:strVal val="#ppt_h"/>
                                          </p:val>
                                        </p:tav>
                                        <p:tav tm="100000">
                                          <p:val>
                                            <p:strVal val="#ppt_h"/>
                                          </p:val>
                                        </p:tav>
                                      </p:tavLst>
                                    </p:anim>
                                    <p:anim calcmode="lin" valueType="num">
                                      <p:cBhvr>
                                        <p:cTn id="102" dur="500" fill="hold"/>
                                        <p:tgtEl>
                                          <p:spTgt spid="8217"/>
                                        </p:tgtEl>
                                        <p:attrNameLst>
                                          <p:attrName>ppt_x</p:attrName>
                                        </p:attrNameLst>
                                      </p:cBhvr>
                                      <p:tavLst>
                                        <p:tav tm="0">
                                          <p:val>
                                            <p:strVal val="#ppt_x-.2"/>
                                          </p:val>
                                        </p:tav>
                                        <p:tav tm="100000">
                                          <p:val>
                                            <p:strVal val="#ppt_x"/>
                                          </p:val>
                                        </p:tav>
                                      </p:tavLst>
                                    </p:anim>
                                    <p:anim calcmode="lin" valueType="num">
                                      <p:cBhvr>
                                        <p:cTn id="103" dur="500" fill="hold"/>
                                        <p:tgtEl>
                                          <p:spTgt spid="8217"/>
                                        </p:tgtEl>
                                        <p:attrNameLst>
                                          <p:attrName>ppt_y</p:attrName>
                                        </p:attrNameLst>
                                      </p:cBhvr>
                                      <p:tavLst>
                                        <p:tav tm="0">
                                          <p:val>
                                            <p:strVal val="#ppt_y"/>
                                          </p:val>
                                        </p:tav>
                                        <p:tav tm="100000">
                                          <p:val>
                                            <p:strVal val="#ppt_y"/>
                                          </p:val>
                                        </p:tav>
                                      </p:tavLst>
                                    </p:anim>
                                    <p:animEffect transition="in" filter="fade">
                                      <p:cBhvr>
                                        <p:cTn id="104" dur="500"/>
                                        <p:tgtEl>
                                          <p:spTgt spid="8217"/>
                                        </p:tgtEl>
                                      </p:cBhvr>
                                    </p:animEffect>
                                  </p:childTnLst>
                                </p:cTn>
                              </p:par>
                              <p:par>
                                <p:cTn id="105" presetID="54" presetClass="entr" presetSubtype="0" accel="100000" fill="hold" nodeType="withEffect">
                                  <p:stCondLst>
                                    <p:cond delay="0"/>
                                  </p:stCondLst>
                                  <p:childTnLst>
                                    <p:set>
                                      <p:cBhvr>
                                        <p:cTn id="106" dur="1" fill="hold">
                                          <p:stCondLst>
                                            <p:cond delay="0"/>
                                          </p:stCondLst>
                                        </p:cTn>
                                        <p:tgtEl>
                                          <p:spTgt spid="8212"/>
                                        </p:tgtEl>
                                        <p:attrNameLst>
                                          <p:attrName>style.visibility</p:attrName>
                                        </p:attrNameLst>
                                      </p:cBhvr>
                                      <p:to>
                                        <p:strVal val="visible"/>
                                      </p:to>
                                    </p:set>
                                    <p:anim calcmode="lin" valueType="num">
                                      <p:cBhvr>
                                        <p:cTn id="107" dur="500" fill="hold"/>
                                        <p:tgtEl>
                                          <p:spTgt spid="8212"/>
                                        </p:tgtEl>
                                        <p:attrNameLst>
                                          <p:attrName>ppt_w</p:attrName>
                                        </p:attrNameLst>
                                      </p:cBhvr>
                                      <p:tavLst>
                                        <p:tav tm="0">
                                          <p:val>
                                            <p:strVal val="#ppt_w*0.05"/>
                                          </p:val>
                                        </p:tav>
                                        <p:tav tm="100000">
                                          <p:val>
                                            <p:strVal val="#ppt_w"/>
                                          </p:val>
                                        </p:tav>
                                      </p:tavLst>
                                    </p:anim>
                                    <p:anim calcmode="lin" valueType="num">
                                      <p:cBhvr>
                                        <p:cTn id="108" dur="500" fill="hold"/>
                                        <p:tgtEl>
                                          <p:spTgt spid="8212"/>
                                        </p:tgtEl>
                                        <p:attrNameLst>
                                          <p:attrName>ppt_h</p:attrName>
                                        </p:attrNameLst>
                                      </p:cBhvr>
                                      <p:tavLst>
                                        <p:tav tm="0">
                                          <p:val>
                                            <p:strVal val="#ppt_h"/>
                                          </p:val>
                                        </p:tav>
                                        <p:tav tm="100000">
                                          <p:val>
                                            <p:strVal val="#ppt_h"/>
                                          </p:val>
                                        </p:tav>
                                      </p:tavLst>
                                    </p:anim>
                                    <p:anim calcmode="lin" valueType="num">
                                      <p:cBhvr>
                                        <p:cTn id="109" dur="500" fill="hold"/>
                                        <p:tgtEl>
                                          <p:spTgt spid="8212"/>
                                        </p:tgtEl>
                                        <p:attrNameLst>
                                          <p:attrName>ppt_x</p:attrName>
                                        </p:attrNameLst>
                                      </p:cBhvr>
                                      <p:tavLst>
                                        <p:tav tm="0">
                                          <p:val>
                                            <p:strVal val="#ppt_x-.2"/>
                                          </p:val>
                                        </p:tav>
                                        <p:tav tm="100000">
                                          <p:val>
                                            <p:strVal val="#ppt_x"/>
                                          </p:val>
                                        </p:tav>
                                      </p:tavLst>
                                    </p:anim>
                                    <p:anim calcmode="lin" valueType="num">
                                      <p:cBhvr>
                                        <p:cTn id="110" dur="500" fill="hold"/>
                                        <p:tgtEl>
                                          <p:spTgt spid="8212"/>
                                        </p:tgtEl>
                                        <p:attrNameLst>
                                          <p:attrName>ppt_y</p:attrName>
                                        </p:attrNameLst>
                                      </p:cBhvr>
                                      <p:tavLst>
                                        <p:tav tm="0">
                                          <p:val>
                                            <p:strVal val="#ppt_y"/>
                                          </p:val>
                                        </p:tav>
                                        <p:tav tm="100000">
                                          <p:val>
                                            <p:strVal val="#ppt_y"/>
                                          </p:val>
                                        </p:tav>
                                      </p:tavLst>
                                    </p:anim>
                                    <p:animEffect transition="in" filter="fade">
                                      <p:cBhvr>
                                        <p:cTn id="111" dur="500"/>
                                        <p:tgtEl>
                                          <p:spTgt spid="8212"/>
                                        </p:tgtEl>
                                      </p:cBhvr>
                                    </p:animEffect>
                                  </p:childTnLst>
                                </p:cTn>
                              </p:par>
                            </p:childTnLst>
                          </p:cTn>
                        </p:par>
                      </p:childTnLst>
                    </p:cTn>
                  </p:par>
                  <p:par>
                    <p:cTn id="112" fill="hold" nodeType="clickPar">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8213"/>
                                        </p:tgtEl>
                                        <p:attrNameLst>
                                          <p:attrName>style.visibility</p:attrName>
                                        </p:attrNameLst>
                                      </p:cBhvr>
                                      <p:to>
                                        <p:strVal val="visible"/>
                                      </p:to>
                                    </p:set>
                                    <p:anim calcmode="lin" valueType="num">
                                      <p:cBhvr additive="base">
                                        <p:cTn id="116" dur="500" fill="hold"/>
                                        <p:tgtEl>
                                          <p:spTgt spid="8213"/>
                                        </p:tgtEl>
                                        <p:attrNameLst>
                                          <p:attrName>ppt_x</p:attrName>
                                        </p:attrNameLst>
                                      </p:cBhvr>
                                      <p:tavLst>
                                        <p:tav tm="0">
                                          <p:val>
                                            <p:strVal val="#ppt_x"/>
                                          </p:val>
                                        </p:tav>
                                        <p:tav tm="100000">
                                          <p:val>
                                            <p:strVal val="#ppt_x"/>
                                          </p:val>
                                        </p:tav>
                                      </p:tavLst>
                                    </p:anim>
                                    <p:anim calcmode="lin" valueType="num">
                                      <p:cBhvr additive="base">
                                        <p:cTn id="117" dur="500" fill="hold"/>
                                        <p:tgtEl>
                                          <p:spTgt spid="821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8216"/>
                                        </p:tgtEl>
                                        <p:attrNameLst>
                                          <p:attrName>style.visibility</p:attrName>
                                        </p:attrNameLst>
                                      </p:cBhvr>
                                      <p:to>
                                        <p:strVal val="visible"/>
                                      </p:to>
                                    </p:set>
                                    <p:anim calcmode="lin" valueType="num">
                                      <p:cBhvr additive="base">
                                        <p:cTn id="120" dur="500" fill="hold"/>
                                        <p:tgtEl>
                                          <p:spTgt spid="8216"/>
                                        </p:tgtEl>
                                        <p:attrNameLst>
                                          <p:attrName>ppt_x</p:attrName>
                                        </p:attrNameLst>
                                      </p:cBhvr>
                                      <p:tavLst>
                                        <p:tav tm="0">
                                          <p:val>
                                            <p:strVal val="#ppt_x"/>
                                          </p:val>
                                        </p:tav>
                                        <p:tav tm="100000">
                                          <p:val>
                                            <p:strVal val="#ppt_x"/>
                                          </p:val>
                                        </p:tav>
                                      </p:tavLst>
                                    </p:anim>
                                    <p:anim calcmode="lin" valueType="num">
                                      <p:cBhvr additive="base">
                                        <p:cTn id="121" dur="500" fill="hold"/>
                                        <p:tgtEl>
                                          <p:spTgt spid="8216"/>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8214"/>
                                        </p:tgtEl>
                                        <p:attrNameLst>
                                          <p:attrName>style.visibility</p:attrName>
                                        </p:attrNameLst>
                                      </p:cBhvr>
                                      <p:to>
                                        <p:strVal val="visible"/>
                                      </p:to>
                                    </p:set>
                                    <p:anim calcmode="lin" valueType="num">
                                      <p:cBhvr additive="base">
                                        <p:cTn id="124" dur="500" fill="hold"/>
                                        <p:tgtEl>
                                          <p:spTgt spid="8214"/>
                                        </p:tgtEl>
                                        <p:attrNameLst>
                                          <p:attrName>ppt_x</p:attrName>
                                        </p:attrNameLst>
                                      </p:cBhvr>
                                      <p:tavLst>
                                        <p:tav tm="0">
                                          <p:val>
                                            <p:strVal val="#ppt_x"/>
                                          </p:val>
                                        </p:tav>
                                        <p:tav tm="100000">
                                          <p:val>
                                            <p:strVal val="#ppt_x"/>
                                          </p:val>
                                        </p:tav>
                                      </p:tavLst>
                                    </p:anim>
                                    <p:anim calcmode="lin" valueType="num">
                                      <p:cBhvr additive="base">
                                        <p:cTn id="125" dur="500" fill="hold"/>
                                        <p:tgtEl>
                                          <p:spTgt spid="8214"/>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8215"/>
                                        </p:tgtEl>
                                        <p:attrNameLst>
                                          <p:attrName>style.visibility</p:attrName>
                                        </p:attrNameLst>
                                      </p:cBhvr>
                                      <p:to>
                                        <p:strVal val="visible"/>
                                      </p:to>
                                    </p:set>
                                    <p:anim calcmode="lin" valueType="num">
                                      <p:cBhvr additive="base">
                                        <p:cTn id="128" dur="500" fill="hold"/>
                                        <p:tgtEl>
                                          <p:spTgt spid="8215"/>
                                        </p:tgtEl>
                                        <p:attrNameLst>
                                          <p:attrName>ppt_x</p:attrName>
                                        </p:attrNameLst>
                                      </p:cBhvr>
                                      <p:tavLst>
                                        <p:tav tm="0">
                                          <p:val>
                                            <p:strVal val="#ppt_x"/>
                                          </p:val>
                                        </p:tav>
                                        <p:tav tm="100000">
                                          <p:val>
                                            <p:strVal val="#ppt_x"/>
                                          </p:val>
                                        </p:tav>
                                      </p:tavLst>
                                    </p:anim>
                                    <p:anim calcmode="lin" valueType="num">
                                      <p:cBhvr additive="base">
                                        <p:cTn id="129" dur="500" fill="hold"/>
                                        <p:tgtEl>
                                          <p:spTgt spid="8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animBg="1"/>
      <p:bldP spid="8197" grpId="0" animBg="1"/>
      <p:bldP spid="8198" grpId="0" animBg="1"/>
      <p:bldP spid="8199" grpId="0" animBg="1"/>
      <p:bldP spid="8200" grpId="0" animBg="1"/>
      <p:bldP spid="8201" grpId="0" animBg="1"/>
      <p:bldP spid="8202" grpId="0" animBg="1"/>
      <p:bldP spid="8203" grpId="0" animBg="1"/>
      <p:bldP spid="8204" grpId="0" animBg="1"/>
      <p:bldP spid="8205" grpId="0" animBg="1"/>
      <p:bldP spid="8216" grpId="0"/>
      <p:bldP spid="82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2974975" y="377825"/>
            <a:ext cx="64738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grpSp>
        <p:nvGrpSpPr>
          <p:cNvPr id="9219" name="Group 22"/>
          <p:cNvGrpSpPr>
            <a:grpSpLocks noGrp="1" noRot="1" noChangeAspect="1" noMove="1"/>
          </p:cNvGrpSpPr>
          <p:nvPr/>
        </p:nvGrpSpPr>
        <p:grpSpPr>
          <a:xfrm>
            <a:off x="0" y="0"/>
            <a:ext cx="885825" cy="6858000"/>
            <a:chOff x="0" y="0"/>
            <a:chExt cx="885825" cy="6858000"/>
          </a:xfrm>
        </p:grpSpPr>
        <p:sp>
          <p:nvSpPr>
            <p:cNvPr id="9224"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9225"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9220" name="TextBox 5"/>
          <p:cNvSpPr txBox="1"/>
          <p:nvPr/>
        </p:nvSpPr>
        <p:spPr>
          <a:xfrm>
            <a:off x="914400" y="1058863"/>
            <a:ext cx="10644188" cy="2616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defRPr/>
            </a:pPr>
            <a:r>
              <a:rPr kumimoji="0" lang="en-US" sz="22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Data collection :</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dataset which was used is a subnet of a dataset          from(</a:t>
            </a:r>
            <a:r>
              <a:rPr kumimoji="0" lang="en-US" sz="2000" b="0" i="0" u="sng"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hlinkClick r:id="rId2"/>
              </a:rPr>
              <a:t>https://www.kaggle.com/datasets/dheerajperumandla/drowsiness-dataset</a:t>
            </a: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 following  HaarCascades XML files are used to  identify objects or features within images or</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video frames.</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p:txBody>
      </p:sp>
      <p:grpSp>
        <p:nvGrpSpPr>
          <p:cNvPr id="9223" name="Rounded Rectangle 7"/>
          <p:cNvGrpSpPr/>
          <p:nvPr/>
        </p:nvGrpSpPr>
        <p:grpSpPr>
          <a:xfrm>
            <a:off x="3170238" y="3876675"/>
            <a:ext cx="4705350" cy="2182813"/>
            <a:chOff x="1997" y="2442"/>
            <a:chExt cx="2964" cy="1375"/>
          </a:xfrm>
        </p:grpSpPr>
        <p:pic>
          <p:nvPicPr>
            <p:cNvPr id="9221" name="Rounded Rectangle 7"/>
            <p:cNvPicPr/>
            <p:nvPr/>
          </p:nvPicPr>
          <p:blipFill>
            <a:blip r:embed="rId3"/>
            <a:stretch>
              <a:fillRect/>
            </a:stretch>
          </p:blipFill>
          <p:spPr>
            <a:xfrm>
              <a:off x="1997" y="2442"/>
              <a:ext cx="2964" cy="1375"/>
            </a:xfrm>
            <a:prstGeom prst="rect">
              <a:avLst/>
            </a:prstGeom>
            <a:noFill/>
            <a:ln>
              <a:miter lim="800000"/>
            </a:ln>
          </p:spPr>
        </p:pic>
        <p:sp>
          <p:nvSpPr>
            <p:cNvPr id="9222" name="Text Box 6"/>
            <p:cNvSpPr txBox="1"/>
            <p:nvPr/>
          </p:nvSpPr>
          <p:spPr>
            <a:xfrm>
              <a:off x="2090" y="2535"/>
              <a:ext cx="2747" cy="1158"/>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haarcascade_frontalface_default.xml</a:t>
              </a:r>
              <a:endParaRPr sz="2200">
                <a:latin typeface="Calibri" pitchFamily="34" charset="0"/>
              </a:endParaRPr>
            </a:p>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a:t>
              </a:r>
              <a:r>
                <a:rPr sz="2000">
                  <a:solidFill>
                    <a:srgbClr val="FFFFFF"/>
                  </a:solidFill>
                  <a:latin typeface="Calibri" pitchFamily="34" charset="0"/>
                </a:rPr>
                <a:t> </a:t>
              </a:r>
              <a:r>
                <a:rPr sz="2000">
                  <a:latin typeface="Times New Roman" pitchFamily="18" charset="0"/>
                  <a:ea typeface="Times New Roman" pitchFamily="18" charset="0"/>
                </a:rPr>
                <a:t>lefteye_2splits.xml</a:t>
              </a:r>
              <a:endParaRPr sz="2200">
                <a:latin typeface="Calibri" pitchFamily="34" charset="0"/>
              </a:endParaRPr>
            </a:p>
            <a:p>
              <a:pPr marL="0" lvl="0" indent="0" eaLnBrk="1" hangingPunct="1">
                <a:buFont typeface="Arial"/>
                <a:buChar char="•"/>
              </a:pPr>
              <a:r>
                <a:rPr sz="2200">
                  <a:latin typeface="Calibri" pitchFamily="34" charset="0"/>
                </a:rPr>
                <a:t>  </a:t>
              </a:r>
              <a:r>
                <a:rPr sz="2000">
                  <a:latin typeface="Times New Roman" pitchFamily="18" charset="0"/>
                  <a:ea typeface="Times New Roman" pitchFamily="18" charset="0"/>
                </a:rPr>
                <a:t>haarcascade_righteye_2splits.xml</a:t>
              </a:r>
              <a:endParaRPr sz="2200">
                <a:latin typeface="Calibri"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9220">
                                            <p:txEl>
                                              <p:pRg st="0" end="0"/>
                                            </p:txEl>
                                          </p:spTgt>
                                        </p:tgtEl>
                                        <p:attrNameLst>
                                          <p:attrName>style.visibility</p:attrName>
                                        </p:attrNameLst>
                                      </p:cBhvr>
                                      <p:to>
                                        <p:strVal val="visible"/>
                                      </p:to>
                                    </p:set>
                                    <p:animEffect transition="in" filter="fade">
                                      <p:cBhvr>
                                        <p:cTn id="14" dur="1000"/>
                                        <p:tgtEl>
                                          <p:spTgt spid="9220">
                                            <p:txEl>
                                              <p:pRg st="0" end="0"/>
                                            </p:txEl>
                                          </p:spTgt>
                                        </p:tgtEl>
                                      </p:cBhvr>
                                    </p:animEffect>
                                    <p:anim calcmode="lin" valueType="num">
                                      <p:cBhvr>
                                        <p:cTn id="15" dur="1000" fill="hold"/>
                                        <p:tgtEl>
                                          <p:spTgt spid="9220">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9220">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9220">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9220">
                                            <p:txEl>
                                              <p:pRg st="1" end="1"/>
                                            </p:txEl>
                                          </p:spTgt>
                                        </p:tgtEl>
                                        <p:attrNameLst>
                                          <p:attrName>style.visibility</p:attrName>
                                        </p:attrNameLst>
                                      </p:cBhvr>
                                      <p:to>
                                        <p:strVal val="visible"/>
                                      </p:to>
                                    </p:set>
                                    <p:animEffect transition="in" filter="fade">
                                      <p:cBhvr>
                                        <p:cTn id="20" dur="1000"/>
                                        <p:tgtEl>
                                          <p:spTgt spid="9220">
                                            <p:txEl>
                                              <p:pRg st="1" end="1"/>
                                            </p:txEl>
                                          </p:spTgt>
                                        </p:tgtEl>
                                      </p:cBhvr>
                                    </p:animEffect>
                                    <p:anim calcmode="lin" valueType="num">
                                      <p:cBhvr>
                                        <p:cTn id="21" dur="1000" fill="hold"/>
                                        <p:tgtEl>
                                          <p:spTgt spid="9220">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9220">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22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9220">
                                            <p:txEl>
                                              <p:pRg st="4" end="4"/>
                                            </p:txEl>
                                          </p:spTgt>
                                        </p:tgtEl>
                                        <p:attrNameLst>
                                          <p:attrName>style.visibility</p:attrName>
                                        </p:attrNameLst>
                                      </p:cBhvr>
                                      <p:to>
                                        <p:strVal val="visible"/>
                                      </p:to>
                                    </p:set>
                                    <p:animEffect transition="in" filter="fade">
                                      <p:cBhvr>
                                        <p:cTn id="28" dur="1000"/>
                                        <p:tgtEl>
                                          <p:spTgt spid="9220">
                                            <p:txEl>
                                              <p:pRg st="4" end="4"/>
                                            </p:txEl>
                                          </p:spTgt>
                                        </p:tgtEl>
                                      </p:cBhvr>
                                    </p:animEffect>
                                    <p:anim calcmode="lin" valueType="num">
                                      <p:cBhvr>
                                        <p:cTn id="29" dur="1000" fill="hold"/>
                                        <p:tgtEl>
                                          <p:spTgt spid="9220">
                                            <p:txEl>
                                              <p:pRg st="4" end="4"/>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9220">
                                            <p:txEl>
                                              <p:pRg st="4" end="4"/>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9220">
                                            <p:txEl>
                                              <p:pRg st="4" end="4"/>
                                            </p:txEl>
                                          </p:spTgt>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0"/>
                                  </p:stCondLst>
                                  <p:childTnLst>
                                    <p:set>
                                      <p:cBhvr>
                                        <p:cTn id="33" dur="1" fill="hold">
                                          <p:stCondLst>
                                            <p:cond delay="0"/>
                                          </p:stCondLst>
                                        </p:cTn>
                                        <p:tgtEl>
                                          <p:spTgt spid="9220">
                                            <p:txEl>
                                              <p:pRg st="5" end="5"/>
                                            </p:txEl>
                                          </p:spTgt>
                                        </p:tgtEl>
                                        <p:attrNameLst>
                                          <p:attrName>style.visibility</p:attrName>
                                        </p:attrNameLst>
                                      </p:cBhvr>
                                      <p:to>
                                        <p:strVal val="visible"/>
                                      </p:to>
                                    </p:set>
                                    <p:animEffect transition="in" filter="fade">
                                      <p:cBhvr>
                                        <p:cTn id="34" dur="1000"/>
                                        <p:tgtEl>
                                          <p:spTgt spid="9220">
                                            <p:txEl>
                                              <p:pRg st="5" end="5"/>
                                            </p:txEl>
                                          </p:spTgt>
                                        </p:tgtEl>
                                      </p:cBhvr>
                                    </p:animEffect>
                                    <p:anim calcmode="lin" valueType="num">
                                      <p:cBhvr>
                                        <p:cTn id="35" dur="1000" fill="hold"/>
                                        <p:tgtEl>
                                          <p:spTgt spid="9220">
                                            <p:txEl>
                                              <p:pRg st="5" end="5"/>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9220">
                                            <p:txEl>
                                              <p:pRg st="5" end="5"/>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922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8" fill="hold" nodeType="clickPar">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9223"/>
                                        </p:tgtEl>
                                        <p:attrNameLst>
                                          <p:attrName>style.visibility</p:attrName>
                                        </p:attrNameLst>
                                      </p:cBhvr>
                                      <p:to>
                                        <p:strVal val="visible"/>
                                      </p:to>
                                    </p:set>
                                    <p:animEffect transition="in" filter="diamond(in)">
                                      <p:cBhvr>
                                        <p:cTn id="42" dur="20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2"/>
          <p:cNvGrpSpPr>
            <a:grpSpLocks noGrp="1" noRot="1" noChangeAspect="1" noMove="1"/>
          </p:cNvGrpSpPr>
          <p:nvPr/>
        </p:nvGrpSpPr>
        <p:grpSpPr>
          <a:xfrm>
            <a:off x="0" y="0"/>
            <a:ext cx="885825" cy="6858000"/>
            <a:chOff x="0" y="0"/>
            <a:chExt cx="885825" cy="6858000"/>
          </a:xfrm>
        </p:grpSpPr>
        <p:sp>
          <p:nvSpPr>
            <p:cNvPr id="1024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024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0243" name="TextBox 5"/>
          <p:cNvSpPr txBox="1"/>
          <p:nvPr/>
        </p:nvSpPr>
        <p:spPr>
          <a:xfrm>
            <a:off x="2582863" y="420688"/>
            <a:ext cx="71850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grpSp>
        <p:nvGrpSpPr>
          <p:cNvPr id="10246" name="Rounded Rectangle 8"/>
          <p:cNvGrpSpPr/>
          <p:nvPr/>
        </p:nvGrpSpPr>
        <p:grpSpPr>
          <a:xfrm>
            <a:off x="2017713" y="1676400"/>
            <a:ext cx="8662987" cy="4340225"/>
            <a:chOff x="1271" y="1056"/>
            <a:chExt cx="5457" cy="2734"/>
          </a:xfrm>
        </p:grpSpPr>
        <p:pic>
          <p:nvPicPr>
            <p:cNvPr id="10244" name="Rounded Rectangle 8"/>
            <p:cNvPicPr/>
            <p:nvPr/>
          </p:nvPicPr>
          <p:blipFill>
            <a:blip r:embed="rId2"/>
            <a:stretch>
              <a:fillRect/>
            </a:stretch>
          </p:blipFill>
          <p:spPr>
            <a:xfrm>
              <a:off x="1271" y="1056"/>
              <a:ext cx="5457" cy="2734"/>
            </a:xfrm>
            <a:prstGeom prst="rect">
              <a:avLst/>
            </a:prstGeom>
            <a:noFill/>
            <a:ln>
              <a:miter lim="800000"/>
            </a:ln>
          </p:spPr>
        </p:pic>
        <p:sp>
          <p:nvSpPr>
            <p:cNvPr id="10245" name="Text Box 5"/>
            <p:cNvSpPr txBox="1"/>
            <p:nvPr/>
          </p:nvSpPr>
          <p:spPr>
            <a:xfrm>
              <a:off x="1432" y="1217"/>
              <a:ext cx="4876" cy="2384"/>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000">
                  <a:latin typeface="Calibri" pitchFamily="34" charset="0"/>
                </a:rPr>
                <a:t> </a:t>
              </a:r>
            </a:p>
            <a:p>
              <a:pPr marL="0" lvl="0" indent="0" eaLnBrk="1" hangingPunct="1">
                <a:buFont typeface="Arial"/>
                <a:buChar char="•"/>
              </a:pPr>
              <a:r>
                <a:rPr sz="2000">
                  <a:latin typeface="Calibri" pitchFamily="34" charset="0"/>
                </a:rPr>
                <a:t> import cv2</a:t>
              </a:r>
            </a:p>
            <a:p>
              <a:pPr marL="0" lvl="0" indent="0" eaLnBrk="1" hangingPunct="1">
                <a:buFont typeface="Arial"/>
                <a:buChar char="•"/>
              </a:pPr>
              <a:r>
                <a:rPr sz="2000">
                  <a:latin typeface="Calibri" pitchFamily="34" charset="0"/>
                </a:rPr>
                <a:t>  import numpy</a:t>
              </a:r>
            </a:p>
            <a:p>
              <a:pPr marL="0" lvl="0" indent="0" eaLnBrk="1" hangingPunct="1">
                <a:buFont typeface="Arial"/>
                <a:buChar char="•"/>
              </a:pPr>
              <a:r>
                <a:rPr sz="2000">
                  <a:latin typeface="Calibri" pitchFamily="34" charset="0"/>
                </a:rPr>
                <a:t>  from keras.models import load_model</a:t>
              </a:r>
            </a:p>
            <a:p>
              <a:pPr marL="0" lvl="0" indent="0" eaLnBrk="1" hangingPunct="1">
                <a:buFont typeface="Arial"/>
                <a:buChar char="•"/>
              </a:pPr>
              <a:r>
                <a:rPr sz="2000">
                  <a:latin typeface="Calibri" pitchFamily="34" charset="0"/>
                </a:rPr>
                <a:t>  from keras.preprocessing.image import img_to_array</a:t>
              </a:r>
            </a:p>
            <a:p>
              <a:pPr marL="0" lvl="0" indent="0" eaLnBrk="1" hangingPunct="1">
                <a:buFont typeface="Arial"/>
                <a:buChar char="•"/>
              </a:pPr>
              <a:r>
                <a:rPr sz="2000">
                  <a:latin typeface="Calibri" pitchFamily="34" charset="0"/>
                </a:rPr>
                <a:t>  from playsound import playsound</a:t>
              </a:r>
            </a:p>
            <a:p>
              <a:pPr marL="0" lvl="0" indent="0" eaLnBrk="1" hangingPunct="1">
                <a:buFont typeface="Arial"/>
                <a:buChar char="•"/>
              </a:pPr>
              <a:r>
                <a:rPr sz="2000">
                  <a:latin typeface="Calibri" pitchFamily="34" charset="0"/>
                </a:rPr>
                <a:t>  from threading import Thread</a:t>
              </a:r>
            </a:p>
            <a:p>
              <a:pPr marL="0" lvl="0" indent="0" eaLnBrk="1" hangingPunct="1">
                <a:buFont typeface="Arial"/>
                <a:buChar char="•"/>
              </a:pPr>
              <a:r>
                <a:rPr sz="2000">
                  <a:latin typeface="Calibri" pitchFamily="34" charset="0"/>
                </a:rPr>
                <a:t>  from tensorflow.keras.layers import Input, Lambda, Dense, Flatten,                 </a:t>
              </a:r>
            </a:p>
            <a:p>
              <a:pPr marL="0" lvl="0" indent="0" eaLnBrk="1" hangingPunct="1"/>
              <a:r>
                <a:rPr sz="2000">
                  <a:latin typeface="Calibri" pitchFamily="34" charset="0"/>
                </a:rPr>
                <a:t>    Conv2D, MaxPooling2D, Dropout</a:t>
              </a:r>
            </a:p>
            <a:p>
              <a:pPr marL="0" lvl="0" indent="0" eaLnBrk="1" hangingPunct="1">
                <a:buFont typeface="Arial"/>
                <a:buChar char="•"/>
              </a:pPr>
              <a:r>
                <a:rPr sz="2000">
                  <a:latin typeface="Calibri" pitchFamily="34" charset="0"/>
                </a:rPr>
                <a:t>  from tensorflow.keras.models import Model</a:t>
              </a:r>
            </a:p>
            <a:p>
              <a:pPr marL="0" lvl="0" indent="0" eaLnBrk="1" hangingPunct="1">
                <a:buFont typeface="Arial"/>
                <a:buChar char="•"/>
              </a:pPr>
              <a:r>
                <a:rPr sz="2000">
                  <a:latin typeface="Calibri" pitchFamily="34" charset="0"/>
                </a:rPr>
                <a:t>  from tensorflow.keras.models import Sequential</a:t>
              </a:r>
            </a:p>
            <a:p>
              <a:pPr marL="0" lvl="0" indent="0" eaLnBrk="1" hangingPunct="1">
                <a:buFont typeface="Arial"/>
                <a:buChar char="•"/>
              </a:pPr>
              <a:r>
                <a:rPr sz="2000">
                  <a:latin typeface="Calibri" pitchFamily="34" charset="0"/>
                </a:rPr>
                <a:t>  from keras.preprocessing.image import ImageDataGenerator</a:t>
              </a:r>
            </a:p>
            <a:p>
              <a:pPr marL="0" lvl="0" indent="0" eaLnBrk="1" hangingPunct="1">
                <a:buFont typeface="Arial"/>
                <a:buChar char="•"/>
              </a:pPr>
              <a:r>
                <a:rPr sz="2000">
                  <a:latin typeface="Calibri" pitchFamily="34" charset="0"/>
                </a:rPr>
                <a:t>  import tensorflow</a:t>
              </a:r>
            </a:p>
            <a:p>
              <a:pPr marL="0" lvl="0" indent="0" eaLnBrk="1" hangingPunct="1">
                <a:buFont typeface="Arial"/>
                <a:buChar char="•"/>
              </a:pPr>
              <a:r>
                <a:rPr sz="2000">
                  <a:latin typeface="Calibri" pitchFamily="34" charset="0"/>
                </a:rPr>
                <a:t>  from sklearn.model_selection import train_test_split</a:t>
              </a:r>
            </a:p>
            <a:p>
              <a:pPr marL="0" lvl="0" indent="0" eaLnBrk="1" hangingPunct="1">
                <a:buFont typeface="Arial"/>
                <a:buChar char="•"/>
              </a:pPr>
              <a:endParaRPr sz="2000">
                <a:latin typeface="Calibri" pitchFamily="34" charset="0"/>
              </a:endParaRPr>
            </a:p>
          </p:txBody>
        </p:sp>
      </p:grpSp>
      <p:sp>
        <p:nvSpPr>
          <p:cNvPr id="10247" name="TextBox 9"/>
          <p:cNvSpPr txBox="1"/>
          <p:nvPr/>
        </p:nvSpPr>
        <p:spPr>
          <a:xfrm>
            <a:off x="1103313" y="1176338"/>
            <a:ext cx="5122862" cy="430212"/>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Ø"/>
            </a:pPr>
            <a:r>
              <a:rPr sz="2200">
                <a:latin typeface="Times New Roman" pitchFamily="18" charset="0"/>
                <a:ea typeface="Times New Roman" pitchFamily="18" charset="0"/>
              </a:rPr>
              <a:t>Importing  some  dependencies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0247">
                                            <p:txEl>
                                              <p:pRg st="0" end="0"/>
                                            </p:txEl>
                                          </p:spTgt>
                                        </p:tgtEl>
                                        <p:attrNameLst>
                                          <p:attrName>style.visibility</p:attrName>
                                        </p:attrNameLst>
                                      </p:cBhvr>
                                      <p:to>
                                        <p:strVal val="visible"/>
                                      </p:to>
                                    </p:set>
                                    <p:animEffect transition="in" filter="fade">
                                      <p:cBhvr>
                                        <p:cTn id="13" dur="1000"/>
                                        <p:tgtEl>
                                          <p:spTgt spid="10247">
                                            <p:txEl>
                                              <p:pRg st="0" end="0"/>
                                            </p:txEl>
                                          </p:spTgt>
                                        </p:tgtEl>
                                      </p:cBhvr>
                                    </p:animEffect>
                                    <p:anim calcmode="lin" valueType="num">
                                      <p:cBhvr>
                                        <p:cTn id="14" dur="10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7">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10246"/>
                                        </p:tgtEl>
                                        <p:attrNameLst>
                                          <p:attrName>style.visibility</p:attrName>
                                        </p:attrNameLst>
                                      </p:cBhvr>
                                      <p:to>
                                        <p:strVal val="visible"/>
                                      </p:to>
                                    </p:set>
                                    <p:animScale>
                                      <p:cBhvr>
                                        <p:cTn id="21" dur="1000" decel="50000" fill="hold">
                                          <p:stCondLst>
                                            <p:cond delay="0"/>
                                          </p:stCondLst>
                                        </p:cTn>
                                        <p:tgtEl>
                                          <p:spTgt spid="10246"/>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22" dur="1000" decel="50000" fill="hold">
                                          <p:stCondLst>
                                            <p:cond delay="0"/>
                                          </p:stCondLst>
                                        </p:cTn>
                                        <p:tgtEl>
                                          <p:spTgt spid="10246"/>
                                        </p:tgtEl>
                                        <p:attrNameLst>
                                          <p:attrName>ppt_x</p:attrName>
                                          <p:attrName>ppt_y</p:attrName>
                                        </p:attrNameLst>
                                      </p:cBhvr>
                                    </p:animMotion>
                                    <p:animEffect transition="in" filter="fade">
                                      <p:cBhvr>
                                        <p:cTn id="23"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4" name="Rectangle 2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rgbClr val="FFFFFF"/>
                </a:solidFill>
                <a:effectLst/>
                <a:latin typeface="Calibri"/>
                <a:ea typeface="Arial"/>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5" name="Title 1"/>
          <p:cNvSpPr>
            <a:spLocks noGrp="1"/>
          </p:cNvSpPr>
          <p:nvPr>
            <p:ph type="title"/>
          </p:nvPr>
        </p:nvSpPr>
        <p:spPr>
          <a:xfrm>
            <a:off x="885825" y="122238"/>
            <a:ext cx="10745788" cy="628650"/>
          </a:xfrm>
          <a:prstGeom prst="rect">
            <a:avLst/>
          </a:prstGeom>
        </p:spPr>
        <p:txBody>
          <a:bodyPr vert="horz" wrap="square" lIns="91440" tIns="45720" rIns="91440" bIns="45720" numCol="1" rtlCol="0" anchor="t" anchorCtr="0" compatLnSpc="1">
            <a:prstTxWarp prst="textNoShape">
              <a:avLst/>
            </a:prstTxWarp>
            <a:normAutofit fontScale="9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j-ea" pitchFamily="34" charset="0"/>
                <a:cs typeface="Times New Roman" panose="02020603050405020304" pitchFamily="18" charset="0"/>
              </a:rPr>
              <a:t>CONTENTS</a:t>
            </a:r>
            <a:b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j-ea" pitchFamily="34" charset="0"/>
                <a:cs typeface="Times New Roman" panose="02020603050405020304" pitchFamily="18" charset="0"/>
              </a:rPr>
            </a:br>
            <a:endParaRPr kumimoji="0" lang="en-US" sz="4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j-ea"/>
              <a:cs typeface="Times New Roman" panose="02020603050405020304" pitchFamily="18" charset="0"/>
            </a:endParaRPr>
          </a:p>
        </p:txBody>
      </p:sp>
      <p:sp>
        <p:nvSpPr>
          <p:cNvPr id="3076" name="Content Placeholder 2"/>
          <p:cNvSpPr>
            <a:spLocks noGrp="1"/>
          </p:cNvSpPr>
          <p:nvPr>
            <p:ph idx="1"/>
          </p:nvPr>
        </p:nvSpPr>
        <p:spPr>
          <a:xfrm>
            <a:off x="968375" y="712788"/>
            <a:ext cx="11774488" cy="5634037"/>
          </a:xfrm>
          <a:noFill/>
          <a:ln>
            <a:miter lim="800000"/>
          </a:ln>
        </p:spPr>
        <p:txBody>
          <a:bodyPr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 typeface="Arial"/>
              <a:buChar char="•"/>
              <a:defRPr kumimoji="0" lang="en-US" altLang="en-US" sz="32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Abstract</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Introduction</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Literature Survey</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Problem Statement in Existing System</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Proposed System</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Objectives</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Project domain</a:t>
            </a:r>
          </a:p>
          <a:p>
            <a:pPr marL="342900" lvl="0" indent="-342900" eaLnBrk="1" hangingPunct="1">
              <a:buFont typeface="Wingdings" pitchFamily="2" charset="2"/>
              <a:buChar char="Ø"/>
            </a:pPr>
            <a:r>
              <a:rPr lang="en-IN" altLang="en-US" sz="1400" b="1" dirty="0">
                <a:latin typeface="Times New Roman" pitchFamily="18" charset="0"/>
                <a:ea typeface="Times New Roman" pitchFamily="18" charset="0"/>
              </a:rPr>
              <a:t>Requirement analysis </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Functional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Non-Functional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Software Requirements</a:t>
            </a:r>
          </a:p>
          <a:p>
            <a:pPr marL="800100" lvl="1" indent="-342900" eaLnBrk="1" hangingPunct="1">
              <a:spcBef>
                <a:spcPts val="475"/>
              </a:spcBef>
              <a:buClr>
                <a:srgbClr val="FFFFFF"/>
              </a:buClr>
              <a:buFont typeface="Wingdings" pitchFamily="2" charset="2"/>
              <a:buChar char="Ø"/>
            </a:pPr>
            <a:r>
              <a:rPr sz="1400" b="1">
                <a:latin typeface="Times New Roman" pitchFamily="18" charset="0"/>
                <a:ea typeface="Times New Roman" pitchFamily="18" charset="0"/>
              </a:rPr>
              <a:t>- Hardware Requirements</a:t>
            </a:r>
          </a:p>
          <a:p>
            <a:pPr marL="342900" lvl="0" indent="-342900" eaLnBrk="1" hangingPunct="1">
              <a:buFont typeface="Wingdings" pitchFamily="2" charset="2"/>
              <a:buChar char="Ø"/>
            </a:pPr>
            <a:r>
              <a:rPr sz="1400" b="1">
                <a:latin typeface="Times New Roman" pitchFamily="18" charset="0"/>
                <a:ea typeface="Times New Roman" pitchFamily="18" charset="0"/>
              </a:rPr>
              <a:t>System Architecture</a:t>
            </a:r>
            <a:endParaRPr sz="1200" b="1">
              <a:latin typeface="Times New Roman" pitchFamily="18" charset="0"/>
              <a:ea typeface="Times New Roman" pitchFamily="18" charset="0"/>
            </a:endParaRPr>
          </a:p>
          <a:p>
            <a:pPr marL="342900" lvl="0" indent="-342900" eaLnBrk="1" hangingPunct="1">
              <a:buFont typeface="Wingdings" pitchFamily="2" charset="2"/>
              <a:buChar char="Ø"/>
            </a:pPr>
            <a:r>
              <a:rPr sz="1400" b="1">
                <a:latin typeface="Times New Roman" pitchFamily="18" charset="0"/>
                <a:ea typeface="Times New Roman" pitchFamily="18" charset="0"/>
              </a:rPr>
              <a:t>Methodology</a:t>
            </a:r>
          </a:p>
          <a:p>
            <a:pPr marL="342900" lvl="0" indent="-342900" eaLnBrk="1" hangingPunct="1">
              <a:buFont typeface="Wingdings" pitchFamily="2" charset="2"/>
              <a:buChar char="Ø"/>
            </a:pPr>
            <a:r>
              <a:rPr sz="1400" b="1">
                <a:latin typeface="Times New Roman" pitchFamily="18" charset="0"/>
                <a:ea typeface="Times New Roman" pitchFamily="18" charset="0"/>
              </a:rPr>
              <a:t>Project </a:t>
            </a:r>
            <a:r>
              <a:rPr sz="1400" b="1" smtClean="0">
                <a:latin typeface="Times New Roman" pitchFamily="18" charset="0"/>
                <a:ea typeface="Times New Roman" pitchFamily="18" charset="0"/>
              </a:rPr>
              <a:t>Plan</a:t>
            </a:r>
          </a:p>
          <a:p>
            <a:pPr eaLnBrk="1" hangingPunct="1">
              <a:buFont typeface="Wingdings" pitchFamily="2" charset="2"/>
              <a:buChar char="Ø"/>
            </a:pPr>
            <a:r>
              <a:rPr lang="en-IN" sz="1400" b="1" dirty="0" smtClean="0">
                <a:latin typeface="Times New Roman" pitchFamily="18" charset="0"/>
                <a:cs typeface="Times New Roman" panose="02020603050405020304" pitchFamily="18" charset="0"/>
              </a:rPr>
              <a:t>Design</a:t>
            </a:r>
          </a:p>
          <a:p>
            <a:pPr eaLnBrk="1" hangingPunct="1">
              <a:buFont typeface="Wingdings" pitchFamily="2" charset="2"/>
              <a:buChar char="Ø"/>
            </a:pPr>
            <a:r>
              <a:rPr sz="1400" b="1" smtClean="0">
                <a:latin typeface="Times New Roman" pitchFamily="18" charset="0"/>
                <a:cs typeface="Times New Roman" panose="02020603050405020304" pitchFamily="18" charset="0"/>
              </a:rPr>
              <a:t>Implementation</a:t>
            </a:r>
          </a:p>
          <a:p>
            <a:pPr eaLnBrk="1" hangingPunct="1">
              <a:buFont typeface="Wingdings" pitchFamily="2" charset="2"/>
              <a:buChar char="Ø"/>
            </a:pPr>
            <a:r>
              <a:rPr sz="1400" b="1" smtClean="0">
                <a:latin typeface="Times New Roman" pitchFamily="18" charset="0"/>
                <a:cs typeface="Times New Roman" panose="02020603050405020304" pitchFamily="18" charset="0"/>
              </a:rPr>
              <a:t>Result Analysis</a:t>
            </a:r>
          </a:p>
          <a:p>
            <a:pPr eaLnBrk="1" hangingPunct="1">
              <a:buFont typeface="Wingdings" pitchFamily="2" charset="2"/>
              <a:buChar char="Ø"/>
            </a:pPr>
            <a:r>
              <a:rPr sz="1400" b="1" smtClean="0">
                <a:latin typeface="Times New Roman" pitchFamily="18" charset="0"/>
                <a:cs typeface="Times New Roman" panose="02020603050405020304" pitchFamily="18" charset="0"/>
              </a:rPr>
              <a:t>Attainment of objective</a:t>
            </a:r>
          </a:p>
          <a:p>
            <a:pPr eaLnBrk="1" hangingPunct="1">
              <a:buFont typeface="Wingdings" pitchFamily="2" charset="2"/>
              <a:buChar char="Ø"/>
            </a:pPr>
            <a:r>
              <a:rPr sz="1400" b="1" smtClean="0">
                <a:latin typeface="Times New Roman" pitchFamily="18" charset="0"/>
                <a:cs typeface="Times New Roman" panose="02020603050405020304" pitchFamily="18" charset="0"/>
              </a:rPr>
              <a:t>Conclusion</a:t>
            </a:r>
          </a:p>
          <a:p>
            <a:pPr eaLnBrk="1" hangingPunct="1">
              <a:buFont typeface="Wingdings" pitchFamily="2" charset="2"/>
              <a:buChar char="Ø"/>
            </a:pPr>
            <a:r>
              <a:rPr sz="1400" b="1" smtClean="0">
                <a:latin typeface="Times New Roman" pitchFamily="18" charset="0"/>
                <a:cs typeface="Times New Roman" panose="02020603050405020304" pitchFamily="18" charset="0"/>
              </a:rPr>
              <a:t>Future scope of Project</a:t>
            </a:r>
            <a:endParaRPr lang="en-IN" sz="1800" dirty="0" smtClean="0">
              <a:solidFill>
                <a:schemeClr val="tx1">
                  <a:alpha val="60000"/>
                </a:schemeClr>
              </a:solidFill>
              <a:latin typeface="Times New Roman" pitchFamily="18" charset="0"/>
              <a:cs typeface="Times New Roman" panose="02020603050405020304" pitchFamily="18" charset="0"/>
            </a:endParaRPr>
          </a:p>
          <a:p>
            <a:pPr marL="342900" lvl="0" indent="-342900" eaLnBrk="1" hangingPunct="1">
              <a:buFont typeface="Wingdings" pitchFamily="2" charset="2"/>
              <a:buChar char="Ø"/>
            </a:pPr>
            <a:endParaRPr sz="2000" b="1" smtClean="0">
              <a:latin typeface="Times New Roman" pitchFamily="18" charset="0"/>
              <a:ea typeface="Times New Roman" pitchFamily="18" charset="0"/>
            </a:endParaRPr>
          </a:p>
          <a:p>
            <a:pPr marL="342900" lvl="0" indent="-342900" eaLnBrk="1" hangingPunct="1">
              <a:buNone/>
            </a:pPr>
            <a:endParaRPr sz="2000" b="1">
              <a:latin typeface="Times New Roman" pitchFamily="18" charset="0"/>
              <a:ea typeface="Times New Roman" pitchFamily="18" charset="0"/>
            </a:endParaRPr>
          </a:p>
          <a:p>
            <a:pPr marL="342900" lvl="0" indent="-342900" eaLnBrk="1" hangingPunct="1">
              <a:buNone/>
            </a:pPr>
            <a:endParaRPr sz="1800" b="1">
              <a:latin typeface="Times New Roman" pitchFamily="18" charset="0"/>
              <a:ea typeface="Times New Roman" pitchFamily="18" charset="0"/>
            </a:endParaRPr>
          </a:p>
        </p:txBody>
      </p:sp>
      <p:grpSp>
        <p:nvGrpSpPr>
          <p:cNvPr id="3077" name="Group 22"/>
          <p:cNvGrpSpPr>
            <a:grpSpLocks noGrp="1" noRot="1" noChangeAspect="1" noMove="1"/>
          </p:cNvGrpSpPr>
          <p:nvPr/>
        </p:nvGrpSpPr>
        <p:grpSpPr>
          <a:xfrm>
            <a:off x="0" y="0"/>
            <a:ext cx="885825" cy="6858000"/>
            <a:chOff x="0" y="0"/>
            <a:chExt cx="885825" cy="6858000"/>
          </a:xfrm>
        </p:grpSpPr>
        <p:sp>
          <p:nvSpPr>
            <p:cNvPr id="3078"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3079"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6">
                                            <p:txEl>
                                              <p:pRg st="0" end="0"/>
                                            </p:txEl>
                                          </p:spTgt>
                                        </p:tgtEl>
                                        <p:attrNameLst>
                                          <p:attrName>style.visibility</p:attrName>
                                        </p:attrNameLst>
                                      </p:cBhvr>
                                      <p:to>
                                        <p:strVal val="visible"/>
                                      </p:to>
                                    </p:set>
                                    <p:animEffect transition="in" filter="slide(fromBottom)">
                                      <p:cBhvr>
                                        <p:cTn id="12" dur="500"/>
                                        <p:tgtEl>
                                          <p:spTgt spid="3076">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76">
                                            <p:txEl>
                                              <p:pRg st="1" end="1"/>
                                            </p:txEl>
                                          </p:spTgt>
                                        </p:tgtEl>
                                        <p:attrNameLst>
                                          <p:attrName>style.visibility</p:attrName>
                                        </p:attrNameLst>
                                      </p:cBhvr>
                                      <p:to>
                                        <p:strVal val="visible"/>
                                      </p:to>
                                    </p:set>
                                    <p:animEffect transition="in" filter="slide(fromBottom)">
                                      <p:cBhvr>
                                        <p:cTn id="17" dur="500"/>
                                        <p:tgtEl>
                                          <p:spTgt spid="3076">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6">
                                            <p:txEl>
                                              <p:pRg st="2" end="2"/>
                                            </p:txEl>
                                          </p:spTgt>
                                        </p:tgtEl>
                                        <p:attrNameLst>
                                          <p:attrName>style.visibility</p:attrName>
                                        </p:attrNameLst>
                                      </p:cBhvr>
                                      <p:to>
                                        <p:strVal val="visible"/>
                                      </p:to>
                                    </p:set>
                                    <p:animEffect transition="in" filter="slide(fromBottom)">
                                      <p:cBhvr>
                                        <p:cTn id="22" dur="500"/>
                                        <p:tgtEl>
                                          <p:spTgt spid="3076">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76">
                                            <p:txEl>
                                              <p:pRg st="3" end="3"/>
                                            </p:txEl>
                                          </p:spTgt>
                                        </p:tgtEl>
                                        <p:attrNameLst>
                                          <p:attrName>style.visibility</p:attrName>
                                        </p:attrNameLst>
                                      </p:cBhvr>
                                      <p:to>
                                        <p:strVal val="visible"/>
                                      </p:to>
                                    </p:set>
                                    <p:animEffect transition="in" filter="slide(fromBottom)">
                                      <p:cBhvr>
                                        <p:cTn id="27" dur="500"/>
                                        <p:tgtEl>
                                          <p:spTgt spid="3076">
                                            <p:txEl>
                                              <p:pRg st="3" end="3"/>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76">
                                            <p:txEl>
                                              <p:pRg st="4" end="4"/>
                                            </p:txEl>
                                          </p:spTgt>
                                        </p:tgtEl>
                                        <p:attrNameLst>
                                          <p:attrName>style.visibility</p:attrName>
                                        </p:attrNameLst>
                                      </p:cBhvr>
                                      <p:to>
                                        <p:strVal val="visible"/>
                                      </p:to>
                                    </p:set>
                                    <p:animEffect transition="in" filter="slide(fromBottom)">
                                      <p:cBhvr>
                                        <p:cTn id="32" dur="500"/>
                                        <p:tgtEl>
                                          <p:spTgt spid="3076">
                                            <p:txEl>
                                              <p:pRg st="4" end="4"/>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Effect transition="in" filter="slide(fromBottom)">
                                      <p:cBhvr>
                                        <p:cTn id="37" dur="500"/>
                                        <p:tgtEl>
                                          <p:spTgt spid="3076">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076">
                                            <p:txEl>
                                              <p:pRg st="6" end="6"/>
                                            </p:txEl>
                                          </p:spTgt>
                                        </p:tgtEl>
                                        <p:attrNameLst>
                                          <p:attrName>style.visibility</p:attrName>
                                        </p:attrNameLst>
                                      </p:cBhvr>
                                      <p:to>
                                        <p:strVal val="visible"/>
                                      </p:to>
                                    </p:set>
                                    <p:animEffect transition="in" filter="slide(fromBottom)">
                                      <p:cBhvr>
                                        <p:cTn id="42" dur="500"/>
                                        <p:tgtEl>
                                          <p:spTgt spid="3076">
                                            <p:txEl>
                                              <p:pRg st="6" end="6"/>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076">
                                            <p:txEl>
                                              <p:pRg st="7" end="7"/>
                                            </p:txEl>
                                          </p:spTgt>
                                        </p:tgtEl>
                                        <p:attrNameLst>
                                          <p:attrName>style.visibility</p:attrName>
                                        </p:attrNameLst>
                                      </p:cBhvr>
                                      <p:to>
                                        <p:strVal val="visible"/>
                                      </p:to>
                                    </p:set>
                                    <p:animEffect transition="in" filter="slide(fromBottom)">
                                      <p:cBhvr>
                                        <p:cTn id="47" dur="500"/>
                                        <p:tgtEl>
                                          <p:spTgt spid="3076">
                                            <p:txEl>
                                              <p:pRg st="7" end="7"/>
                                            </p:txEl>
                                          </p:spTgt>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3076">
                                            <p:txEl>
                                              <p:pRg st="8" end="8"/>
                                            </p:txEl>
                                          </p:spTgt>
                                        </p:tgtEl>
                                        <p:attrNameLst>
                                          <p:attrName>style.visibility</p:attrName>
                                        </p:attrNameLst>
                                      </p:cBhvr>
                                      <p:to>
                                        <p:strVal val="visible"/>
                                      </p:to>
                                    </p:set>
                                    <p:animEffect transition="in" filter="slide(fromBottom)">
                                      <p:cBhvr>
                                        <p:cTn id="50" dur="500"/>
                                        <p:tgtEl>
                                          <p:spTgt spid="3076">
                                            <p:txEl>
                                              <p:pRg st="8" end="8"/>
                                            </p:txEl>
                                          </p:spTgt>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076">
                                            <p:txEl>
                                              <p:pRg st="9" end="9"/>
                                            </p:txEl>
                                          </p:spTgt>
                                        </p:tgtEl>
                                        <p:attrNameLst>
                                          <p:attrName>style.visibility</p:attrName>
                                        </p:attrNameLst>
                                      </p:cBhvr>
                                      <p:to>
                                        <p:strVal val="visible"/>
                                      </p:to>
                                    </p:set>
                                    <p:animEffect transition="in" filter="slide(fromBottom)">
                                      <p:cBhvr>
                                        <p:cTn id="53" dur="500"/>
                                        <p:tgtEl>
                                          <p:spTgt spid="3076">
                                            <p:txEl>
                                              <p:pRg st="9" end="9"/>
                                            </p:txEl>
                                          </p:spTgt>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3076">
                                            <p:txEl>
                                              <p:pRg st="10" end="10"/>
                                            </p:txEl>
                                          </p:spTgt>
                                        </p:tgtEl>
                                        <p:attrNameLst>
                                          <p:attrName>style.visibility</p:attrName>
                                        </p:attrNameLst>
                                      </p:cBhvr>
                                      <p:to>
                                        <p:strVal val="visible"/>
                                      </p:to>
                                    </p:set>
                                    <p:animEffect transition="in" filter="slide(fromBottom)">
                                      <p:cBhvr>
                                        <p:cTn id="56" dur="500"/>
                                        <p:tgtEl>
                                          <p:spTgt spid="3076">
                                            <p:txEl>
                                              <p:pRg st="10" end="10"/>
                                            </p:txEl>
                                          </p:spTgt>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076">
                                            <p:txEl>
                                              <p:pRg st="11" end="11"/>
                                            </p:txEl>
                                          </p:spTgt>
                                        </p:tgtEl>
                                        <p:attrNameLst>
                                          <p:attrName>style.visibility</p:attrName>
                                        </p:attrNameLst>
                                      </p:cBhvr>
                                      <p:to>
                                        <p:strVal val="visible"/>
                                      </p:to>
                                    </p:set>
                                    <p:animEffect transition="in" filter="slide(fromBottom)">
                                      <p:cBhvr>
                                        <p:cTn id="59" dur="500"/>
                                        <p:tgtEl>
                                          <p:spTgt spid="3076">
                                            <p:txEl>
                                              <p:pRg st="11" end="11"/>
                                            </p:txEl>
                                          </p:spTgt>
                                        </p:tgtEl>
                                      </p:cBhvr>
                                    </p:animEffect>
                                  </p:childTnLst>
                                </p:cTn>
                              </p:par>
                            </p:childTnLst>
                          </p:cTn>
                        </p:par>
                      </p:childTnLst>
                    </p:cTn>
                  </p:par>
                  <p:par>
                    <p:cTn id="60" fill="hold" nodeType="clickPar">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3076">
                                            <p:txEl>
                                              <p:pRg st="12" end="12"/>
                                            </p:txEl>
                                          </p:spTgt>
                                        </p:tgtEl>
                                        <p:attrNameLst>
                                          <p:attrName>style.visibility</p:attrName>
                                        </p:attrNameLst>
                                      </p:cBhvr>
                                      <p:to>
                                        <p:strVal val="visible"/>
                                      </p:to>
                                    </p:set>
                                    <p:animEffect transition="in" filter="slide(fromBottom)">
                                      <p:cBhvr>
                                        <p:cTn id="64" dur="500"/>
                                        <p:tgtEl>
                                          <p:spTgt spid="3076">
                                            <p:txEl>
                                              <p:pRg st="12" end="12"/>
                                            </p:txEl>
                                          </p:spTgt>
                                        </p:tgtEl>
                                      </p:cBhvr>
                                    </p:animEffect>
                                  </p:childTnLst>
                                </p:cTn>
                              </p:par>
                            </p:childTnLst>
                          </p:cTn>
                        </p:par>
                      </p:childTnLst>
                    </p:cTn>
                  </p:par>
                  <p:par>
                    <p:cTn id="65" fill="hold" nodeType="clickPar">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076">
                                            <p:txEl>
                                              <p:pRg st="13" end="13"/>
                                            </p:txEl>
                                          </p:spTgt>
                                        </p:tgtEl>
                                        <p:attrNameLst>
                                          <p:attrName>style.visibility</p:attrName>
                                        </p:attrNameLst>
                                      </p:cBhvr>
                                      <p:to>
                                        <p:strVal val="visible"/>
                                      </p:to>
                                    </p:set>
                                    <p:animEffect transition="in" filter="slide(fromBottom)">
                                      <p:cBhvr>
                                        <p:cTn id="69" dur="500"/>
                                        <p:tgtEl>
                                          <p:spTgt spid="3076">
                                            <p:txEl>
                                              <p:pRg st="13" end="13"/>
                                            </p:txEl>
                                          </p:spTgt>
                                        </p:tgtEl>
                                      </p:cBhvr>
                                    </p:animEffect>
                                  </p:childTnLst>
                                </p:cTn>
                              </p:par>
                            </p:childTnLst>
                          </p:cTn>
                        </p:par>
                      </p:childTnLst>
                    </p:cTn>
                  </p:par>
                  <p:par>
                    <p:cTn id="70" fill="hold" nodeType="clickPar">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3076">
                                            <p:txEl>
                                              <p:pRg st="14" end="14"/>
                                            </p:txEl>
                                          </p:spTgt>
                                        </p:tgtEl>
                                        <p:attrNameLst>
                                          <p:attrName>style.visibility</p:attrName>
                                        </p:attrNameLst>
                                      </p:cBhvr>
                                      <p:to>
                                        <p:strVal val="visible"/>
                                      </p:to>
                                    </p:set>
                                    <p:animEffect transition="in" filter="slide(fromBottom)">
                                      <p:cBhvr>
                                        <p:cTn id="74" dur="500"/>
                                        <p:tgtEl>
                                          <p:spTgt spid="3076">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076">
                                            <p:txEl>
                                              <p:pRg st="15" end="15"/>
                                            </p:txEl>
                                          </p:spTgt>
                                        </p:tgtEl>
                                        <p:attrNameLst>
                                          <p:attrName>style.visibility</p:attrName>
                                        </p:attrNameLst>
                                      </p:cBhvr>
                                      <p:to>
                                        <p:strVal val="visible"/>
                                      </p:to>
                                    </p:set>
                                    <p:animEffect transition="in" filter="slide(fromBottom)">
                                      <p:cBhvr>
                                        <p:cTn id="79" dur="500"/>
                                        <p:tgtEl>
                                          <p:spTgt spid="3076">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076">
                                            <p:txEl>
                                              <p:pRg st="16" end="16"/>
                                            </p:txEl>
                                          </p:spTgt>
                                        </p:tgtEl>
                                        <p:attrNameLst>
                                          <p:attrName>style.visibility</p:attrName>
                                        </p:attrNameLst>
                                      </p:cBhvr>
                                      <p:to>
                                        <p:strVal val="visible"/>
                                      </p:to>
                                    </p:set>
                                    <p:animEffect transition="in" filter="slide(fromBottom)">
                                      <p:cBhvr>
                                        <p:cTn id="84" dur="500"/>
                                        <p:tgtEl>
                                          <p:spTgt spid="3076">
                                            <p:txEl>
                                              <p:pRg st="16" end="1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3076">
                                            <p:txEl>
                                              <p:pRg st="17" end="17"/>
                                            </p:txEl>
                                          </p:spTgt>
                                        </p:tgtEl>
                                        <p:attrNameLst>
                                          <p:attrName>style.visibility</p:attrName>
                                        </p:attrNameLst>
                                      </p:cBhvr>
                                      <p:to>
                                        <p:strVal val="visible"/>
                                      </p:to>
                                    </p:set>
                                    <p:animEffect transition="in" filter="slide(fromBottom)">
                                      <p:cBhvr>
                                        <p:cTn id="89" dur="500"/>
                                        <p:tgtEl>
                                          <p:spTgt spid="3076">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3076">
                                            <p:txEl>
                                              <p:pRg st="18" end="18"/>
                                            </p:txEl>
                                          </p:spTgt>
                                        </p:tgtEl>
                                        <p:attrNameLst>
                                          <p:attrName>style.visibility</p:attrName>
                                        </p:attrNameLst>
                                      </p:cBhvr>
                                      <p:to>
                                        <p:strVal val="visible"/>
                                      </p:to>
                                    </p:set>
                                    <p:animEffect transition="in" filter="slide(fromBottom)">
                                      <p:cBhvr>
                                        <p:cTn id="94" dur="500"/>
                                        <p:tgtEl>
                                          <p:spTgt spid="3076">
                                            <p:txEl>
                                              <p:pRg st="18" end="1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3076">
                                            <p:txEl>
                                              <p:pRg st="19" end="19"/>
                                            </p:txEl>
                                          </p:spTgt>
                                        </p:tgtEl>
                                        <p:attrNameLst>
                                          <p:attrName>style.visibility</p:attrName>
                                        </p:attrNameLst>
                                      </p:cBhvr>
                                      <p:to>
                                        <p:strVal val="visible"/>
                                      </p:to>
                                    </p:set>
                                    <p:animEffect transition="in" filter="slide(fromBottom)">
                                      <p:cBhvr>
                                        <p:cTn id="99" dur="500"/>
                                        <p:tgtEl>
                                          <p:spTgt spid="3076">
                                            <p:txEl>
                                              <p:pRg st="19" end="19"/>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3076">
                                            <p:txEl>
                                              <p:pRg st="20" end="20"/>
                                            </p:txEl>
                                          </p:spTgt>
                                        </p:tgtEl>
                                        <p:attrNameLst>
                                          <p:attrName>style.visibility</p:attrName>
                                        </p:attrNameLst>
                                      </p:cBhvr>
                                      <p:to>
                                        <p:strVal val="visible"/>
                                      </p:to>
                                    </p:set>
                                    <p:animEffect transition="in" filter="slide(fromBottom)">
                                      <p:cBhvr>
                                        <p:cTn id="104" dur="500"/>
                                        <p:tgtEl>
                                          <p:spTgt spid="307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2"/>
          <p:cNvGrpSpPr>
            <a:grpSpLocks noGrp="1" noRot="1" noChangeAspect="1" noMove="1"/>
          </p:cNvGrpSpPr>
          <p:nvPr/>
        </p:nvGrpSpPr>
        <p:grpSpPr>
          <a:xfrm>
            <a:off x="0" y="0"/>
            <a:ext cx="885825" cy="6858000"/>
            <a:chOff x="0" y="0"/>
            <a:chExt cx="885825" cy="6858000"/>
          </a:xfrm>
        </p:grpSpPr>
        <p:sp>
          <p:nvSpPr>
            <p:cNvPr id="1127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127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1267" name="TextBox 5"/>
          <p:cNvSpPr txBox="1"/>
          <p:nvPr/>
        </p:nvSpPr>
        <p:spPr>
          <a:xfrm>
            <a:off x="2887663" y="392113"/>
            <a:ext cx="6270625" cy="58420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IMPLEMENTATION(contd..)</a:t>
            </a:r>
          </a:p>
        </p:txBody>
      </p:sp>
      <p:sp>
        <p:nvSpPr>
          <p:cNvPr id="11268" name="TextBox 6"/>
          <p:cNvSpPr txBox="1"/>
          <p:nvPr/>
        </p:nvSpPr>
        <p:spPr>
          <a:xfrm>
            <a:off x="963613" y="1122363"/>
            <a:ext cx="10642600" cy="5076825"/>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a:latin typeface="Times New Roman" pitchFamily="18" charset="0"/>
                <a:ea typeface="Times New Roman" pitchFamily="18" charset="0"/>
              </a:rPr>
              <a:t>Split the dataset into testing and training set and store the sets in separate variables.</a:t>
            </a: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endParaRPr>
              <a:latin typeface="Times New Roman" pitchFamily="18" charset="0"/>
              <a:ea typeface="Times New Roman" pitchFamily="18" charset="0"/>
            </a:endParaRPr>
          </a:p>
          <a:p>
            <a:pPr marL="0" lvl="0" indent="0" algn="just" eaLnBrk="1" hangingPunct="1">
              <a:buFont typeface="Wingdings" pitchFamily="2" charset="2"/>
              <a:buChar char="Ø"/>
            </a:pPr>
            <a:r>
              <a:rPr>
                <a:latin typeface="Times New Roman" pitchFamily="18" charset="0"/>
                <a:ea typeface="Times New Roman" pitchFamily="18" charset="0"/>
              </a:rPr>
              <a:t>Now train and test the data using CNN(Convolutional Neural Network) algorithm and save the model.</a:t>
            </a: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p:txBody>
      </p:sp>
      <p:grpSp>
        <p:nvGrpSpPr>
          <p:cNvPr id="11271" name="Rounded Rectangle 7"/>
          <p:cNvGrpSpPr/>
          <p:nvPr/>
        </p:nvGrpSpPr>
        <p:grpSpPr>
          <a:xfrm>
            <a:off x="1073150" y="1474788"/>
            <a:ext cx="10558463" cy="1585912"/>
            <a:chOff x="676" y="929"/>
            <a:chExt cx="6651" cy="999"/>
          </a:xfrm>
        </p:grpSpPr>
        <p:pic>
          <p:nvPicPr>
            <p:cNvPr id="11269" name="Rounded Rectangle 7"/>
            <p:cNvPicPr/>
            <p:nvPr/>
          </p:nvPicPr>
          <p:blipFill>
            <a:blip r:embed="rId2"/>
            <a:stretch>
              <a:fillRect/>
            </a:stretch>
          </p:blipFill>
          <p:spPr>
            <a:xfrm>
              <a:off x="676" y="929"/>
              <a:ext cx="6651" cy="999"/>
            </a:xfrm>
            <a:prstGeom prst="rect">
              <a:avLst/>
            </a:prstGeom>
            <a:noFill/>
            <a:ln>
              <a:miter lim="800000"/>
            </a:ln>
          </p:spPr>
        </p:pic>
        <p:sp>
          <p:nvSpPr>
            <p:cNvPr id="11270" name="Text Box 6"/>
            <p:cNvSpPr txBox="1"/>
            <p:nvPr/>
          </p:nvSpPr>
          <p:spPr>
            <a:xfrm>
              <a:off x="750" y="1003"/>
              <a:ext cx="6471" cy="819"/>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sz="2000">
                <a:latin typeface="Times New Roman" pitchFamily="18" charset="0"/>
                <a:ea typeface="Times New Roman" pitchFamily="18" charset="0"/>
              </a:endParaRPr>
            </a:p>
            <a:p>
              <a:pPr marL="0" lvl="0" indent="0" eaLnBrk="1" hangingPunct="1"/>
              <a:r>
                <a:rPr>
                  <a:latin typeface="Times New Roman" pitchFamily="18" charset="0"/>
                  <a:ea typeface="Times New Roman" pitchFamily="18" charset="0"/>
                </a:rPr>
                <a:t>from sklearn.model_selection import train_test_split</a:t>
              </a:r>
            </a:p>
            <a:p>
              <a:pPr marL="0" lvl="0" indent="0" eaLnBrk="1" hangingPunct="1"/>
              <a:r>
                <a:rPr>
                  <a:latin typeface="Times New Roman" pitchFamily="18" charset="0"/>
                  <a:ea typeface="Times New Roman" pitchFamily="18" charset="0"/>
                </a:rPr>
                <a:t>seed = 42</a:t>
              </a:r>
            </a:p>
            <a:p>
              <a:pPr marL="0" lvl="0" indent="0" eaLnBrk="1" hangingPunct="1"/>
              <a:r>
                <a:rPr>
                  <a:latin typeface="Times New Roman" pitchFamily="18" charset="0"/>
                  <a:ea typeface="Times New Roman" pitchFamily="18" charset="0"/>
                </a:rPr>
                <a:t>test_size = 0.30</a:t>
              </a:r>
            </a:p>
            <a:p>
              <a:pPr marL="0" lvl="0" indent="0" eaLnBrk="1" hangingPunct="1"/>
              <a:r>
                <a:rPr>
                  <a:latin typeface="Times New Roman" pitchFamily="18" charset="0"/>
                  <a:ea typeface="Times New Roman" pitchFamily="18" charset="0"/>
                </a:rPr>
                <a:t>X_train, X_test, y_train, y_test = train_test_split(X, y, random_state=seed, test_size=test_size)</a:t>
              </a:r>
            </a:p>
            <a:p>
              <a:pPr marL="0" lvl="0" indent="0" eaLnBrk="1" hangingPunct="1">
                <a:buFont typeface="Arial"/>
                <a:buChar char="•"/>
              </a:pPr>
              <a:endParaRPr sz="2200">
                <a:latin typeface="Calibri" pitchFamily="34" charset="0"/>
              </a:endParaRPr>
            </a:p>
          </p:txBody>
        </p:sp>
      </p:grpSp>
      <p:grpSp>
        <p:nvGrpSpPr>
          <p:cNvPr id="11274" name="Rounded Rectangle 8"/>
          <p:cNvGrpSpPr/>
          <p:nvPr/>
        </p:nvGrpSpPr>
        <p:grpSpPr>
          <a:xfrm>
            <a:off x="1798638" y="3371850"/>
            <a:ext cx="8296275" cy="3352800"/>
            <a:chOff x="1133" y="2124"/>
            <a:chExt cx="5226" cy="2112"/>
          </a:xfrm>
        </p:grpSpPr>
        <p:pic>
          <p:nvPicPr>
            <p:cNvPr id="11272" name="Rounded Rectangle 8"/>
            <p:cNvPicPr/>
            <p:nvPr/>
          </p:nvPicPr>
          <p:blipFill>
            <a:blip r:embed="rId3"/>
            <a:stretch>
              <a:fillRect/>
            </a:stretch>
          </p:blipFill>
          <p:spPr>
            <a:xfrm>
              <a:off x="1133" y="2124"/>
              <a:ext cx="5226" cy="2112"/>
            </a:xfrm>
            <a:prstGeom prst="rect">
              <a:avLst/>
            </a:prstGeom>
            <a:noFill/>
            <a:ln>
              <a:miter lim="800000"/>
            </a:ln>
          </p:spPr>
        </p:pic>
        <p:sp>
          <p:nvSpPr>
            <p:cNvPr id="11273" name="Text Box 9"/>
            <p:cNvSpPr txBox="1"/>
            <p:nvPr/>
          </p:nvSpPr>
          <p:spPr>
            <a:xfrm>
              <a:off x="1261" y="2286"/>
              <a:ext cx="4941" cy="1788"/>
            </a:xfrm>
            <a:prstGeom prst="rect">
              <a:avLst/>
            </a:prstGeom>
            <a:noFill/>
            <a:ln>
              <a:noFill/>
              <a:miter lim="800000"/>
            </a:ln>
          </p:spPr>
          <p:txBody>
            <a:bodyPr anchor="ctr" anchorCtr="0"/>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sz="2000">
                  <a:latin typeface="Calibri" pitchFamily="34" charset="0"/>
                </a:rPr>
                <a:t> </a:t>
              </a:r>
            </a:p>
            <a:p>
              <a:pPr marL="0" lvl="0" indent="0" eaLnBrk="1" hangingPunct="1"/>
              <a:r>
                <a:rPr sz="1400">
                  <a:latin typeface="Times New Roman" pitchFamily="18" charset="0"/>
                  <a:ea typeface="Times New Roman" pitchFamily="18" charset="0"/>
                </a:rPr>
                <a:t>     model = Sequential() </a:t>
              </a:r>
              <a:br>
                <a:rPr sz="1400">
                  <a:latin typeface="Times New Roman" pitchFamily="18" charset="0"/>
                  <a:ea typeface="Times New Roman" pitchFamily="18" charset="0"/>
                </a:rPr>
              </a:br>
              <a:r>
                <a:rPr sz="1400">
                  <a:latin typeface="Times New Roman" pitchFamily="18" charset="0"/>
                  <a:ea typeface="Times New Roman" pitchFamily="18" charset="0"/>
                </a:rPr>
                <a:t>     model.add(Conv2D(256, (3, 3), activation="relu", input_shape=(145,145,3)))  </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model.add(Conv2D(128, (3, 3), activation="relu"))</a:t>
              </a:r>
            </a:p>
            <a:p>
              <a:pPr marL="0" lvl="0" indent="0" eaLnBrk="1" hangingPunct="1"/>
              <a:r>
                <a:rPr sz="1400">
                  <a:latin typeface="Times New Roman" pitchFamily="18" charset="0"/>
                  <a:ea typeface="Times New Roman" pitchFamily="18" charset="0"/>
                </a:rPr>
                <a:t>     model.add(MaxPooling2D(2, 2)) </a:t>
              </a:r>
              <a:br>
                <a:rPr sz="1400">
                  <a:latin typeface="Times New Roman" pitchFamily="18" charset="0"/>
                  <a:ea typeface="Times New Roman" pitchFamily="18" charset="0"/>
                </a:rPr>
              </a:br>
              <a:r>
                <a:rPr sz="1400">
                  <a:latin typeface="Times New Roman" pitchFamily="18" charset="0"/>
                  <a:ea typeface="Times New Roman" pitchFamily="18" charset="0"/>
                </a:rPr>
                <a:t>     model.add(Conv2D(64, (3, 3), activation="relu"))</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model.add(Conv2D(32, (3, 3), activation="relu"))   </a:t>
              </a:r>
            </a:p>
            <a:p>
              <a:pPr marL="0" lvl="0" indent="0" eaLnBrk="1" hangingPunct="1"/>
              <a:r>
                <a:rPr sz="1400">
                  <a:latin typeface="Times New Roman" pitchFamily="18" charset="0"/>
                  <a:ea typeface="Times New Roman" pitchFamily="18" charset="0"/>
                </a:rPr>
                <a:t>     model.add(MaxPooling2D(2, 2))</a:t>
              </a:r>
              <a:br>
                <a:rPr sz="1400">
                  <a:latin typeface="Times New Roman" pitchFamily="18" charset="0"/>
                  <a:ea typeface="Times New Roman" pitchFamily="18" charset="0"/>
                </a:rPr>
              </a:br>
              <a:r>
                <a:rPr sz="1400">
                  <a:latin typeface="Times New Roman" pitchFamily="18" charset="0"/>
                  <a:ea typeface="Times New Roman" pitchFamily="18" charset="0"/>
                </a:rPr>
                <a:t>     model.add(Flatten())</a:t>
              </a:r>
            </a:p>
            <a:p>
              <a:pPr marL="0" lvl="0" indent="0" eaLnBrk="1" hangingPunct="1"/>
              <a:r>
                <a:rPr sz="1400">
                  <a:latin typeface="Times New Roman" pitchFamily="18" charset="0"/>
                  <a:ea typeface="Times New Roman" pitchFamily="18" charset="0"/>
                </a:rPr>
                <a:t>     model.add(Dropout(0.5))</a:t>
              </a:r>
              <a:br>
                <a:rPr sz="1400">
                  <a:latin typeface="Times New Roman" pitchFamily="18" charset="0"/>
                  <a:ea typeface="Times New Roman" pitchFamily="18" charset="0"/>
                </a:rPr>
              </a:br>
              <a:r>
                <a:rPr sz="1400">
                  <a:latin typeface="Times New Roman" pitchFamily="18" charset="0"/>
                  <a:ea typeface="Times New Roman" pitchFamily="18" charset="0"/>
                </a:rPr>
                <a:t>     model.add(Dense(64, activation="relu"))</a:t>
              </a:r>
            </a:p>
            <a:p>
              <a:pPr marL="0" lvl="0" indent="0" eaLnBrk="1" hangingPunct="1"/>
              <a:r>
                <a:rPr sz="1400">
                  <a:latin typeface="Times New Roman" pitchFamily="18" charset="0"/>
                  <a:ea typeface="Times New Roman" pitchFamily="18" charset="0"/>
                </a:rPr>
                <a:t>     model.add(Dense(4, activation="softmax"))</a:t>
              </a:r>
              <a:br>
                <a:rPr sz="1400">
                  <a:latin typeface="Times New Roman" pitchFamily="18" charset="0"/>
                  <a:ea typeface="Times New Roman" pitchFamily="18" charset="0"/>
                </a:rPr>
              </a:br>
              <a:r>
                <a:rPr sz="1400">
                  <a:latin typeface="Times New Roman" pitchFamily="18" charset="0"/>
                  <a:ea typeface="Times New Roman" pitchFamily="18" charset="0"/>
                </a:rPr>
                <a:t>     model.compile(loss="c</a:t>
              </a:r>
              <a:r>
                <a:rPr sz="1200">
                  <a:latin typeface="Calibri" pitchFamily="34" charset="0"/>
                </a:rPr>
                <a:t>ategorical_crossentropy", metrics=["accuracy"], optimizer="adam")</a:t>
              </a:r>
              <a:br>
                <a:rPr sz="1200">
                  <a:latin typeface="Calibri" pitchFamily="34" charset="0"/>
                </a:rPr>
              </a:br>
              <a:r>
                <a:rPr sz="1200">
                  <a:latin typeface="Calibri" pitchFamily="34" charset="0"/>
                </a:rPr>
                <a:t>      model.summary()</a:t>
              </a:r>
              <a:endParaRPr sz="2000">
                <a:latin typeface="Calibri" pitchFamily="34" charset="0"/>
              </a:endParaRPr>
            </a:p>
            <a:p>
              <a:pPr marL="0" lvl="0" indent="0" eaLnBrk="1" hangingPunct="1"/>
              <a:endParaRPr sz="2000">
                <a:latin typeface="Calibri"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strVal val="#ppt_w*0.05"/>
                                          </p:val>
                                        </p:tav>
                                        <p:tav tm="100000">
                                          <p:val>
                                            <p:strVal val="#ppt_w"/>
                                          </p:val>
                                        </p:tav>
                                      </p:tavLst>
                                    </p:anim>
                                    <p:anim calcmode="lin" valueType="num">
                                      <p:cBhvr>
                                        <p:cTn id="8" dur="500" fill="hold"/>
                                        <p:tgtEl>
                                          <p:spTgt spid="11267"/>
                                        </p:tgtEl>
                                        <p:attrNameLst>
                                          <p:attrName>ppt_h</p:attrName>
                                        </p:attrNameLst>
                                      </p:cBhvr>
                                      <p:tavLst>
                                        <p:tav tm="0">
                                          <p:val>
                                            <p:strVal val="#ppt_h"/>
                                          </p:val>
                                        </p:tav>
                                        <p:tav tm="100000">
                                          <p:val>
                                            <p:strVal val="#ppt_h"/>
                                          </p:val>
                                        </p:tav>
                                      </p:tavLst>
                                    </p:anim>
                                    <p:anim calcmode="lin" valueType="num">
                                      <p:cBhvr>
                                        <p:cTn id="9" dur="500" fill="hold"/>
                                        <p:tgtEl>
                                          <p:spTgt spid="11267"/>
                                        </p:tgtEl>
                                        <p:attrNameLst>
                                          <p:attrName>ppt_x</p:attrName>
                                        </p:attrNameLst>
                                      </p:cBhvr>
                                      <p:tavLst>
                                        <p:tav tm="0">
                                          <p:val>
                                            <p:strVal val="#ppt_x-.2"/>
                                          </p:val>
                                        </p:tav>
                                        <p:tav tm="100000">
                                          <p:val>
                                            <p:strVal val="#ppt_x"/>
                                          </p:val>
                                        </p:tav>
                                      </p:tavLst>
                                    </p:anim>
                                    <p:anim calcmode="lin" valueType="num">
                                      <p:cBhvr>
                                        <p:cTn id="10" dur="500" fill="hold"/>
                                        <p:tgtEl>
                                          <p:spTgt spid="11267"/>
                                        </p:tgtEl>
                                        <p:attrNameLst>
                                          <p:attrName>ppt_y</p:attrName>
                                        </p:attrNameLst>
                                      </p:cBhvr>
                                      <p:tavLst>
                                        <p:tav tm="0">
                                          <p:val>
                                            <p:strVal val="#ppt_y"/>
                                          </p:val>
                                        </p:tav>
                                        <p:tav tm="100000">
                                          <p:val>
                                            <p:strVal val="#ppt_y"/>
                                          </p:val>
                                        </p:tav>
                                      </p:tavLst>
                                    </p:anim>
                                    <p:animEffect transition="in" filter="fade">
                                      <p:cBhvr>
                                        <p:cTn id="11" dur="500"/>
                                        <p:tgtEl>
                                          <p:spTgt spid="11267"/>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11268">
                                            <p:txEl>
                                              <p:pRg st="0" end="0"/>
                                            </p:txEl>
                                          </p:spTgt>
                                        </p:tgtEl>
                                        <p:attrNameLst>
                                          <p:attrName>style.visibility</p:attrName>
                                        </p:attrNameLst>
                                      </p:cBhvr>
                                      <p:to>
                                        <p:strVal val="visible"/>
                                      </p:to>
                                    </p:set>
                                    <p:anim calcmode="lin" valueType="num">
                                      <p:cBhvr>
                                        <p:cTn id="16" dur="1000" fill="hold"/>
                                        <p:tgtEl>
                                          <p:spTgt spid="11268">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11268">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11268">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1268">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nodeType="clickPar">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11271"/>
                                        </p:tgtEl>
                                        <p:attrNameLst>
                                          <p:attrName>style.visibility</p:attrName>
                                        </p:attrNameLst>
                                      </p:cBhvr>
                                      <p:to>
                                        <p:strVal val="visible"/>
                                      </p:to>
                                    </p:set>
                                    <p:animScale>
                                      <p:cBhvr>
                                        <p:cTn id="24" dur="1000" decel="50000" fill="hold">
                                          <p:stCondLst>
                                            <p:cond delay="0"/>
                                          </p:stCondLst>
                                        </p:cTn>
                                        <p:tgtEl>
                                          <p:spTgt spid="11271"/>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25" dur="1000" decel="50000" fill="hold">
                                          <p:stCondLst>
                                            <p:cond delay="0"/>
                                          </p:stCondLst>
                                        </p:cTn>
                                        <p:tgtEl>
                                          <p:spTgt spid="11271"/>
                                        </p:tgtEl>
                                        <p:attrNameLst>
                                          <p:attrName>ppt_x</p:attrName>
                                          <p:attrName>ppt_y</p:attrName>
                                        </p:attrNameLst>
                                      </p:cBhvr>
                                    </p:animMotion>
                                    <p:animEffect transition="in" filter="fade">
                                      <p:cBhvr>
                                        <p:cTn id="26" dur="1000"/>
                                        <p:tgtEl>
                                          <p:spTgt spid="11271"/>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268">
                                            <p:txEl>
                                              <p:pRg st="7" end="7"/>
                                            </p:txEl>
                                          </p:spTgt>
                                        </p:tgtEl>
                                        <p:attrNameLst>
                                          <p:attrName>style.visibility</p:attrName>
                                        </p:attrNameLst>
                                      </p:cBhvr>
                                      <p:to>
                                        <p:strVal val="visible"/>
                                      </p:to>
                                    </p:set>
                                    <p:anim calcmode="lin" valueType="num">
                                      <p:cBhvr>
                                        <p:cTn id="31" dur="1000" fill="hold"/>
                                        <p:tgtEl>
                                          <p:spTgt spid="11268">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11268">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11268">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268">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11274"/>
                                        </p:tgtEl>
                                        <p:attrNameLst>
                                          <p:attrName>style.visibility</p:attrName>
                                        </p:attrNameLst>
                                      </p:cBhvr>
                                      <p:to>
                                        <p:strVal val="visible"/>
                                      </p:to>
                                    </p:set>
                                    <p:animScale>
                                      <p:cBhvr>
                                        <p:cTn id="39" dur="1000" decel="50000" fill="hold">
                                          <p:stCondLst>
                                            <p:cond delay="0"/>
                                          </p:stCondLst>
                                        </p:cTn>
                                        <p:tgtEl>
                                          <p:spTgt spid="11274"/>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40" dur="1000" decel="50000" fill="hold">
                                          <p:stCondLst>
                                            <p:cond delay="0"/>
                                          </p:stCondLst>
                                        </p:cTn>
                                        <p:tgtEl>
                                          <p:spTgt spid="11274"/>
                                        </p:tgtEl>
                                        <p:attrNameLst>
                                          <p:attrName>ppt_x</p:attrName>
                                          <p:attrName>ppt_y</p:attrName>
                                        </p:attrNameLst>
                                      </p:cBhvr>
                                    </p:animMotion>
                                    <p:animEffect transition="in" filter="fade">
                                      <p:cBhvr>
                                        <p:cTn id="41" dur="10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2"/>
          <p:cNvGrpSpPr>
            <a:grpSpLocks noGrp="1" noRot="1" noChangeAspect="1" noMove="1"/>
          </p:cNvGrpSpPr>
          <p:nvPr/>
        </p:nvGrpSpPr>
        <p:grpSpPr>
          <a:xfrm>
            <a:off x="0" y="0"/>
            <a:ext cx="885825" cy="6858000"/>
            <a:chOff x="0" y="0"/>
            <a:chExt cx="885825" cy="6858000"/>
          </a:xfrm>
        </p:grpSpPr>
        <p:sp>
          <p:nvSpPr>
            <p:cNvPr id="12294"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2295"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2291"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 </a:t>
            </a:r>
          </a:p>
        </p:txBody>
      </p:sp>
      <p:sp>
        <p:nvSpPr>
          <p:cNvPr id="12292" name="TextBox 6"/>
          <p:cNvSpPr txBox="1"/>
          <p:nvPr/>
        </p:nvSpPr>
        <p:spPr>
          <a:xfrm>
            <a:off x="877888" y="917575"/>
            <a:ext cx="10644187" cy="717073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sz="2000">
                <a:latin typeface="Times New Roman" pitchFamily="18" charset="0"/>
                <a:ea typeface="Times New Roman" pitchFamily="18" charset="0"/>
              </a:rPr>
              <a:t>We did 50 epochs, to get good accuracy from the model i.e. 98% for training accuracy and 96% for     validation accuracy.</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System will capture the video directly from webcam and predicts the output as labels-Eyes Open and Eyes Closed</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It displays frame count if the eyes are closed and if it reaches maximum threshold value , gives alert. </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endParaRPr sz="2000">
              <a:latin typeface="Times New Roman" pitchFamily="18" charset="0"/>
              <a:ea typeface="Times New Roman" pitchFamily="18" charset="0"/>
            </a:endParaRPr>
          </a:p>
        </p:txBody>
      </p:sp>
      <p:pic>
        <p:nvPicPr>
          <p:cNvPr id="12293" name="Picture 9" descr="159187004-92a72662-ddfe-471d-8bd6-65a3593a70a1.png"/>
          <p:cNvPicPr>
            <a:picLocks noChangeAspect="1"/>
          </p:cNvPicPr>
          <p:nvPr/>
        </p:nvPicPr>
        <p:blipFill>
          <a:blip r:embed="rId2"/>
          <a:stretch>
            <a:fillRect/>
          </a:stretch>
        </p:blipFill>
        <p:spPr>
          <a:xfrm>
            <a:off x="3255963" y="1600200"/>
            <a:ext cx="5070475" cy="3105150"/>
          </a:xfrm>
          <a:prstGeom prst="rect">
            <a:avLst/>
          </a:prstGeom>
          <a:noFill/>
          <a:ln>
            <a:noFill/>
            <a:miter lim="800000"/>
          </a:ln>
          <a:effectLst>
            <a:outerShdw algn="tl">
              <a:srgbClr val="000000">
                <a:alpha val="70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12292">
                                            <p:txEl>
                                              <p:pRg st="0" end="0"/>
                                            </p:txEl>
                                          </p:spTgt>
                                        </p:tgtEl>
                                        <p:attrNameLst>
                                          <p:attrName>style.visibility</p:attrName>
                                        </p:attrNameLst>
                                      </p:cBhvr>
                                      <p:to>
                                        <p:strVal val="visible"/>
                                      </p:to>
                                    </p:set>
                                    <p:anim calcmode="lin" valueType="num">
                                      <p:cBhvr>
                                        <p:cTn id="13" dur="500" fill="hold"/>
                                        <p:tgtEl>
                                          <p:spTgt spid="12292">
                                            <p:txEl>
                                              <p:pRg st="0" end="0"/>
                                            </p:txEl>
                                          </p:spTgt>
                                        </p:tgtEl>
                                        <p:attrNameLst>
                                          <p:attrName>ppt_w</p:attrName>
                                        </p:attrNameLst>
                                      </p:cBhvr>
                                      <p:tavLst>
                                        <p:tav tm="0">
                                          <p:val>
                                            <p:strVal val="#ppt_w*0.05"/>
                                          </p:val>
                                        </p:tav>
                                        <p:tav tm="100000">
                                          <p:val>
                                            <p:strVal val="#ppt_w"/>
                                          </p:val>
                                        </p:tav>
                                      </p:tavLst>
                                    </p:anim>
                                    <p:anim calcmode="lin" valueType="num">
                                      <p:cBhvr>
                                        <p:cTn id="14" dur="500" fill="hold"/>
                                        <p:tgtEl>
                                          <p:spTgt spid="12292">
                                            <p:txEl>
                                              <p:pRg st="0" end="0"/>
                                            </p:txEl>
                                          </p:spTgt>
                                        </p:tgtEl>
                                        <p:attrNameLst>
                                          <p:attrName>ppt_h</p:attrName>
                                        </p:attrNameLst>
                                      </p:cBhvr>
                                      <p:tavLst>
                                        <p:tav tm="0">
                                          <p:val>
                                            <p:strVal val="#ppt_h"/>
                                          </p:val>
                                        </p:tav>
                                        <p:tav tm="100000">
                                          <p:val>
                                            <p:strVal val="#ppt_h"/>
                                          </p:val>
                                        </p:tav>
                                      </p:tavLst>
                                    </p:anim>
                                    <p:anim calcmode="lin" valueType="num">
                                      <p:cBhvr>
                                        <p:cTn id="15" dur="500" fill="hold"/>
                                        <p:tgtEl>
                                          <p:spTgt spid="12292">
                                            <p:txEl>
                                              <p:pRg st="0" end="0"/>
                                            </p:txEl>
                                          </p:spTgt>
                                        </p:tgtEl>
                                        <p:attrNameLst>
                                          <p:attrName>ppt_x</p:attrName>
                                        </p:attrNameLst>
                                      </p:cBhvr>
                                      <p:tavLst>
                                        <p:tav tm="0">
                                          <p:val>
                                            <p:strVal val="#ppt_x-.2"/>
                                          </p:val>
                                        </p:tav>
                                        <p:tav tm="100000">
                                          <p:val>
                                            <p:strVal val="#ppt_x"/>
                                          </p:val>
                                        </p:tav>
                                      </p:tavLst>
                                    </p:anim>
                                    <p:anim calcmode="lin" valueType="num">
                                      <p:cBhvr>
                                        <p:cTn id="16" dur="500" fill="hold"/>
                                        <p:tgtEl>
                                          <p:spTgt spid="12292">
                                            <p:txEl>
                                              <p:pRg st="0" end="0"/>
                                            </p:txEl>
                                          </p:spTgt>
                                        </p:tgtEl>
                                        <p:attrNameLst>
                                          <p:attrName>ppt_y</p:attrName>
                                        </p:attrNameLst>
                                      </p:cBhvr>
                                      <p:tavLst>
                                        <p:tav tm="0">
                                          <p:val>
                                            <p:strVal val="#ppt_y"/>
                                          </p:val>
                                        </p:tav>
                                        <p:tav tm="100000">
                                          <p:val>
                                            <p:strVal val="#ppt_y"/>
                                          </p:val>
                                        </p:tav>
                                      </p:tavLst>
                                    </p:anim>
                                    <p:animEffect transition="in" filter="fade">
                                      <p:cBhvr>
                                        <p:cTn id="17" dur="500"/>
                                        <p:tgtEl>
                                          <p:spTgt spid="12292">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fade">
                                      <p:cBhvr>
                                        <p:cTn id="22" dur="1000"/>
                                        <p:tgtEl>
                                          <p:spTgt spid="12293"/>
                                        </p:tgtEl>
                                      </p:cBhvr>
                                    </p:animEffect>
                                    <p:anim calcmode="lin" valueType="num">
                                      <p:cBhvr>
                                        <p:cTn id="23" dur="1000" fill="hold"/>
                                        <p:tgtEl>
                                          <p:spTgt spid="12293"/>
                                        </p:tgtEl>
                                        <p:attrNameLst>
                                          <p:attrName>ppt_x</p:attrName>
                                        </p:attrNameLst>
                                      </p:cBhvr>
                                      <p:tavLst>
                                        <p:tav tm="0">
                                          <p:val>
                                            <p:strVal val="#ppt_x"/>
                                          </p:val>
                                        </p:tav>
                                        <p:tav tm="100000">
                                          <p:val>
                                            <p:strVal val="#ppt_x"/>
                                          </p:val>
                                        </p:tav>
                                      </p:tavLst>
                                    </p:anim>
                                    <p:anim calcmode="lin" valueType="num">
                                      <p:cBhvr>
                                        <p:cTn id="24"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12292">
                                            <p:txEl>
                                              <p:pRg st="12" end="12"/>
                                            </p:txEl>
                                          </p:spTgt>
                                        </p:tgtEl>
                                        <p:attrNameLst>
                                          <p:attrName>style.visibility</p:attrName>
                                        </p:attrNameLst>
                                      </p:cBhvr>
                                      <p:to>
                                        <p:strVal val="visible"/>
                                      </p:to>
                                    </p:set>
                                    <p:anim calcmode="lin" valueType="num">
                                      <p:cBhvr>
                                        <p:cTn id="29" dur="500" fill="hold"/>
                                        <p:tgtEl>
                                          <p:spTgt spid="12292">
                                            <p:txEl>
                                              <p:pRg st="12" end="12"/>
                                            </p:txEl>
                                          </p:spTgt>
                                        </p:tgtEl>
                                        <p:attrNameLst>
                                          <p:attrName>ppt_w</p:attrName>
                                        </p:attrNameLst>
                                      </p:cBhvr>
                                      <p:tavLst>
                                        <p:tav tm="0">
                                          <p:val>
                                            <p:strVal val="#ppt_w*0.05"/>
                                          </p:val>
                                        </p:tav>
                                        <p:tav tm="100000">
                                          <p:val>
                                            <p:strVal val="#ppt_w"/>
                                          </p:val>
                                        </p:tav>
                                      </p:tavLst>
                                    </p:anim>
                                    <p:anim calcmode="lin" valueType="num">
                                      <p:cBhvr>
                                        <p:cTn id="30" dur="500" fill="hold"/>
                                        <p:tgtEl>
                                          <p:spTgt spid="12292">
                                            <p:txEl>
                                              <p:pRg st="12" end="12"/>
                                            </p:txEl>
                                          </p:spTgt>
                                        </p:tgtEl>
                                        <p:attrNameLst>
                                          <p:attrName>ppt_h</p:attrName>
                                        </p:attrNameLst>
                                      </p:cBhvr>
                                      <p:tavLst>
                                        <p:tav tm="0">
                                          <p:val>
                                            <p:strVal val="#ppt_h"/>
                                          </p:val>
                                        </p:tav>
                                        <p:tav tm="100000">
                                          <p:val>
                                            <p:strVal val="#ppt_h"/>
                                          </p:val>
                                        </p:tav>
                                      </p:tavLst>
                                    </p:anim>
                                    <p:anim calcmode="lin" valueType="num">
                                      <p:cBhvr>
                                        <p:cTn id="31" dur="500" fill="hold"/>
                                        <p:tgtEl>
                                          <p:spTgt spid="12292">
                                            <p:txEl>
                                              <p:pRg st="12" end="12"/>
                                            </p:txEl>
                                          </p:spTgt>
                                        </p:tgtEl>
                                        <p:attrNameLst>
                                          <p:attrName>ppt_x</p:attrName>
                                        </p:attrNameLst>
                                      </p:cBhvr>
                                      <p:tavLst>
                                        <p:tav tm="0">
                                          <p:val>
                                            <p:strVal val="#ppt_x-.2"/>
                                          </p:val>
                                        </p:tav>
                                        <p:tav tm="100000">
                                          <p:val>
                                            <p:strVal val="#ppt_x"/>
                                          </p:val>
                                        </p:tav>
                                      </p:tavLst>
                                    </p:anim>
                                    <p:anim calcmode="lin" valueType="num">
                                      <p:cBhvr>
                                        <p:cTn id="32" dur="500" fill="hold"/>
                                        <p:tgtEl>
                                          <p:spTgt spid="12292">
                                            <p:txEl>
                                              <p:pRg st="12" end="12"/>
                                            </p:txEl>
                                          </p:spTgt>
                                        </p:tgtEl>
                                        <p:attrNameLst>
                                          <p:attrName>ppt_y</p:attrName>
                                        </p:attrNameLst>
                                      </p:cBhvr>
                                      <p:tavLst>
                                        <p:tav tm="0">
                                          <p:val>
                                            <p:strVal val="#ppt_y"/>
                                          </p:val>
                                        </p:tav>
                                        <p:tav tm="100000">
                                          <p:val>
                                            <p:strVal val="#ppt_y"/>
                                          </p:val>
                                        </p:tav>
                                      </p:tavLst>
                                    </p:anim>
                                    <p:animEffect transition="in" filter="fade">
                                      <p:cBhvr>
                                        <p:cTn id="33" dur="500"/>
                                        <p:tgtEl>
                                          <p:spTgt spid="12292">
                                            <p:txEl>
                                              <p:pRg st="12" end="12"/>
                                            </p:txEl>
                                          </p:spTgt>
                                        </p:tgtEl>
                                      </p:cBhvr>
                                    </p:animEffect>
                                  </p:childTnLst>
                                </p:cTn>
                              </p:par>
                            </p:childTnLst>
                          </p:cTn>
                        </p:par>
                      </p:childTnLst>
                    </p:cTn>
                  </p:par>
                  <p:par>
                    <p:cTn id="34" fill="hold" nodeType="clickPar">
                      <p:stCondLst>
                        <p:cond delay="indefinite"/>
                      </p:stCondLst>
                      <p:childTnLst>
                        <p:par>
                          <p:cTn id="35" fill="hold">
                            <p:stCondLst>
                              <p:cond delay="0"/>
                            </p:stCondLst>
                            <p:childTnLst>
                              <p:par>
                                <p:cTn id="36" presetID="54" presetClass="entr" presetSubtype="0" accel="100000" fill="hold" nodeType="clickEffect">
                                  <p:stCondLst>
                                    <p:cond delay="0"/>
                                  </p:stCondLst>
                                  <p:childTnLst>
                                    <p:set>
                                      <p:cBhvr>
                                        <p:cTn id="37" dur="1" fill="hold">
                                          <p:stCondLst>
                                            <p:cond delay="0"/>
                                          </p:stCondLst>
                                        </p:cTn>
                                        <p:tgtEl>
                                          <p:spTgt spid="12292">
                                            <p:txEl>
                                              <p:pRg st="14" end="14"/>
                                            </p:txEl>
                                          </p:spTgt>
                                        </p:tgtEl>
                                        <p:attrNameLst>
                                          <p:attrName>style.visibility</p:attrName>
                                        </p:attrNameLst>
                                      </p:cBhvr>
                                      <p:to>
                                        <p:strVal val="visible"/>
                                      </p:to>
                                    </p:set>
                                    <p:anim calcmode="lin" valueType="num">
                                      <p:cBhvr>
                                        <p:cTn id="38" dur="500" fill="hold"/>
                                        <p:tgtEl>
                                          <p:spTgt spid="12292">
                                            <p:txEl>
                                              <p:pRg st="14" end="14"/>
                                            </p:txEl>
                                          </p:spTgt>
                                        </p:tgtEl>
                                        <p:attrNameLst>
                                          <p:attrName>ppt_w</p:attrName>
                                        </p:attrNameLst>
                                      </p:cBhvr>
                                      <p:tavLst>
                                        <p:tav tm="0">
                                          <p:val>
                                            <p:strVal val="#ppt_w*0.05"/>
                                          </p:val>
                                        </p:tav>
                                        <p:tav tm="100000">
                                          <p:val>
                                            <p:strVal val="#ppt_w"/>
                                          </p:val>
                                        </p:tav>
                                      </p:tavLst>
                                    </p:anim>
                                    <p:anim calcmode="lin" valueType="num">
                                      <p:cBhvr>
                                        <p:cTn id="39" dur="500" fill="hold"/>
                                        <p:tgtEl>
                                          <p:spTgt spid="12292">
                                            <p:txEl>
                                              <p:pRg st="14" end="14"/>
                                            </p:txEl>
                                          </p:spTgt>
                                        </p:tgtEl>
                                        <p:attrNameLst>
                                          <p:attrName>ppt_h</p:attrName>
                                        </p:attrNameLst>
                                      </p:cBhvr>
                                      <p:tavLst>
                                        <p:tav tm="0">
                                          <p:val>
                                            <p:strVal val="#ppt_h"/>
                                          </p:val>
                                        </p:tav>
                                        <p:tav tm="100000">
                                          <p:val>
                                            <p:strVal val="#ppt_h"/>
                                          </p:val>
                                        </p:tav>
                                      </p:tavLst>
                                    </p:anim>
                                    <p:anim calcmode="lin" valueType="num">
                                      <p:cBhvr>
                                        <p:cTn id="40" dur="500" fill="hold"/>
                                        <p:tgtEl>
                                          <p:spTgt spid="12292">
                                            <p:txEl>
                                              <p:pRg st="14" end="14"/>
                                            </p:txEl>
                                          </p:spTgt>
                                        </p:tgtEl>
                                        <p:attrNameLst>
                                          <p:attrName>ppt_x</p:attrName>
                                        </p:attrNameLst>
                                      </p:cBhvr>
                                      <p:tavLst>
                                        <p:tav tm="0">
                                          <p:val>
                                            <p:strVal val="#ppt_x-.2"/>
                                          </p:val>
                                        </p:tav>
                                        <p:tav tm="100000">
                                          <p:val>
                                            <p:strVal val="#ppt_x"/>
                                          </p:val>
                                        </p:tav>
                                      </p:tavLst>
                                    </p:anim>
                                    <p:anim calcmode="lin" valueType="num">
                                      <p:cBhvr>
                                        <p:cTn id="41" dur="500" fill="hold"/>
                                        <p:tgtEl>
                                          <p:spTgt spid="12292">
                                            <p:txEl>
                                              <p:pRg st="14" end="14"/>
                                            </p:txEl>
                                          </p:spTgt>
                                        </p:tgtEl>
                                        <p:attrNameLst>
                                          <p:attrName>ppt_y</p:attrName>
                                        </p:attrNameLst>
                                      </p:cBhvr>
                                      <p:tavLst>
                                        <p:tav tm="0">
                                          <p:val>
                                            <p:strVal val="#ppt_y"/>
                                          </p:val>
                                        </p:tav>
                                        <p:tav tm="100000">
                                          <p:val>
                                            <p:strVal val="#ppt_y"/>
                                          </p:val>
                                        </p:tav>
                                      </p:tavLst>
                                    </p:anim>
                                    <p:animEffect transition="in" filter="fade">
                                      <p:cBhvr>
                                        <p:cTn id="42" dur="500"/>
                                        <p:tgtEl>
                                          <p:spTgt spid="122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2"/>
          <p:cNvGrpSpPr>
            <a:grpSpLocks noGrp="1" noRot="1" noChangeAspect="1" noMove="1"/>
          </p:cNvGrpSpPr>
          <p:nvPr/>
        </p:nvGrpSpPr>
        <p:grpSpPr>
          <a:xfrm>
            <a:off x="0" y="0"/>
            <a:ext cx="885825" cy="6858000"/>
            <a:chOff x="0" y="0"/>
            <a:chExt cx="885825" cy="6858000"/>
          </a:xfrm>
        </p:grpSpPr>
        <p:sp>
          <p:nvSpPr>
            <p:cNvPr id="1331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332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3315"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ANALYSIS(contd..)</a:t>
            </a:r>
          </a:p>
        </p:txBody>
      </p:sp>
      <p:sp>
        <p:nvSpPr>
          <p:cNvPr id="13316" name="TextBox 7"/>
          <p:cNvSpPr txBox="1"/>
          <p:nvPr/>
        </p:nvSpPr>
        <p:spPr>
          <a:xfrm>
            <a:off x="1096963" y="890588"/>
            <a:ext cx="2255837" cy="40005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OUTPUT :</a:t>
            </a:r>
          </a:p>
        </p:txBody>
      </p:sp>
      <p:pic>
        <p:nvPicPr>
          <p:cNvPr id="13317" name="Picture 8" descr="Screenshot (325).png"/>
          <p:cNvPicPr>
            <a:picLocks noChangeAspect="1"/>
          </p:cNvPicPr>
          <p:nvPr/>
        </p:nvPicPr>
        <p:blipFill>
          <a:blip r:embed="rId2"/>
          <a:stretch>
            <a:fillRect/>
          </a:stretch>
        </p:blipFill>
        <p:spPr>
          <a:xfrm>
            <a:off x="1193800" y="1582738"/>
            <a:ext cx="4800600" cy="4395787"/>
          </a:xfrm>
          <a:prstGeom prst="rect">
            <a:avLst/>
          </a:prstGeom>
          <a:ln>
            <a:noFill/>
          </a:ln>
          <a:effectLst>
            <a:outerShdw blurRad="292100" dist="139700" dir="2700000" algn="tl" rotWithShape="0">
              <a:srgbClr val="333333">
                <a:alpha val="65000"/>
              </a:srgbClr>
            </a:outerShdw>
          </a:effectLst>
        </p:spPr>
      </p:pic>
      <p:pic>
        <p:nvPicPr>
          <p:cNvPr id="13318" name="Picture 9" descr="Screenshot (317).png"/>
          <p:cNvPicPr>
            <a:picLocks noChangeAspect="1"/>
          </p:cNvPicPr>
          <p:nvPr/>
        </p:nvPicPr>
        <p:blipFill>
          <a:blip r:embed="rId3"/>
          <a:stretch>
            <a:fillRect/>
          </a:stretch>
        </p:blipFill>
        <p:spPr>
          <a:xfrm>
            <a:off x="6704013" y="1538288"/>
            <a:ext cx="4994275" cy="43878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500" fill="hold"/>
                                        <p:tgtEl>
                                          <p:spTgt spid="13315"/>
                                        </p:tgtEl>
                                        <p:attrNameLst>
                                          <p:attrName>ppt_w</p:attrName>
                                        </p:attrNameLst>
                                      </p:cBhvr>
                                      <p:tavLst>
                                        <p:tav tm="0">
                                          <p:val>
                                            <p:fltVal val="0"/>
                                          </p:val>
                                        </p:tav>
                                        <p:tav tm="100000">
                                          <p:val>
                                            <p:strVal val="#ppt_w"/>
                                          </p:val>
                                        </p:tav>
                                      </p:tavLst>
                                    </p:anim>
                                    <p:anim calcmode="lin" valueType="num">
                                      <p:cBhvr>
                                        <p:cTn id="8"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52" presetClass="entr" presetSubtype="0" fill="hold" nodeType="clickEffect">
                                  <p:stCondLst>
                                    <p:cond delay="0"/>
                                  </p:stCondLst>
                                  <p:childTnLst>
                                    <p:set>
                                      <p:cBhvr>
                                        <p:cTn id="12" dur="1" fill="hold">
                                          <p:stCondLst>
                                            <p:cond delay="0"/>
                                          </p:stCondLst>
                                        </p:cTn>
                                        <p:tgtEl>
                                          <p:spTgt spid="13316">
                                            <p:txEl>
                                              <p:pRg st="0" end="0"/>
                                            </p:txEl>
                                          </p:spTgt>
                                        </p:tgtEl>
                                        <p:attrNameLst>
                                          <p:attrName>style.visibility</p:attrName>
                                        </p:attrNameLst>
                                      </p:cBhvr>
                                      <p:to>
                                        <p:strVal val="visible"/>
                                      </p:to>
                                    </p:set>
                                    <p:animScale>
                                      <p:cBhvr>
                                        <p:cTn id="13" dur="1000" decel="50000" fill="hold">
                                          <p:stCondLst>
                                            <p:cond delay="0"/>
                                          </p:stCondLst>
                                        </p:cTn>
                                        <p:tgtEl>
                                          <p:spTgt spid="1331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4" dur="1000" decel="50000" fill="hold">
                                          <p:stCondLst>
                                            <p:cond delay="0"/>
                                          </p:stCondLst>
                                        </p:cTn>
                                        <p:tgtEl>
                                          <p:spTgt spid="13316">
                                            <p:txEl>
                                              <p:pRg st="0" end="0"/>
                                            </p:txEl>
                                          </p:spTgt>
                                        </p:tgtEl>
                                        <p:attrNameLst>
                                          <p:attrName>ppt_x</p:attrName>
                                          <p:attrName>ppt_y</p:attrName>
                                        </p:attrNameLst>
                                      </p:cBhvr>
                                    </p:animMotion>
                                    <p:animEffect transition="in" filter="fade">
                                      <p:cBhvr>
                                        <p:cTn id="15" dur="1000"/>
                                        <p:tgtEl>
                                          <p:spTgt spid="13316">
                                            <p:txEl>
                                              <p:pRg st="0" end="0"/>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317"/>
                                        </p:tgtEl>
                                        <p:attrNameLst>
                                          <p:attrName>style.visibility</p:attrName>
                                        </p:attrNameLst>
                                      </p:cBhvr>
                                      <p:to>
                                        <p:strVal val="visible"/>
                                      </p:to>
                                    </p:set>
                                    <p:animEffect transition="in" filter="fade">
                                      <p:cBhvr>
                                        <p:cTn id="20" dur="1000"/>
                                        <p:tgtEl>
                                          <p:spTgt spid="13317"/>
                                        </p:tgtEl>
                                      </p:cBhvr>
                                    </p:animEffect>
                                    <p:anim calcmode="lin" valueType="num">
                                      <p:cBhvr>
                                        <p:cTn id="21" dur="1000" fill="hold"/>
                                        <p:tgtEl>
                                          <p:spTgt spid="13317"/>
                                        </p:tgtEl>
                                        <p:attrNameLst>
                                          <p:attrName>ppt_x</p:attrName>
                                        </p:attrNameLst>
                                      </p:cBhvr>
                                      <p:tavLst>
                                        <p:tav tm="0">
                                          <p:val>
                                            <p:strVal val="#ppt_x"/>
                                          </p:val>
                                        </p:tav>
                                        <p:tav tm="100000">
                                          <p:val>
                                            <p:strVal val="#ppt_x"/>
                                          </p:val>
                                        </p:tav>
                                      </p:tavLst>
                                    </p:anim>
                                    <p:anim calcmode="lin" valueType="num">
                                      <p:cBhvr>
                                        <p:cTn id="22"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fade">
                                      <p:cBhvr>
                                        <p:cTn id="27" dur="1000"/>
                                        <p:tgtEl>
                                          <p:spTgt spid="13318"/>
                                        </p:tgtEl>
                                      </p:cBhvr>
                                    </p:animEffect>
                                    <p:anim calcmode="lin" valueType="num">
                                      <p:cBhvr>
                                        <p:cTn id="28" dur="1000" fill="hold"/>
                                        <p:tgtEl>
                                          <p:spTgt spid="13318"/>
                                        </p:tgtEl>
                                        <p:attrNameLst>
                                          <p:attrName>ppt_x</p:attrName>
                                        </p:attrNameLst>
                                      </p:cBhvr>
                                      <p:tavLst>
                                        <p:tav tm="0">
                                          <p:val>
                                            <p:strVal val="#ppt_x"/>
                                          </p:val>
                                        </p:tav>
                                        <p:tav tm="100000">
                                          <p:val>
                                            <p:strVal val="#ppt_x"/>
                                          </p:val>
                                        </p:tav>
                                      </p:tavLst>
                                    </p:anim>
                                    <p:anim calcmode="lin" valueType="num">
                                      <p:cBhvr>
                                        <p:cTn id="29"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2"/>
          <p:cNvGrpSpPr>
            <a:grpSpLocks noGrp="1" noRot="1" noChangeAspect="1" noMove="1"/>
          </p:cNvGrpSpPr>
          <p:nvPr/>
        </p:nvGrpSpPr>
        <p:grpSpPr>
          <a:xfrm>
            <a:off x="0" y="0"/>
            <a:ext cx="885825" cy="6858000"/>
            <a:chOff x="0" y="0"/>
            <a:chExt cx="885825" cy="6858000"/>
          </a:xfrm>
        </p:grpSpPr>
        <p:sp>
          <p:nvSpPr>
            <p:cNvPr id="1434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434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4339" name="TextBox 5"/>
          <p:cNvSpPr txBox="1"/>
          <p:nvPr/>
        </p:nvSpPr>
        <p:spPr>
          <a:xfrm>
            <a:off x="2887663" y="342900"/>
            <a:ext cx="6270625" cy="585788"/>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RESULT ANALYSIS(contd..)</a:t>
            </a:r>
          </a:p>
        </p:txBody>
      </p:sp>
      <p:sp>
        <p:nvSpPr>
          <p:cNvPr id="14340" name="TextBox 7"/>
          <p:cNvSpPr txBox="1"/>
          <p:nvPr/>
        </p:nvSpPr>
        <p:spPr>
          <a:xfrm>
            <a:off x="1096963" y="890588"/>
            <a:ext cx="2255837" cy="400050"/>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OUTPUT :</a:t>
            </a:r>
          </a:p>
        </p:txBody>
      </p:sp>
      <p:pic>
        <p:nvPicPr>
          <p:cNvPr id="14341" name="Picture 6" descr="Screenshot (307).png"/>
          <p:cNvPicPr>
            <a:picLocks noChangeAspect="1"/>
          </p:cNvPicPr>
          <p:nvPr/>
        </p:nvPicPr>
        <p:blipFill>
          <a:blip r:embed="rId2"/>
          <a:stretch>
            <a:fillRect/>
          </a:stretch>
        </p:blipFill>
        <p:spPr>
          <a:xfrm>
            <a:off x="1179513" y="1684338"/>
            <a:ext cx="4670425" cy="4179887"/>
          </a:xfrm>
          <a:prstGeom prst="rect">
            <a:avLst/>
          </a:prstGeom>
          <a:ln>
            <a:noFill/>
          </a:ln>
          <a:effectLst>
            <a:outerShdw blurRad="292100" dist="139700" dir="2700000" algn="tl" rotWithShape="0">
              <a:srgbClr val="333333">
                <a:alpha val="65000"/>
              </a:srgbClr>
            </a:outerShdw>
          </a:effectLst>
        </p:spPr>
      </p:pic>
      <p:pic>
        <p:nvPicPr>
          <p:cNvPr id="14342" name="Picture 8" descr="Screenshot (314).png"/>
          <p:cNvPicPr>
            <a:picLocks noChangeAspect="1"/>
          </p:cNvPicPr>
          <p:nvPr/>
        </p:nvPicPr>
        <p:blipFill>
          <a:blip r:embed="rId3"/>
          <a:stretch>
            <a:fillRect/>
          </a:stretch>
        </p:blipFill>
        <p:spPr>
          <a:xfrm>
            <a:off x="6778625" y="1684338"/>
            <a:ext cx="4745038" cy="417988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strVal val="#ppt_w*0.05"/>
                                          </p:val>
                                        </p:tav>
                                        <p:tav tm="100000">
                                          <p:val>
                                            <p:strVal val="#ppt_w"/>
                                          </p:val>
                                        </p:tav>
                                      </p:tavLst>
                                    </p:anim>
                                    <p:anim calcmode="lin" valueType="num">
                                      <p:cBhvr>
                                        <p:cTn id="8" dur="500" fill="hold"/>
                                        <p:tgtEl>
                                          <p:spTgt spid="14339"/>
                                        </p:tgtEl>
                                        <p:attrNameLst>
                                          <p:attrName>ppt_h</p:attrName>
                                        </p:attrNameLst>
                                      </p:cBhvr>
                                      <p:tavLst>
                                        <p:tav tm="0">
                                          <p:val>
                                            <p:strVal val="#ppt_h"/>
                                          </p:val>
                                        </p:tav>
                                        <p:tav tm="100000">
                                          <p:val>
                                            <p:strVal val="#ppt_h"/>
                                          </p:val>
                                        </p:tav>
                                      </p:tavLst>
                                    </p:anim>
                                    <p:anim calcmode="lin" valueType="num">
                                      <p:cBhvr>
                                        <p:cTn id="9" dur="500" fill="hold"/>
                                        <p:tgtEl>
                                          <p:spTgt spid="14339"/>
                                        </p:tgtEl>
                                        <p:attrNameLst>
                                          <p:attrName>ppt_x</p:attrName>
                                        </p:attrNameLst>
                                      </p:cBhvr>
                                      <p:tavLst>
                                        <p:tav tm="0">
                                          <p:val>
                                            <p:strVal val="#ppt_x-.2"/>
                                          </p:val>
                                        </p:tav>
                                        <p:tav tm="100000">
                                          <p:val>
                                            <p:strVal val="#ppt_x"/>
                                          </p:val>
                                        </p:tav>
                                      </p:tavLst>
                                    </p:anim>
                                    <p:anim calcmode="lin" valueType="num">
                                      <p:cBhvr>
                                        <p:cTn id="10" dur="500" fill="hold"/>
                                        <p:tgtEl>
                                          <p:spTgt spid="14339"/>
                                        </p:tgtEl>
                                        <p:attrNameLst>
                                          <p:attrName>ppt_y</p:attrName>
                                        </p:attrNameLst>
                                      </p:cBhvr>
                                      <p:tavLst>
                                        <p:tav tm="0">
                                          <p:val>
                                            <p:strVal val="#ppt_y"/>
                                          </p:val>
                                        </p:tav>
                                        <p:tav tm="100000">
                                          <p:val>
                                            <p:strVal val="#ppt_y"/>
                                          </p:val>
                                        </p:tav>
                                      </p:tavLst>
                                    </p:anim>
                                    <p:animEffect transition="in" filter="fade">
                                      <p:cBhvr>
                                        <p:cTn id="11" dur="500"/>
                                        <p:tgtEl>
                                          <p:spTgt spid="14339"/>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14340">
                                            <p:txEl>
                                              <p:pRg st="0" end="0"/>
                                            </p:txEl>
                                          </p:spTgt>
                                        </p:tgtEl>
                                        <p:attrNameLst>
                                          <p:attrName>style.visibility</p:attrName>
                                        </p:attrNameLst>
                                      </p:cBhvr>
                                      <p:to>
                                        <p:strVal val="visible"/>
                                      </p:to>
                                    </p:set>
                                    <p:animScale>
                                      <p:cBhvr>
                                        <p:cTn id="16" dur="1000" decel="50000" fill="hold">
                                          <p:stCondLst>
                                            <p:cond delay="0"/>
                                          </p:stCondLst>
                                        </p:cTn>
                                        <p:tgtEl>
                                          <p:spTgt spid="14340">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7" dur="1000" decel="50000" fill="hold">
                                          <p:stCondLst>
                                            <p:cond delay="0"/>
                                          </p:stCondLst>
                                        </p:cTn>
                                        <p:tgtEl>
                                          <p:spTgt spid="14340">
                                            <p:txEl>
                                              <p:pRg st="0" end="0"/>
                                            </p:txEl>
                                          </p:spTgt>
                                        </p:tgtEl>
                                        <p:attrNameLst>
                                          <p:attrName>ppt_x</p:attrName>
                                          <p:attrName>ppt_y</p:attrName>
                                        </p:attrNameLst>
                                      </p:cBhvr>
                                    </p:animMotion>
                                    <p:animEffect transition="in" filter="fade">
                                      <p:cBhvr>
                                        <p:cTn id="18" dur="1000"/>
                                        <p:tgtEl>
                                          <p:spTgt spid="14340">
                                            <p:txEl>
                                              <p:pRg st="0" end="0"/>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animEffect transition="in" filter="fade">
                                      <p:cBhvr>
                                        <p:cTn id="23" dur="1000"/>
                                        <p:tgtEl>
                                          <p:spTgt spid="14341"/>
                                        </p:tgtEl>
                                      </p:cBhvr>
                                    </p:animEffect>
                                    <p:anim calcmode="lin" valueType="num">
                                      <p:cBhvr>
                                        <p:cTn id="24" dur="1000" fill="hold"/>
                                        <p:tgtEl>
                                          <p:spTgt spid="14341"/>
                                        </p:tgtEl>
                                        <p:attrNameLst>
                                          <p:attrName>ppt_x</p:attrName>
                                        </p:attrNameLst>
                                      </p:cBhvr>
                                      <p:tavLst>
                                        <p:tav tm="0">
                                          <p:val>
                                            <p:strVal val="#ppt_x"/>
                                          </p:val>
                                        </p:tav>
                                        <p:tav tm="100000">
                                          <p:val>
                                            <p:strVal val="#ppt_x"/>
                                          </p:val>
                                        </p:tav>
                                      </p:tavLst>
                                    </p:anim>
                                    <p:anim calcmode="lin" valueType="num">
                                      <p:cBhvr>
                                        <p:cTn id="25" dur="1000" fill="hold"/>
                                        <p:tgtEl>
                                          <p:spTgt spid="14341"/>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4342"/>
                                        </p:tgtEl>
                                        <p:attrNameLst>
                                          <p:attrName>style.visibility</p:attrName>
                                        </p:attrNameLst>
                                      </p:cBhvr>
                                      <p:to>
                                        <p:strVal val="visible"/>
                                      </p:to>
                                    </p:set>
                                    <p:animEffect transition="in" filter="fade">
                                      <p:cBhvr>
                                        <p:cTn id="30" dur="1000"/>
                                        <p:tgtEl>
                                          <p:spTgt spid="14342"/>
                                        </p:tgtEl>
                                      </p:cBhvr>
                                    </p:animEffect>
                                    <p:anim calcmode="lin" valueType="num">
                                      <p:cBhvr>
                                        <p:cTn id="31" dur="1000" fill="hold"/>
                                        <p:tgtEl>
                                          <p:spTgt spid="14342"/>
                                        </p:tgtEl>
                                        <p:attrNameLst>
                                          <p:attrName>ppt_x</p:attrName>
                                        </p:attrNameLst>
                                      </p:cBhvr>
                                      <p:tavLst>
                                        <p:tav tm="0">
                                          <p:val>
                                            <p:strVal val="#ppt_x"/>
                                          </p:val>
                                        </p:tav>
                                        <p:tav tm="100000">
                                          <p:val>
                                            <p:strVal val="#ppt_x"/>
                                          </p:val>
                                        </p:tav>
                                      </p:tavLst>
                                    </p:anim>
                                    <p:anim calcmode="lin" valueType="num">
                                      <p:cBhvr>
                                        <p:cTn id="32"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2"/>
          <p:cNvGrpSpPr>
            <a:grpSpLocks noGrp="1" noRot="1" noChangeAspect="1" noMove="1"/>
          </p:cNvGrpSpPr>
          <p:nvPr/>
        </p:nvGrpSpPr>
        <p:grpSpPr>
          <a:xfrm>
            <a:off x="0" y="0"/>
            <a:ext cx="885825" cy="6858000"/>
            <a:chOff x="0" y="0"/>
            <a:chExt cx="885825" cy="6858000"/>
          </a:xfrm>
        </p:grpSpPr>
        <p:sp>
          <p:nvSpPr>
            <p:cNvPr id="1536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536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5363" name="TextBox 5"/>
          <p:cNvSpPr txBox="1"/>
          <p:nvPr/>
        </p:nvSpPr>
        <p:spPr>
          <a:xfrm>
            <a:off x="2887663" y="342900"/>
            <a:ext cx="6270625" cy="52387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ATTAINMENT OF OBJECTIVE</a:t>
            </a:r>
          </a:p>
        </p:txBody>
      </p:sp>
      <p:sp>
        <p:nvSpPr>
          <p:cNvPr id="15364" name="TextBox 7"/>
          <p:cNvSpPr txBox="1"/>
          <p:nvPr/>
        </p:nvSpPr>
        <p:spPr>
          <a:xfrm>
            <a:off x="1511300" y="1401763"/>
            <a:ext cx="9540875" cy="3478212"/>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Ø"/>
            </a:pPr>
            <a:r>
              <a:rPr sz="2000">
                <a:latin typeface="Times New Roman" pitchFamily="18" charset="0"/>
                <a:ea typeface="Times New Roman" pitchFamily="18" charset="0"/>
              </a:rPr>
              <a:t>It identifies signs of drowsiness in drivers at an early stage, enabling  timely intervention </a:t>
            </a:r>
          </a:p>
          <a:p>
            <a:pPr marL="0" lvl="0" indent="0" eaLnBrk="1" hangingPunct="1"/>
            <a:r>
              <a:rPr sz="2000">
                <a:latin typeface="Times New Roman" pitchFamily="18" charset="0"/>
                <a:ea typeface="Times New Roman" pitchFamily="18" charset="0"/>
              </a:rPr>
              <a:t>    to prevent accidents caused by driver fatigue.</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We attained 98% training accuracy and 96% validation accuracy, using this CNN model.</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Our system is capable of capturing the eyes with and without the glasses.</a:t>
            </a:r>
          </a:p>
          <a:p>
            <a:pPr marL="0" lvl="0" indent="0" eaLnBrk="1" hangingPunct="1">
              <a:buFont typeface="Wingdings" pitchFamily="2" charset="2"/>
              <a:buChar char="Ø"/>
            </a:pPr>
            <a:endParaRPr sz="2000">
              <a:latin typeface="Times New Roman" pitchFamily="18" charset="0"/>
              <a:ea typeface="Times New Roman" pitchFamily="18" charset="0"/>
            </a:endParaRPr>
          </a:p>
          <a:p>
            <a:pPr marL="0" lvl="0" indent="0" eaLnBrk="1" hangingPunct="1">
              <a:buFont typeface="Wingdings" pitchFamily="2" charset="2"/>
              <a:buChar char="Ø"/>
            </a:pPr>
            <a:r>
              <a:rPr sz="2000">
                <a:latin typeface="Times New Roman" pitchFamily="18" charset="0"/>
                <a:ea typeface="Times New Roman" pitchFamily="18" charset="0"/>
              </a:rPr>
              <a:t>If drowsiness is detected, trigger an alert mechanism, which could be visual, auditory, </a:t>
            </a:r>
          </a:p>
          <a:p>
            <a:pPr marL="0" lvl="0" indent="0" eaLnBrk="1" hangingPunct="1"/>
            <a:r>
              <a:rPr sz="2000">
                <a:latin typeface="Times New Roman" pitchFamily="18" charset="0"/>
                <a:ea typeface="Times New Roman" pitchFamily="18" charset="0"/>
              </a:rPr>
              <a:t>    or haptics, to alert the driver and prevent accidents.</a:t>
            </a:r>
          </a:p>
          <a:p>
            <a:pPr marL="0" lvl="0" indent="0" eaLnBrk="1" hangingPunct="1"/>
            <a:endParaRPr sz="2000">
              <a:latin typeface="Times New Roman" pitchFamily="18" charset="0"/>
              <a:ea typeface="Times New Roman" pitchFamily="18" charset="0"/>
            </a:endParaRPr>
          </a:p>
          <a:p>
            <a:pPr marL="0" lvl="0" indent="0" eaLnBrk="1" hangingPunct="1"/>
            <a:endParaRPr sz="2000">
              <a:latin typeface="Times New Roman" pitchFamily="18" charset="0"/>
              <a:ea typeface="Times New Roman"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900" decel="100000" fill="hold"/>
                                        <p:tgtEl>
                                          <p:spTgt spid="153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3"/>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364">
                                            <p:txEl>
                                              <p:pRg st="0" end="0"/>
                                            </p:txEl>
                                          </p:spTgt>
                                        </p:tgtEl>
                                        <p:attrNameLst>
                                          <p:attrName>style.visibility</p:attrName>
                                        </p:attrNameLst>
                                      </p:cBhvr>
                                      <p:to>
                                        <p:strVal val="visible"/>
                                      </p:to>
                                    </p:set>
                                    <p:anim calcmode="lin" valueType="num">
                                      <p:cBhvr additive="base">
                                        <p:cTn id="15"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4">
                                            <p:txEl>
                                              <p:pRg st="1" end="1"/>
                                            </p:txEl>
                                          </p:spTgt>
                                        </p:tgtEl>
                                        <p:attrNameLst>
                                          <p:attrName>style.visibility</p:attrName>
                                        </p:attrNameLst>
                                      </p:cBhvr>
                                      <p:to>
                                        <p:strVal val="visible"/>
                                      </p:to>
                                    </p:set>
                                    <p:anim calcmode="lin" valueType="num">
                                      <p:cBhvr additive="base">
                                        <p:cTn id="19"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4">
                                            <p:txEl>
                                              <p:pRg st="3" end="3"/>
                                            </p:txEl>
                                          </p:spTgt>
                                        </p:tgtEl>
                                        <p:attrNameLst>
                                          <p:attrName>style.visibility</p:attrName>
                                        </p:attrNameLst>
                                      </p:cBhvr>
                                      <p:to>
                                        <p:strVal val="visible"/>
                                      </p:to>
                                    </p:set>
                                    <p:anim calcmode="lin" valueType="num">
                                      <p:cBhvr additive="base">
                                        <p:cTn id="25"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364">
                                            <p:txEl>
                                              <p:pRg st="5" end="5"/>
                                            </p:txEl>
                                          </p:spTgt>
                                        </p:tgtEl>
                                        <p:attrNameLst>
                                          <p:attrName>style.visibility</p:attrName>
                                        </p:attrNameLst>
                                      </p:cBhvr>
                                      <p:to>
                                        <p:strVal val="visible"/>
                                      </p:to>
                                    </p:set>
                                    <p:anim calcmode="lin" valueType="num">
                                      <p:cBhvr additive="base">
                                        <p:cTn id="31"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64">
                                            <p:txEl>
                                              <p:pRg st="7" end="7"/>
                                            </p:txEl>
                                          </p:spTgt>
                                        </p:tgtEl>
                                        <p:attrNameLst>
                                          <p:attrName>style.visibility</p:attrName>
                                        </p:attrNameLst>
                                      </p:cBhvr>
                                      <p:to>
                                        <p:strVal val="visible"/>
                                      </p:to>
                                    </p:set>
                                    <p:anim calcmode="lin" valueType="num">
                                      <p:cBhvr additive="base">
                                        <p:cTn id="37" dur="500" fill="hold"/>
                                        <p:tgtEl>
                                          <p:spTgt spid="1536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364">
                                            <p:txEl>
                                              <p:pRg st="8" end="8"/>
                                            </p:txEl>
                                          </p:spTgt>
                                        </p:tgtEl>
                                        <p:attrNameLst>
                                          <p:attrName>style.visibility</p:attrName>
                                        </p:attrNameLst>
                                      </p:cBhvr>
                                      <p:to>
                                        <p:strVal val="visible"/>
                                      </p:to>
                                    </p:set>
                                    <p:anim calcmode="lin" valueType="num">
                                      <p:cBhvr additive="base">
                                        <p:cTn id="41" dur="500" fill="hold"/>
                                        <p:tgtEl>
                                          <p:spTgt spid="1536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p:nvPr/>
        </p:nvSpPr>
        <p:spPr>
          <a:xfrm>
            <a:off x="2887663" y="342900"/>
            <a:ext cx="6270625" cy="52387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CONCLUSION</a:t>
            </a:r>
          </a:p>
        </p:txBody>
      </p:sp>
      <p:grpSp>
        <p:nvGrpSpPr>
          <p:cNvPr id="16387" name="Group 22"/>
          <p:cNvGrpSpPr>
            <a:grpSpLocks noGrp="1" noRot="1" noChangeAspect="1" noMove="1"/>
          </p:cNvGrpSpPr>
          <p:nvPr/>
        </p:nvGrpSpPr>
        <p:grpSpPr>
          <a:xfrm>
            <a:off x="0" y="0"/>
            <a:ext cx="885825" cy="6858000"/>
            <a:chOff x="0" y="0"/>
            <a:chExt cx="885825" cy="6858000"/>
          </a:xfrm>
        </p:grpSpPr>
        <p:sp>
          <p:nvSpPr>
            <p:cNvPr id="16389"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6390"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6388" name="Rectangle 5"/>
          <p:cNvSpPr/>
          <p:nvPr/>
        </p:nvSpPr>
        <p:spPr>
          <a:xfrm>
            <a:off x="1365250" y="1158875"/>
            <a:ext cx="9985375" cy="2862263"/>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sz="2000">
                <a:latin typeface="Times New Roman" pitchFamily="18" charset="0"/>
                <a:ea typeface="Times New Roman" pitchFamily="18" charset="0"/>
              </a:rPr>
              <a:t>	In order to detect a driver’s drowsiness, facial features and eyes were identified on the video of an individual driving. We used OpenCV to detect faces and eyes using a haar cascade classifier. Convolutional neural network was implemented to classify eyes as open or closed. Drowsiness was determined on the basis of frequency of closed eyes. An alarm was set to ring after the detection to alert the driver. There will be limitations concerning the detection of drivers’ conditions and facial expressions due to factors like darkness, light reflection, obstructions by drivers’ hands and wearing of sunglasses. Convolutional neural gives better performance and facial extraction method accompanies it, as an additional drowsiness detection technique which is often used with other facial extraction methods.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strVal val="#ppt_w*0.05"/>
                                          </p:val>
                                        </p:tav>
                                        <p:tav tm="100000">
                                          <p:val>
                                            <p:strVal val="#ppt_w"/>
                                          </p:val>
                                        </p:tav>
                                      </p:tavLst>
                                    </p:anim>
                                    <p:anim calcmode="lin" valueType="num">
                                      <p:cBhvr>
                                        <p:cTn id="8" dur="500" fill="hold"/>
                                        <p:tgtEl>
                                          <p:spTgt spid="16386"/>
                                        </p:tgtEl>
                                        <p:attrNameLst>
                                          <p:attrName>ppt_h</p:attrName>
                                        </p:attrNameLst>
                                      </p:cBhvr>
                                      <p:tavLst>
                                        <p:tav tm="0">
                                          <p:val>
                                            <p:strVal val="#ppt_h"/>
                                          </p:val>
                                        </p:tav>
                                        <p:tav tm="100000">
                                          <p:val>
                                            <p:strVal val="#ppt_h"/>
                                          </p:val>
                                        </p:tav>
                                      </p:tavLst>
                                    </p:anim>
                                    <p:anim calcmode="lin" valueType="num">
                                      <p:cBhvr>
                                        <p:cTn id="9" dur="500" fill="hold"/>
                                        <p:tgtEl>
                                          <p:spTgt spid="16386"/>
                                        </p:tgtEl>
                                        <p:attrNameLst>
                                          <p:attrName>ppt_x</p:attrName>
                                        </p:attrNameLst>
                                      </p:cBhvr>
                                      <p:tavLst>
                                        <p:tav tm="0">
                                          <p:val>
                                            <p:strVal val="#ppt_x-.2"/>
                                          </p:val>
                                        </p:tav>
                                        <p:tav tm="100000">
                                          <p:val>
                                            <p:strVal val="#ppt_x"/>
                                          </p:val>
                                        </p:tav>
                                      </p:tavLst>
                                    </p:anim>
                                    <p:anim calcmode="lin" valueType="num">
                                      <p:cBhvr>
                                        <p:cTn id="10" dur="500" fill="hold"/>
                                        <p:tgtEl>
                                          <p:spTgt spid="16386"/>
                                        </p:tgtEl>
                                        <p:attrNameLst>
                                          <p:attrName>ppt_y</p:attrName>
                                        </p:attrNameLst>
                                      </p:cBhvr>
                                      <p:tavLst>
                                        <p:tav tm="0">
                                          <p:val>
                                            <p:strVal val="#ppt_y"/>
                                          </p:val>
                                        </p:tav>
                                        <p:tav tm="100000">
                                          <p:val>
                                            <p:strVal val="#ppt_y"/>
                                          </p:val>
                                        </p:tav>
                                      </p:tavLst>
                                    </p:anim>
                                    <p:animEffect transition="in" filter="fade">
                                      <p:cBhvr>
                                        <p:cTn id="11" dur="500"/>
                                        <p:tgtEl>
                                          <p:spTgt spid="16386"/>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6388"/>
                                        </p:tgtEl>
                                        <p:attrNameLst>
                                          <p:attrName>style.visibility</p:attrName>
                                        </p:attrNameLst>
                                      </p:cBhvr>
                                      <p:to>
                                        <p:strVal val="visible"/>
                                      </p:to>
                                    </p:set>
                                    <p:animEffect transition="in" filter="circle(in)">
                                      <p:cBhvr>
                                        <p:cTn id="16"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p:nvPr/>
        </p:nvSpPr>
        <p:spPr>
          <a:xfrm>
            <a:off x="2887663" y="342900"/>
            <a:ext cx="6270625" cy="461963"/>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FUTURE SCOPE OF PROJECT</a:t>
            </a:r>
          </a:p>
        </p:txBody>
      </p:sp>
      <p:grpSp>
        <p:nvGrpSpPr>
          <p:cNvPr id="17411" name="Group 22"/>
          <p:cNvGrpSpPr>
            <a:grpSpLocks noGrp="1" noRot="1" noChangeAspect="1" noMove="1"/>
          </p:cNvGrpSpPr>
          <p:nvPr/>
        </p:nvGrpSpPr>
        <p:grpSpPr>
          <a:xfrm>
            <a:off x="0" y="0"/>
            <a:ext cx="885825" cy="6858000"/>
            <a:chOff x="0" y="0"/>
            <a:chExt cx="885825" cy="6858000"/>
          </a:xfrm>
        </p:grpSpPr>
        <p:sp>
          <p:nvSpPr>
            <p:cNvPr id="1741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741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7412" name="Rectangle 5"/>
          <p:cNvSpPr/>
          <p:nvPr/>
        </p:nvSpPr>
        <p:spPr>
          <a:xfrm>
            <a:off x="1011238" y="1169988"/>
            <a:ext cx="10485437" cy="440213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buFont typeface="Wingdings" pitchFamily="2" charset="2"/>
              <a:buChar char="Ø"/>
            </a:pPr>
            <a:r>
              <a:rPr sz="2000">
                <a:latin typeface="Times New Roman" pitchFamily="18" charset="0"/>
                <a:ea typeface="Times New Roman" pitchFamily="18" charset="0"/>
              </a:rPr>
              <a:t>The system can be made more accurate using various other parameters such as State of the Car, </a:t>
            </a:r>
          </a:p>
          <a:p>
            <a:pPr marL="0" lvl="0" indent="0" algn="just" eaLnBrk="1" hangingPunct="1"/>
            <a:r>
              <a:rPr sz="2000">
                <a:latin typeface="Times New Roman" pitchFamily="18" charset="0"/>
                <a:ea typeface="Times New Roman" pitchFamily="18" charset="0"/>
              </a:rPr>
              <a:t>    Detecting Foreign Substances on Face etc. </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Develop a user-friendly interface to display the drowsiness detection results to the driver and allow </a:t>
            </a:r>
          </a:p>
          <a:p>
            <a:pPr marL="0" lvl="0" indent="0" algn="just" eaLnBrk="1" hangingPunct="1"/>
            <a:r>
              <a:rPr sz="2000">
                <a:latin typeface="Times New Roman" pitchFamily="18" charset="0"/>
                <a:ea typeface="Times New Roman" pitchFamily="18" charset="0"/>
              </a:rPr>
              <a:t>   for user interaction.</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Deploy the system and regularly update the model with new data to adapt to changing conditions  </a:t>
            </a:r>
          </a:p>
          <a:p>
            <a:pPr marL="0" lvl="0" indent="0" algn="just" eaLnBrk="1" hangingPunct="1"/>
            <a:r>
              <a:rPr sz="2000">
                <a:latin typeface="Times New Roman" pitchFamily="18" charset="0"/>
                <a:ea typeface="Times New Roman" pitchFamily="18" charset="0"/>
              </a:rPr>
              <a:t>   and improve accuracy.</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 It can be used to develop an IOT device that can be installed in the car which can stop the engine </a:t>
            </a:r>
          </a:p>
          <a:p>
            <a:pPr marL="0" lvl="0" indent="0" algn="just" eaLnBrk="1" hangingPunct="1"/>
            <a:r>
              <a:rPr sz="2000">
                <a:latin typeface="Times New Roman" pitchFamily="18" charset="0"/>
                <a:ea typeface="Times New Roman" pitchFamily="18" charset="0"/>
              </a:rPr>
              <a:t>    after detecting the driver’s drowsiness.</a:t>
            </a:r>
          </a:p>
          <a:p>
            <a:pPr marL="0" lvl="0" indent="0" algn="just" eaLnBrk="1" hangingPunct="1">
              <a:buFont typeface="Wingdings" pitchFamily="2" charset="2"/>
              <a:buChar char="Ø"/>
            </a:pPr>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Ensure compliance with privacy and data protection regulations when collecting and processing </a:t>
            </a:r>
          </a:p>
          <a:p>
            <a:pPr marL="0" lvl="0" indent="0" algn="just" eaLnBrk="1" hangingPunct="1"/>
            <a:r>
              <a:rPr sz="2000">
                <a:latin typeface="Times New Roman" pitchFamily="18" charset="0"/>
                <a:ea typeface="Times New Roman" pitchFamily="18" charset="0"/>
              </a:rPr>
              <a:t>   driver data.</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7412">
                                            <p:txEl>
                                              <p:pRg st="0" end="0"/>
                                            </p:txEl>
                                          </p:spTgt>
                                        </p:tgtEl>
                                        <p:attrNameLst>
                                          <p:attrName>style.visibility</p:attrName>
                                        </p:attrNameLst>
                                      </p:cBhvr>
                                      <p:to>
                                        <p:strVal val="visible"/>
                                      </p:to>
                                    </p:set>
                                    <p:animEffect transition="in" filter="fade">
                                      <p:cBhvr>
                                        <p:cTn id="13" dur="1000"/>
                                        <p:tgtEl>
                                          <p:spTgt spid="17412">
                                            <p:txEl>
                                              <p:pRg st="0" end="0"/>
                                            </p:txEl>
                                          </p:spTgt>
                                        </p:tgtEl>
                                      </p:cBhvr>
                                    </p:animEffect>
                                    <p:anim calcmode="lin" valueType="num">
                                      <p:cBhvr>
                                        <p:cTn id="14" dur="10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412">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412">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7412">
                                            <p:txEl>
                                              <p:pRg st="1" end="1"/>
                                            </p:txEl>
                                          </p:spTgt>
                                        </p:tgtEl>
                                        <p:attrNameLst>
                                          <p:attrName>style.visibility</p:attrName>
                                        </p:attrNameLst>
                                      </p:cBhvr>
                                      <p:to>
                                        <p:strVal val="visible"/>
                                      </p:to>
                                    </p:set>
                                    <p:animEffect transition="in" filter="fade">
                                      <p:cBhvr>
                                        <p:cTn id="19" dur="1000"/>
                                        <p:tgtEl>
                                          <p:spTgt spid="17412">
                                            <p:txEl>
                                              <p:pRg st="1" end="1"/>
                                            </p:txEl>
                                          </p:spTgt>
                                        </p:tgtEl>
                                      </p:cBhvr>
                                    </p:animEffect>
                                    <p:anim calcmode="lin" valueType="num">
                                      <p:cBhvr>
                                        <p:cTn id="20"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7412">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41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7412">
                                            <p:txEl>
                                              <p:pRg st="3" end="3"/>
                                            </p:txEl>
                                          </p:spTgt>
                                        </p:tgtEl>
                                        <p:attrNameLst>
                                          <p:attrName>style.visibility</p:attrName>
                                        </p:attrNameLst>
                                      </p:cBhvr>
                                      <p:to>
                                        <p:strVal val="visible"/>
                                      </p:to>
                                    </p:set>
                                    <p:animEffect transition="in" filter="fade">
                                      <p:cBhvr>
                                        <p:cTn id="27" dur="1000"/>
                                        <p:tgtEl>
                                          <p:spTgt spid="17412">
                                            <p:txEl>
                                              <p:pRg st="3" end="3"/>
                                            </p:txEl>
                                          </p:spTgt>
                                        </p:tgtEl>
                                      </p:cBhvr>
                                    </p:animEffect>
                                    <p:anim calcmode="lin" valueType="num">
                                      <p:cBhvr>
                                        <p:cTn id="28" dur="10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7412">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412">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7412">
                                            <p:txEl>
                                              <p:pRg st="4" end="4"/>
                                            </p:txEl>
                                          </p:spTgt>
                                        </p:tgtEl>
                                        <p:attrNameLst>
                                          <p:attrName>style.visibility</p:attrName>
                                        </p:attrNameLst>
                                      </p:cBhvr>
                                      <p:to>
                                        <p:strVal val="visible"/>
                                      </p:to>
                                    </p:set>
                                    <p:animEffect transition="in" filter="fade">
                                      <p:cBhvr>
                                        <p:cTn id="33" dur="1000"/>
                                        <p:tgtEl>
                                          <p:spTgt spid="17412">
                                            <p:txEl>
                                              <p:pRg st="4" end="4"/>
                                            </p:txEl>
                                          </p:spTgt>
                                        </p:tgtEl>
                                      </p:cBhvr>
                                    </p:animEffect>
                                    <p:anim calcmode="lin" valueType="num">
                                      <p:cBhvr>
                                        <p:cTn id="34" dur="10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7412">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741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17412">
                                            <p:txEl>
                                              <p:pRg st="6" end="6"/>
                                            </p:txEl>
                                          </p:spTgt>
                                        </p:tgtEl>
                                        <p:attrNameLst>
                                          <p:attrName>style.visibility</p:attrName>
                                        </p:attrNameLst>
                                      </p:cBhvr>
                                      <p:to>
                                        <p:strVal val="visible"/>
                                      </p:to>
                                    </p:set>
                                    <p:animEffect transition="in" filter="fade">
                                      <p:cBhvr>
                                        <p:cTn id="41" dur="1000"/>
                                        <p:tgtEl>
                                          <p:spTgt spid="17412">
                                            <p:txEl>
                                              <p:pRg st="6" end="6"/>
                                            </p:txEl>
                                          </p:spTgt>
                                        </p:tgtEl>
                                      </p:cBhvr>
                                    </p:animEffect>
                                    <p:anim calcmode="lin" valueType="num">
                                      <p:cBhvr>
                                        <p:cTn id="42" dur="1000" fill="hold"/>
                                        <p:tgtEl>
                                          <p:spTgt spid="17412">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7412">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412">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17412">
                                            <p:txEl>
                                              <p:pRg st="7" end="7"/>
                                            </p:txEl>
                                          </p:spTgt>
                                        </p:tgtEl>
                                        <p:attrNameLst>
                                          <p:attrName>style.visibility</p:attrName>
                                        </p:attrNameLst>
                                      </p:cBhvr>
                                      <p:to>
                                        <p:strVal val="visible"/>
                                      </p:to>
                                    </p:set>
                                    <p:animEffect transition="in" filter="fade">
                                      <p:cBhvr>
                                        <p:cTn id="47" dur="1000"/>
                                        <p:tgtEl>
                                          <p:spTgt spid="17412">
                                            <p:txEl>
                                              <p:pRg st="7" end="7"/>
                                            </p:txEl>
                                          </p:spTgt>
                                        </p:tgtEl>
                                      </p:cBhvr>
                                    </p:animEffect>
                                    <p:anim calcmode="lin" valueType="num">
                                      <p:cBhvr>
                                        <p:cTn id="48" dur="1000" fill="hold"/>
                                        <p:tgtEl>
                                          <p:spTgt spid="17412">
                                            <p:txEl>
                                              <p:pRg st="7" end="7"/>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7412">
                                            <p:txEl>
                                              <p:pRg st="7" end="7"/>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41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7412">
                                            <p:txEl>
                                              <p:pRg st="9" end="9"/>
                                            </p:txEl>
                                          </p:spTgt>
                                        </p:tgtEl>
                                        <p:attrNameLst>
                                          <p:attrName>style.visibility</p:attrName>
                                        </p:attrNameLst>
                                      </p:cBhvr>
                                      <p:to>
                                        <p:strVal val="visible"/>
                                      </p:to>
                                    </p:set>
                                    <p:animEffect transition="in" filter="fade">
                                      <p:cBhvr>
                                        <p:cTn id="55" dur="1000"/>
                                        <p:tgtEl>
                                          <p:spTgt spid="17412">
                                            <p:txEl>
                                              <p:pRg st="9" end="9"/>
                                            </p:txEl>
                                          </p:spTgt>
                                        </p:tgtEl>
                                      </p:cBhvr>
                                    </p:animEffect>
                                    <p:anim calcmode="lin" valueType="num">
                                      <p:cBhvr>
                                        <p:cTn id="56" dur="1000" fill="hold"/>
                                        <p:tgtEl>
                                          <p:spTgt spid="17412">
                                            <p:txEl>
                                              <p:pRg st="9" end="9"/>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17412">
                                            <p:txEl>
                                              <p:pRg st="9" end="9"/>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7412">
                                            <p:txEl>
                                              <p:pRg st="9" end="9"/>
                                            </p:txEl>
                                          </p:spTgt>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17412">
                                            <p:txEl>
                                              <p:pRg st="10" end="10"/>
                                            </p:txEl>
                                          </p:spTgt>
                                        </p:tgtEl>
                                        <p:attrNameLst>
                                          <p:attrName>style.visibility</p:attrName>
                                        </p:attrNameLst>
                                      </p:cBhvr>
                                      <p:to>
                                        <p:strVal val="visible"/>
                                      </p:to>
                                    </p:set>
                                    <p:animEffect transition="in" filter="fade">
                                      <p:cBhvr>
                                        <p:cTn id="61" dur="1000"/>
                                        <p:tgtEl>
                                          <p:spTgt spid="17412">
                                            <p:txEl>
                                              <p:pRg st="10" end="10"/>
                                            </p:txEl>
                                          </p:spTgt>
                                        </p:tgtEl>
                                      </p:cBhvr>
                                    </p:animEffect>
                                    <p:anim calcmode="lin" valueType="num">
                                      <p:cBhvr>
                                        <p:cTn id="62" dur="1000" fill="hold"/>
                                        <p:tgtEl>
                                          <p:spTgt spid="17412">
                                            <p:txEl>
                                              <p:pRg st="10" end="10"/>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17412">
                                            <p:txEl>
                                              <p:pRg st="10" end="10"/>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7412">
                                            <p:txEl>
                                              <p:pRg st="10" end="10"/>
                                            </p:txEl>
                                          </p:spTgt>
                                        </p:tgtEl>
                                        <p:attrNameLst>
                                          <p:attrName>ppt_y</p:attrName>
                                        </p:attrNameLst>
                                      </p:cBhvr>
                                      <p:tavLst>
                                        <p:tav tm="0">
                                          <p:val>
                                            <p:strVal val="#ppt_y-.03"/>
                                          </p:val>
                                        </p:tav>
                                        <p:tav tm="100000">
                                          <p:val>
                                            <p:strVal val="#ppt_y"/>
                                          </p:val>
                                        </p:tav>
                                      </p:tavLst>
                                    </p:anim>
                                  </p:childTnLst>
                                </p:cTn>
                              </p:par>
                            </p:childTnLst>
                          </p:cTn>
                        </p:par>
                      </p:childTnLst>
                    </p:cTn>
                  </p:par>
                  <p:par>
                    <p:cTn id="65" fill="hold" nodeType="clickPar">
                      <p:stCondLst>
                        <p:cond delay="indefinite"/>
                      </p:stCondLst>
                      <p:childTnLst>
                        <p:par>
                          <p:cTn id="66" fill="hold">
                            <p:stCondLst>
                              <p:cond delay="0"/>
                            </p:stCondLst>
                            <p:childTnLst>
                              <p:par>
                                <p:cTn id="67" presetID="37" presetClass="entr" presetSubtype="0" fill="hold" nodeType="clickEffect">
                                  <p:stCondLst>
                                    <p:cond delay="0"/>
                                  </p:stCondLst>
                                  <p:childTnLst>
                                    <p:set>
                                      <p:cBhvr>
                                        <p:cTn id="68" dur="1" fill="hold">
                                          <p:stCondLst>
                                            <p:cond delay="0"/>
                                          </p:stCondLst>
                                        </p:cTn>
                                        <p:tgtEl>
                                          <p:spTgt spid="17412">
                                            <p:txEl>
                                              <p:pRg st="12" end="12"/>
                                            </p:txEl>
                                          </p:spTgt>
                                        </p:tgtEl>
                                        <p:attrNameLst>
                                          <p:attrName>style.visibility</p:attrName>
                                        </p:attrNameLst>
                                      </p:cBhvr>
                                      <p:to>
                                        <p:strVal val="visible"/>
                                      </p:to>
                                    </p:set>
                                    <p:animEffect transition="in" filter="fade">
                                      <p:cBhvr>
                                        <p:cTn id="69" dur="1000"/>
                                        <p:tgtEl>
                                          <p:spTgt spid="17412">
                                            <p:txEl>
                                              <p:pRg st="12" end="12"/>
                                            </p:txEl>
                                          </p:spTgt>
                                        </p:tgtEl>
                                      </p:cBhvr>
                                    </p:animEffect>
                                    <p:anim calcmode="lin" valueType="num">
                                      <p:cBhvr>
                                        <p:cTn id="70" dur="1000" fill="hold"/>
                                        <p:tgtEl>
                                          <p:spTgt spid="17412">
                                            <p:txEl>
                                              <p:pRg st="12" end="12"/>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17412">
                                            <p:txEl>
                                              <p:pRg st="12" end="12"/>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17412">
                                            <p:txEl>
                                              <p:pRg st="12" end="12"/>
                                            </p:txEl>
                                          </p:spTgt>
                                        </p:tgtEl>
                                        <p:attrNameLst>
                                          <p:attrName>ppt_y</p:attrName>
                                        </p:attrNameLst>
                                      </p:cBhvr>
                                      <p:tavLst>
                                        <p:tav tm="0">
                                          <p:val>
                                            <p:strVal val="#ppt_y-.03"/>
                                          </p:val>
                                        </p:tav>
                                        <p:tav tm="100000">
                                          <p:val>
                                            <p:strVal val="#ppt_y"/>
                                          </p:val>
                                        </p:tav>
                                      </p:tavLst>
                                    </p:anim>
                                  </p:childTnLst>
                                </p:cTn>
                              </p:par>
                              <p:par>
                                <p:cTn id="73" presetID="37" presetClass="entr" presetSubtype="0" fill="hold" nodeType="withEffect">
                                  <p:stCondLst>
                                    <p:cond delay="0"/>
                                  </p:stCondLst>
                                  <p:childTnLst>
                                    <p:set>
                                      <p:cBhvr>
                                        <p:cTn id="74" dur="1" fill="hold">
                                          <p:stCondLst>
                                            <p:cond delay="0"/>
                                          </p:stCondLst>
                                        </p:cTn>
                                        <p:tgtEl>
                                          <p:spTgt spid="17412">
                                            <p:txEl>
                                              <p:pRg st="13" end="13"/>
                                            </p:txEl>
                                          </p:spTgt>
                                        </p:tgtEl>
                                        <p:attrNameLst>
                                          <p:attrName>style.visibility</p:attrName>
                                        </p:attrNameLst>
                                      </p:cBhvr>
                                      <p:to>
                                        <p:strVal val="visible"/>
                                      </p:to>
                                    </p:set>
                                    <p:animEffect transition="in" filter="fade">
                                      <p:cBhvr>
                                        <p:cTn id="75" dur="1000"/>
                                        <p:tgtEl>
                                          <p:spTgt spid="17412">
                                            <p:txEl>
                                              <p:pRg st="13" end="13"/>
                                            </p:txEl>
                                          </p:spTgt>
                                        </p:tgtEl>
                                      </p:cBhvr>
                                    </p:animEffect>
                                    <p:anim calcmode="lin" valueType="num">
                                      <p:cBhvr>
                                        <p:cTn id="76" dur="1000" fill="hold"/>
                                        <p:tgtEl>
                                          <p:spTgt spid="17412">
                                            <p:txEl>
                                              <p:pRg st="13" end="13"/>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17412">
                                            <p:txEl>
                                              <p:pRg st="13" end="13"/>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7412">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Thank You Presentation Vector Images (over 790)"/>
          <p:cNvPicPr>
            <a:picLocks noChangeAspect="1"/>
          </p:cNvPicPr>
          <p:nvPr/>
        </p:nvPicPr>
        <p:blipFill>
          <a:blip r:embed="rId2"/>
          <a:stretch>
            <a:fillRect/>
          </a:stretch>
        </p:blipFill>
        <p:spPr>
          <a:xfrm>
            <a:off x="2084388" y="719138"/>
            <a:ext cx="7669212" cy="5621337"/>
          </a:xfrm>
          <a:prstGeom prst="rect">
            <a:avLst/>
          </a:prstGeom>
          <a:noFill/>
          <a:ln>
            <a:noFill/>
            <a:miter lim="800000"/>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p:nvPr/>
        </p:nvSpPr>
        <p:spPr>
          <a:xfrm>
            <a:off x="923925" y="1196975"/>
            <a:ext cx="10815638" cy="5170488"/>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latin typeface="Times New Roman" pitchFamily="18" charset="0"/>
              <a:ea typeface="Times New Roman" pitchFamily="18" charset="0"/>
            </a:endParaRPr>
          </a:p>
          <a:p>
            <a:pPr marL="0" lvl="0" indent="0" algn="just" eaLnBrk="1" hangingPunct="1"/>
            <a:r>
              <a:rPr sz="2000">
                <a:latin typeface="Times New Roman" pitchFamily="18" charset="0"/>
                <a:ea typeface="Times New Roman" pitchFamily="18" charset="0"/>
              </a:rPr>
              <a:t>Drowsiness detection is an important research area in the field of computer vision and driver safety. It involves the use of image and video processing techniques to detect signs of drowsiness in drivers, such as drooping eyelids or changes in facial expression. This can help to prevent accidents caused by driver fatigue, which is a leading cause of road accidents worldwide. </a:t>
            </a:r>
          </a:p>
          <a:p>
            <a:pPr marL="0" lvl="0" indent="0" algn="just" eaLnBrk="1" hangingPunct="1"/>
            <a:r>
              <a:rPr sz="2000">
                <a:latin typeface="Times New Roman" pitchFamily="18" charset="0"/>
                <a:ea typeface="Times New Roman" pitchFamily="18" charset="0"/>
              </a:rPr>
              <a:t>	Drowsiness detection systems typically use machine learning algorithms and computer vision techniques to analyze the driver's face in real-time and identify signs of fatigue. This can involve detecting changes in facial expressions, such as drooping eyelids or yawning, as well as tracking the driver's eye movements to detect signs of drowsiness. </a:t>
            </a:r>
          </a:p>
          <a:p>
            <a:pPr marL="0" lvl="0" indent="0" algn="just" eaLnBrk="1" hangingPunct="1"/>
            <a:r>
              <a:rPr sz="2000">
                <a:latin typeface="Times New Roman" pitchFamily="18" charset="0"/>
                <a:ea typeface="Times New Roman" pitchFamily="18" charset="0"/>
              </a:rPr>
              <a:t>	Recent advances in deep learning and neural networks have led to significant improvements in the accuracy and reliability of drowsiness detection systems, making them an increasingly important tool for improving road safety. These systems are now widely used in the automotive industry, and are also being explored for use in other applications, such as aviation and industrial safety. </a:t>
            </a: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a:p>
            <a:pPr marL="0" lvl="0" indent="0" eaLnBrk="1" hangingPunct="1"/>
            <a:endParaRPr>
              <a:latin typeface="Times New Roman" pitchFamily="18" charset="0"/>
              <a:ea typeface="Times New Roman" pitchFamily="18" charset="0"/>
            </a:endParaRPr>
          </a:p>
        </p:txBody>
      </p:sp>
      <p:grpSp>
        <p:nvGrpSpPr>
          <p:cNvPr id="4099" name="Group 22"/>
          <p:cNvGrpSpPr>
            <a:grpSpLocks noGrp="1" noRot="1" noChangeAspect="1" noMove="1"/>
          </p:cNvGrpSpPr>
          <p:nvPr/>
        </p:nvGrpSpPr>
        <p:grpSpPr>
          <a:xfrm>
            <a:off x="0" y="0"/>
            <a:ext cx="885825" cy="6858000"/>
            <a:chOff x="0" y="0"/>
            <a:chExt cx="885825" cy="6858000"/>
          </a:xfrm>
        </p:grpSpPr>
        <p:sp>
          <p:nvSpPr>
            <p:cNvPr id="410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410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4100" name="Rectangle 6"/>
          <p:cNvSpPr/>
          <p:nvPr/>
        </p:nvSpPr>
        <p:spPr>
          <a:xfrm>
            <a:off x="4608513" y="555625"/>
            <a:ext cx="2598737" cy="584200"/>
          </a:xfrm>
          <a:prstGeom prst="rect">
            <a:avLst/>
          </a:prstGeom>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ABSTRACT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amond(in)">
                                      <p:cBhvr>
                                        <p:cTn id="13"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p:nvPr/>
        </p:nvSpPr>
        <p:spPr>
          <a:xfrm>
            <a:off x="927100" y="1116013"/>
            <a:ext cx="10839450" cy="50165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sz="2000">
              <a:latin typeface="Times New Roman" pitchFamily="18" charset="0"/>
              <a:ea typeface="Times New Roman" pitchFamily="18" charset="0"/>
            </a:endParaRPr>
          </a:p>
          <a:p>
            <a:pPr marL="0" lvl="0" indent="0" algn="just" eaLnBrk="1" hangingPunct="1"/>
            <a:r>
              <a:rPr sz="2000">
                <a:latin typeface="Times New Roman" pitchFamily="18" charset="0"/>
                <a:ea typeface="Times New Roman" pitchFamily="18" charset="0"/>
              </a:rPr>
              <a:t>On an average 1200 road accidents record daily in India out of which 400 leads to direct death and rest gets effected badly. The major reason of these accidents is drowsiness caused by both sleep and alcohol. Due to driving for long time or intoxication, drivers might feel sleepy which is the biggest distraction for them while driving. This distraction might cost death of driver and other passengers in the vehicle and at the same time it also causes death of people in the other vehicles and pedestrians too. </a:t>
            </a:r>
          </a:p>
          <a:p>
            <a:pPr marL="0" lvl="0" indent="0" algn="just" eaLnBrk="1" hangingPunct="1"/>
            <a:r>
              <a:rPr sz="2000">
                <a:latin typeface="Times New Roman" pitchFamily="18" charset="0"/>
                <a:ea typeface="Times New Roman" pitchFamily="18" charset="0"/>
              </a:rPr>
              <a:t>	  To prevent these situations, we as a team , propose a system which can detect the drowsiness of the driver using CNN (Convolutional Neural Network) , Python, Open CV. Here, we used Python, Open CV,  Keras (Tensor flow Library) to build a system that can detect features from the face of the drivers and alert them if ever they fall asleep while driving. The system detects the eyes and prompts if it is closed or open. If the eyes are closed for 3 seconds or if the blinking count of the eye is more than 10, it will play the alarm to get the driver's attention, to stop cause its drowsy . We have build a CNN network which is trained on a dataset which can detect closed and open eyes. Then Open CV is used to get the live fed from the camera and run that frame through the CNN model to process it and classify whether it opened or closed eyes.</a:t>
            </a:r>
          </a:p>
          <a:p>
            <a:pPr marL="0" lvl="0" indent="0" eaLnBrk="1" hangingPunct="1"/>
            <a:endParaRPr sz="2000">
              <a:latin typeface="Times New Roman" pitchFamily="18" charset="0"/>
              <a:ea typeface="Times New Roman" pitchFamily="18" charset="0"/>
            </a:endParaRPr>
          </a:p>
        </p:txBody>
      </p:sp>
      <p:grpSp>
        <p:nvGrpSpPr>
          <p:cNvPr id="5123" name="Group 22"/>
          <p:cNvGrpSpPr>
            <a:grpSpLocks noGrp="1" noRot="1" noChangeAspect="1" noMove="1"/>
          </p:cNvGrpSpPr>
          <p:nvPr/>
        </p:nvGrpSpPr>
        <p:grpSpPr>
          <a:xfrm>
            <a:off x="0" y="0"/>
            <a:ext cx="885825" cy="6858000"/>
            <a:chOff x="0" y="0"/>
            <a:chExt cx="885825" cy="6858000"/>
          </a:xfrm>
        </p:grpSpPr>
        <p:sp>
          <p:nvSpPr>
            <p:cNvPr id="512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512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5124" name="Rectangle 5"/>
          <p:cNvSpPr/>
          <p:nvPr/>
        </p:nvSpPr>
        <p:spPr>
          <a:xfrm>
            <a:off x="4621213" y="514350"/>
            <a:ext cx="2900362" cy="523875"/>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INTRODUCTION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to="" calcmode="lin" valueType="num">
                                      <p:cBhvr>
                                        <p:cTn id="7" dur="1" fill="hold"/>
                                        <p:tgtEl>
                                          <p:spTgt spid="5124"/>
                                        </p:tgtEl>
                                      </p:cBhvr>
                                    </p:anim>
                                  </p:childTnLst>
                                </p:cTn>
                              </p:par>
                            </p:childTnLst>
                          </p:cTn>
                        </p:par>
                      </p:childTnLst>
                    </p:cTn>
                  </p:par>
                  <p:par>
                    <p:cTn id="8" fill="hold" nodeType="clickPar">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800" decel="100000"/>
                                        <p:tgtEl>
                                          <p:spTgt spid="5122"/>
                                        </p:tgtEl>
                                      </p:cBhvr>
                                    </p:animEffect>
                                    <p:anim calcmode="lin" valueType="num">
                                      <p:cBhvr>
                                        <p:cTn id="13" dur="800" decel="100000" fill="hold"/>
                                        <p:tgtEl>
                                          <p:spTgt spid="5122"/>
                                        </p:tgtEl>
                                        <p:attrNameLst>
                                          <p:attrName>style.rotation</p:attrName>
                                        </p:attrNameLst>
                                      </p:cBhvr>
                                      <p:tavLst>
                                        <p:tav tm="0">
                                          <p:val>
                                            <p:fltVal val="-90"/>
                                          </p:val>
                                        </p:tav>
                                        <p:tav tm="100000">
                                          <p:val>
                                            <p:fltVal val="0"/>
                                          </p:val>
                                        </p:tav>
                                      </p:tavLst>
                                    </p:anim>
                                    <p:anim calcmode="lin" valueType="num">
                                      <p:cBhvr>
                                        <p:cTn id="14" dur="800" decel="100000" fill="hold"/>
                                        <p:tgtEl>
                                          <p:spTgt spid="5122"/>
                                        </p:tgtEl>
                                        <p:attrNameLst>
                                          <p:attrName>ppt_x</p:attrName>
                                        </p:attrNameLst>
                                      </p:cBhvr>
                                      <p:tavLst>
                                        <p:tav tm="0">
                                          <p:val>
                                            <p:strVal val="#ppt_x+0.4"/>
                                          </p:val>
                                        </p:tav>
                                        <p:tav tm="100000">
                                          <p:val>
                                            <p:strVal val="#ppt_x-0.05"/>
                                          </p:val>
                                        </p:tav>
                                      </p:tavLst>
                                    </p:anim>
                                    <p:anim calcmode="lin" valueType="num">
                                      <p:cBhvr>
                                        <p:cTn id="15" dur="800" decel="100000" fill="hold"/>
                                        <p:tgtEl>
                                          <p:spTgt spid="512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Table 1"/>
          <p:cNvGraphicFramePr>
            <a:graphicFrameLocks noGrp="1"/>
          </p:cNvGraphicFramePr>
          <p:nvPr/>
        </p:nvGraphicFramePr>
        <p:xfrm>
          <a:off x="1103312" y="860425"/>
          <a:ext cx="10528299" cy="5855652"/>
        </p:xfrm>
        <a:graphic>
          <a:graphicData uri="http://schemas.openxmlformats.org/drawingml/2006/table">
            <a:tbl>
              <a:tblPr/>
              <a:tblGrid>
                <a:gridCol w="835025"/>
                <a:gridCol w="1935162"/>
                <a:gridCol w="1357312"/>
                <a:gridCol w="3859212"/>
                <a:gridCol w="2541588"/>
              </a:tblGrid>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sz="2000" b="1">
                        <a:solidFill>
                          <a:schemeClr val="bg1"/>
                        </a:solidFill>
                        <a:latin typeface="Times New Roman" pitchFamily="18" charset="0"/>
                        <a:ea typeface="Times New Roman" pitchFamily="18" charset="0"/>
                      </a:endParaRPr>
                    </a:p>
                    <a:p>
                      <a:pPr marL="0" lvl="0" indent="0" algn="ctr" eaLnBrk="1" hangingPunct="1"/>
                      <a:r>
                        <a:rPr sz="2000" b="1">
                          <a:solidFill>
                            <a:schemeClr val="bg1"/>
                          </a:solidFill>
                          <a:latin typeface="Times New Roman" pitchFamily="18" charset="0"/>
                          <a:ea typeface="Times New Roman" pitchFamily="18" charset="0"/>
                        </a:rPr>
                        <a:t>S. no.</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sz="2000" b="1">
                          <a:solidFill>
                            <a:srgbClr val="FFFFFF"/>
                          </a:solidFill>
                          <a:latin typeface="Times New Roman" pitchFamily="18" charset="0"/>
                          <a:ea typeface="Times New Roman" pitchFamily="18" charset="0"/>
                        </a:rPr>
                        <a:t>Author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Published </a:t>
                      </a:r>
                    </a:p>
                    <a:p>
                      <a:pPr marL="0" lvl="0" indent="0" algn="ctr" eaLnBrk="1" hangingPunct="1"/>
                      <a:r>
                        <a:rPr b="1">
                          <a:solidFill>
                            <a:srgbClr val="FFFFFF"/>
                          </a:solidFill>
                          <a:latin typeface="Times New Roman" pitchFamily="18" charset="0"/>
                          <a:ea typeface="Times New Roman" pitchFamily="18" charset="0"/>
                        </a:rPr>
                        <a:t>Year</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Title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b="1">
                        <a:solidFill>
                          <a:srgbClr val="FFFFFF"/>
                        </a:solidFill>
                        <a:latin typeface="Times New Roman" pitchFamily="18" charset="0"/>
                        <a:ea typeface="Times New Roman" pitchFamily="18" charset="0"/>
                      </a:endParaRPr>
                    </a:p>
                    <a:p>
                      <a:pPr marL="0" lvl="0" indent="0" algn="ctr" eaLnBrk="1" hangingPunct="1"/>
                      <a:r>
                        <a:rPr b="1">
                          <a:solidFill>
                            <a:srgbClr val="FFFFFF"/>
                          </a:solidFill>
                          <a:latin typeface="Times New Roman" pitchFamily="18" charset="0"/>
                          <a:ea typeface="Times New Roman" pitchFamily="18" charset="0"/>
                        </a:rPr>
                        <a:t>Technique</a:t>
                      </a:r>
                    </a:p>
                  </a:txBody>
                  <a:tcPr>
                    <a:lnL w="12700">
                      <a:solidFill>
                        <a:schemeClr val="bg1"/>
                      </a:solidFill>
                      <a:miter lim="800000"/>
                    </a:lnL>
                    <a:lnR w="12700">
                      <a:solidFill>
                        <a:schemeClr val="bg1"/>
                      </a:solidFill>
                      <a:miter lim="800000"/>
                    </a:lnR>
                    <a:lnT w="12700">
                      <a:solidFill>
                        <a:schemeClr val="bg1"/>
                      </a:solidFill>
                      <a:miter lim="800000"/>
                    </a:lnT>
                    <a:lnB w="38100">
                      <a:solidFill>
                        <a:schemeClr val="bg1"/>
                      </a:solidFill>
                      <a:miter lim="800000"/>
                    </a:lnB>
                    <a:solidFill>
                      <a:schemeClr val="accent1"/>
                    </a:solidFill>
                  </a:tcPr>
                </a:tc>
              </a:tr>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latin typeface="Times New Roman" pitchFamily="18" charset="0"/>
                          <a:ea typeface="Times New Roman" pitchFamily="18" charset="0"/>
                        </a:rPr>
                        <a:t>1</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Trupti K.Dange,</a:t>
                      </a:r>
                    </a:p>
                    <a:p>
                      <a:pPr marL="0" lvl="0" indent="0" eaLnBrk="1" hangingPunct="1"/>
                      <a:r>
                        <a:rPr>
                          <a:solidFill>
                            <a:srgbClr val="000000"/>
                          </a:solidFill>
                          <a:latin typeface="Times New Roman" pitchFamily="18" charset="0"/>
                          <a:ea typeface="Tahoma" pitchFamily="34" charset="0"/>
                        </a:rPr>
                        <a:t> T. S. Yengatiwar</a:t>
                      </a:r>
                      <a:endParaRPr>
                        <a:solidFill>
                          <a:srgbClr val="000000"/>
                        </a:solidFill>
                        <a:latin typeface="Times New Roman" pitchFamily="18" charset="0"/>
                        <a:ea typeface="Times New Roman" pitchFamily="18" charset="0"/>
                      </a:endParaRPr>
                    </a:p>
                    <a:p>
                      <a:pPr marL="0" lvl="0" indent="0" eaLnBrk="1" hangingPunct="1"/>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2013</a:t>
                      </a: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Drowsiness Detection System Utilizing Physiological Signals</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just" eaLnBrk="1" hangingPunct="1"/>
                      <a:r>
                        <a:rPr>
                          <a:solidFill>
                            <a:srgbClr val="000000"/>
                          </a:solidFill>
                          <a:latin typeface="Times New Roman" pitchFamily="18" charset="0"/>
                          <a:ea typeface="Tahoma" pitchFamily="34" charset="0"/>
                        </a:rPr>
                        <a:t>Electro</a:t>
                      </a:r>
                    </a:p>
                    <a:p>
                      <a:pPr marL="0" lvl="0" indent="0" algn="just" eaLnBrk="1" hangingPunct="1"/>
                      <a:r>
                        <a:rPr>
                          <a:solidFill>
                            <a:srgbClr val="000000"/>
                          </a:solidFill>
                          <a:latin typeface="Times New Roman" pitchFamily="18" charset="0"/>
                          <a:ea typeface="Tahoma" pitchFamily="34" charset="0"/>
                        </a:rPr>
                        <a:t>Encephalography (EEG) signals</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38100">
                      <a:solidFill>
                        <a:schemeClr val="bg1"/>
                      </a:solidFill>
                      <a:miter lim="800000"/>
                    </a:lnT>
                    <a:lnB w="12700">
                      <a:solidFill>
                        <a:schemeClr val="bg1"/>
                      </a:solidFill>
                      <a:miter lim="800000"/>
                    </a:lnB>
                    <a:solidFill>
                      <a:srgbClr val="D0D8E8"/>
                    </a:solidFill>
                  </a:tcPr>
                </a:tc>
              </a:tr>
              <a:tr h="11779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ahoma" pitchFamily="34" charset="0"/>
                      </a:endParaRPr>
                    </a:p>
                    <a:p>
                      <a:pPr marL="0" lvl="0" indent="0" eaLnBrk="1" hangingPunct="1"/>
                      <a:r>
                        <a:rPr>
                          <a:solidFill>
                            <a:srgbClr val="000000"/>
                          </a:solidFill>
                          <a:latin typeface="Times New Roman" pitchFamily="18" charset="0"/>
                          <a:ea typeface="Tahoma" pitchFamily="34" charset="0"/>
                        </a:rPr>
                        <a:t>Adrian Rosebrock</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2017</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Drowsiness Detection with Open CV (Using Eye Aspect Ratio)</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Support Vector Machine(SVM), Eye</a:t>
                      </a:r>
                    </a:p>
                    <a:p>
                      <a:pPr marL="0" lvl="0" indent="0" eaLnBrk="1" hangingPunct="1"/>
                      <a:r>
                        <a:rPr>
                          <a:solidFill>
                            <a:srgbClr val="000000"/>
                          </a:solidFill>
                          <a:latin typeface="Times New Roman" pitchFamily="18" charset="0"/>
                          <a:ea typeface="Tahoma" pitchFamily="34" charset="0"/>
                        </a:rPr>
                        <a:t>Aspect ratio(EAR)</a:t>
                      </a:r>
                      <a:endParaRPr>
                        <a:solidFill>
                          <a:srgbClr val="000000"/>
                        </a:solidFill>
                        <a:latin typeface="Times New Roman" pitchFamily="18" charset="0"/>
                        <a:ea typeface="Times New Roman" pitchFamily="18" charset="0"/>
                      </a:endParaRPr>
                    </a:p>
                    <a:p>
                      <a:pPr marL="0" lvl="0" indent="0" eaLnBrk="1" hangingPunct="1"/>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r>
              <a:tr h="73501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3</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Burcu Kir Savas, Yasar Becerkli</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 2018</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Real Time Driver Fatigue Detection Based on SVM Algorithm</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ahoma" pitchFamily="34" charset="0"/>
                        </a:rPr>
                        <a:t>Support Vector Machine(SVM)</a:t>
                      </a:r>
                      <a:endParaRPr>
                        <a:solidFill>
                          <a:srgbClr val="000000"/>
                        </a:solidFill>
                        <a:latin typeface="Times New Roman" pitchFamily="18" charset="0"/>
                        <a:ea typeface="Times New Roman" pitchFamily="18" charset="0"/>
                      </a:endParaRP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r>
              <a:tr h="906462">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4</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T. Vesselenyi1,</a:t>
                      </a:r>
                    </a:p>
                    <a:p>
                      <a:pPr marL="0" lvl="0" indent="0" eaLnBrk="1" hangingPunct="1"/>
                      <a:r>
                        <a:rPr>
                          <a:solidFill>
                            <a:srgbClr val="000000"/>
                          </a:solidFill>
                          <a:latin typeface="Times New Roman" pitchFamily="18" charset="0"/>
                          <a:ea typeface="Times New Roman" pitchFamily="18" charset="0"/>
                        </a:rPr>
                        <a:t> S. Moca1,  A. Rus1 , T. Mitran1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2017</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Driver drowsiness detection using ANN image processing</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EEG(Electro encephalography) , EOG (ElectroOculoGraphy)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E9EDF4"/>
                    </a:solidFill>
                  </a:tcPr>
                </a:tc>
              </a:tr>
              <a:tr h="1177925">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ctr"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5</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Venkata Rami Reddy Chirra, Srinivasulu Reddy  Uyyala </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solidFill>
                          <a:srgbClr val="000000"/>
                        </a:solidFill>
                        <a:latin typeface="Times New Roman" pitchFamily="18" charset="0"/>
                        <a:ea typeface="Times New Roman" pitchFamily="18" charset="0"/>
                      </a:endParaRPr>
                    </a:p>
                    <a:p>
                      <a:pPr marL="0" lvl="0" indent="0" algn="ctr" eaLnBrk="1" hangingPunct="1"/>
                      <a:r>
                        <a:rPr>
                          <a:solidFill>
                            <a:srgbClr val="000000"/>
                          </a:solidFill>
                          <a:latin typeface="Times New Roman" pitchFamily="18" charset="0"/>
                          <a:ea typeface="Times New Roman" pitchFamily="18" charset="0"/>
                        </a:rPr>
                        <a:t>2019</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Deep CNN: A Machine Learning Approach for Driver Drowsiness Detection Based on Eye State</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c>
                  <a: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r>
                        <a:rPr>
                          <a:solidFill>
                            <a:srgbClr val="000000"/>
                          </a:solidFill>
                          <a:latin typeface="Times New Roman" pitchFamily="18" charset="0"/>
                          <a:ea typeface="Times New Roman" pitchFamily="18" charset="0"/>
                        </a:rPr>
                        <a:t>Viola-jones face detection , CNN(Convolutional Neural Networks)</a:t>
                      </a:r>
                    </a:p>
                  </a:txBody>
                  <a:tcPr>
                    <a:lnL w="12700">
                      <a:solidFill>
                        <a:schemeClr val="bg1"/>
                      </a:solidFill>
                      <a:miter lim="800000"/>
                    </a:lnL>
                    <a:lnR w="12700">
                      <a:solidFill>
                        <a:schemeClr val="bg1"/>
                      </a:solidFill>
                      <a:miter lim="800000"/>
                    </a:lnR>
                    <a:lnT w="12700">
                      <a:solidFill>
                        <a:schemeClr val="bg1"/>
                      </a:solidFill>
                      <a:miter lim="800000"/>
                    </a:lnT>
                    <a:lnB w="12700">
                      <a:solidFill>
                        <a:schemeClr val="bg1"/>
                      </a:solidFill>
                      <a:miter lim="800000"/>
                    </a:lnB>
                    <a:solidFill>
                      <a:srgbClr val="D0D8E8"/>
                    </a:solidFill>
                  </a:tcPr>
                </a:tc>
              </a:tr>
            </a:tbl>
          </a:graphicData>
        </a:graphic>
      </p:graphicFrame>
      <p:sp>
        <p:nvSpPr>
          <p:cNvPr id="6190" name="TextBox 2"/>
          <p:cNvSpPr txBox="1">
            <a:spLocks noChangeArrowheads="1"/>
          </p:cNvSpPr>
          <p:nvPr/>
        </p:nvSpPr>
        <p:spPr bwMode="auto">
          <a:xfrm>
            <a:off x="1600200" y="201613"/>
            <a:ext cx="8551863" cy="523875"/>
          </a:xfrm>
          <a:prstGeom prst="rect">
            <a:avLst/>
          </a:prstGeom>
          <a:noFill/>
          <a:ln w="9525">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LITERATURE SURVEY</a:t>
            </a:r>
          </a:p>
        </p:txBody>
      </p:sp>
      <p:grpSp>
        <p:nvGrpSpPr>
          <p:cNvPr id="6191" name="Group 22"/>
          <p:cNvGrpSpPr>
            <a:grpSpLocks noGrp="1" noRot="1" noChangeAspect="1" noMove="1"/>
          </p:cNvGrpSpPr>
          <p:nvPr/>
        </p:nvGrpSpPr>
        <p:grpSpPr>
          <a:xfrm>
            <a:off x="0" y="0"/>
            <a:ext cx="885825" cy="6858000"/>
            <a:chOff x="0" y="0"/>
            <a:chExt cx="885825" cy="6858000"/>
          </a:xfrm>
        </p:grpSpPr>
        <p:sp>
          <p:nvSpPr>
            <p:cNvPr id="6192"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6193"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90"/>
                                        </p:tgtEl>
                                        <p:attrNameLst>
                                          <p:attrName>style.visibility</p:attrName>
                                        </p:attrNameLst>
                                      </p:cBhvr>
                                      <p:to>
                                        <p:strVal val="visible"/>
                                      </p:to>
                                    </p:set>
                                    <p:anim calcmode="lin" valueType="num">
                                      <p:cBhvr additive="base">
                                        <p:cTn id="7" dur="500" fill="hold"/>
                                        <p:tgtEl>
                                          <p:spTgt spid="6190"/>
                                        </p:tgtEl>
                                        <p:attrNameLst>
                                          <p:attrName>ppt_x</p:attrName>
                                        </p:attrNameLst>
                                      </p:cBhvr>
                                      <p:tavLst>
                                        <p:tav tm="0">
                                          <p:val>
                                            <p:strVal val="#ppt_x"/>
                                          </p:val>
                                        </p:tav>
                                        <p:tav tm="100000">
                                          <p:val>
                                            <p:strVal val="#ppt_x"/>
                                          </p:val>
                                        </p:tav>
                                      </p:tavLst>
                                    </p:anim>
                                    <p:anim calcmode="lin" valueType="num">
                                      <p:cBhvr additive="base">
                                        <p:cTn id="8" dur="500" fill="hold"/>
                                        <p:tgtEl>
                                          <p:spTgt spid="61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slide(fromBottom)">
                                      <p:cBhvr>
                                        <p:cTn id="13"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p:nvPr/>
        </p:nvSpPr>
        <p:spPr>
          <a:xfrm>
            <a:off x="914400" y="1062038"/>
            <a:ext cx="10636250" cy="5402262"/>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a:p>
            <a:pPr marL="0" lvl="0" indent="0" algn="just" eaLnBrk="1" hangingPunct="1">
              <a:lnSpc>
                <a:spcPct val="150000"/>
              </a:lnSpc>
            </a:pPr>
            <a:r>
              <a:rPr sz="2000">
                <a:latin typeface="Times New Roman" pitchFamily="18" charset="0"/>
                <a:ea typeface="Times New Roman" pitchFamily="18" charset="0"/>
              </a:rPr>
              <a:t> The existing system extracts the frames from video to obtain 2-D images. Face is detected in the frames using Haar-Adaboost face detection method.  After detecting the face, facial landmarks like positions of eye, nose and mouth are marked on the images. From the facial landmarks, position of eyes and mouth are quantified. Using these extracted features and machine learning methods, a decision is obtained about the drowsiness of the driver. Convolutional neural network is applied for classification of eyes, which detects drowsiness of driver by considering blinking of eyes.</a:t>
            </a:r>
          </a:p>
          <a:p>
            <a:pPr marL="0" lvl="0" indent="0" algn="just" eaLnBrk="1" hangingPunct="1">
              <a:lnSpc>
                <a:spcPct val="150000"/>
              </a:lnSpc>
              <a:buFont typeface="Wingdings" pitchFamily="2" charset="2"/>
              <a:buChar char="Ø"/>
            </a:pPr>
            <a:r>
              <a:rPr sz="2000">
                <a:latin typeface="Times New Roman" pitchFamily="18" charset="0"/>
                <a:ea typeface="Times New Roman" pitchFamily="18" charset="0"/>
              </a:rPr>
              <a:t>  The system doesn’t give correct results in varying lighting conditions like bright sunlight or low light. This can lead to inaccurate face detection, landmark localization, and feature extraction. </a:t>
            </a:r>
          </a:p>
          <a:p>
            <a:pPr marL="0" lvl="0" indent="0" algn="just" eaLnBrk="1" hangingPunct="1">
              <a:lnSpc>
                <a:spcPct val="150000"/>
              </a:lnSpc>
              <a:buFont typeface="Wingdings" pitchFamily="2" charset="2"/>
              <a:buChar char="Ø"/>
            </a:pPr>
            <a:r>
              <a:rPr sz="2000">
                <a:latin typeface="Times New Roman" pitchFamily="18" charset="0"/>
                <a:ea typeface="Times New Roman" pitchFamily="18" charset="0"/>
              </a:rPr>
              <a:t>  Factors such as temporary blinking, eye irritation, or driver habits could contribute to misinterpretation</a:t>
            </a:r>
            <a:r>
              <a:rPr sz="2000"/>
              <a:t>.</a:t>
            </a:r>
          </a:p>
          <a:p>
            <a:pPr marL="0" lvl="0" indent="0" algn="just" eaLnBrk="1" hangingPunct="1">
              <a:lnSpc>
                <a:spcPct val="150000"/>
              </a:lnSpc>
            </a:pPr>
            <a:endParaRPr sz="2000"/>
          </a:p>
        </p:txBody>
      </p:sp>
      <p:grpSp>
        <p:nvGrpSpPr>
          <p:cNvPr id="7171" name="Group 22"/>
          <p:cNvGrpSpPr>
            <a:grpSpLocks noGrp="1" noRot="1" noChangeAspect="1" noMove="1"/>
          </p:cNvGrpSpPr>
          <p:nvPr/>
        </p:nvGrpSpPr>
        <p:grpSpPr>
          <a:xfrm>
            <a:off x="0" y="0"/>
            <a:ext cx="885825" cy="6858000"/>
            <a:chOff x="0" y="0"/>
            <a:chExt cx="885825" cy="6858000"/>
          </a:xfrm>
        </p:grpSpPr>
        <p:sp>
          <p:nvSpPr>
            <p:cNvPr id="7173"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7174"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7172" name="Rectangle 5"/>
          <p:cNvSpPr/>
          <p:nvPr/>
        </p:nvSpPr>
        <p:spPr>
          <a:xfrm>
            <a:off x="2181225" y="501650"/>
            <a:ext cx="8180388"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PROBLEM STATEMENT IN EXISTING SYSTEM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2"/>
                                        </p:tgtEl>
                                        <p:attrNameLst>
                                          <p:attrName>ppt_y</p:attrName>
                                        </p:attrNameLst>
                                      </p:cBhvr>
                                      <p:tavLst>
                                        <p:tav tm="0">
                                          <p:val>
                                            <p:strVal val="#ppt_y"/>
                                          </p:val>
                                        </p:tav>
                                        <p:tav tm="100000">
                                          <p:val>
                                            <p:strVal val="#ppt_y"/>
                                          </p:val>
                                        </p:tav>
                                      </p:tavLst>
                                    </p:anim>
                                    <p:anim calcmode="lin" valueType="num">
                                      <p:cBhvr>
                                        <p:cTn id="9" dur="500" fill="hold"/>
                                        <p:tgtEl>
                                          <p:spTgt spid="71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2"/>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7170"/>
                                        </p:tgtEl>
                                        <p:attrNameLst>
                                          <p:attrName>style.visibility</p:attrName>
                                        </p:attrNameLst>
                                      </p:cBhvr>
                                      <p:to>
                                        <p:strVal val="visible"/>
                                      </p:to>
                                    </p:set>
                                    <p:animScale>
                                      <p:cBhvr>
                                        <p:cTn id="16" dur="1000" decel="50000" fill="hold">
                                          <p:stCondLst>
                                            <p:cond delay="0"/>
                                          </p:stCondLst>
                                        </p:cTn>
                                        <p:tgtEl>
                                          <p:spTgt spid="7170"/>
                                        </p:tgtEl>
                                      </p:cBhvr>
                                      <p:from x="250000" y="250000"/>
                                      <p:to x="100000" y="100000"/>
                                    </p:animScale>
                                    <p:animMotion origin="layout" path="M -0.46736 0.92887 C -0.37517 0.88508 -0.02552 0.75279 0.0908 0.66613 C 0.20747 0.57948 0.21649 0.50394 0.23177 0.40825 C 0.24705 0.31256 0.22118 0.15964 0.18264 0.09152 C 0.1441 0.02341 0.03802 0 0 0" ptsTypes="">
                                      <p:cBhvr>
                                        <p:cTn id="17" dur="1000" decel="50000" fill="hold">
                                          <p:stCondLst>
                                            <p:cond delay="0"/>
                                          </p:stCondLst>
                                        </p:cTn>
                                        <p:tgtEl>
                                          <p:spTgt spid="7170"/>
                                        </p:tgtEl>
                                        <p:attrNameLst>
                                          <p:attrName>ppt_x</p:attrName>
                                          <p:attrName>ppt_y</p:attrName>
                                        </p:attrNameLst>
                                      </p:cBhvr>
                                    </p:animMotion>
                                    <p:animEffect transition="in" filter="fade">
                                      <p:cBhvr>
                                        <p:cTn id="18"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p:nvPr/>
        </p:nvSpPr>
        <p:spPr>
          <a:xfrm>
            <a:off x="954088" y="1169988"/>
            <a:ext cx="10717212" cy="483235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a:p>
            <a:pPr marL="0" lvl="0" indent="0" algn="just" eaLnBrk="1" hangingPunct="1"/>
            <a:r>
              <a:rPr sz="2000">
                <a:latin typeface="Times New Roman" pitchFamily="18" charset="0"/>
                <a:ea typeface="Times New Roman" pitchFamily="18" charset="0"/>
              </a:rPr>
              <a:t>This is a system which can detect the drowsiness of the driver using CNN (Convolutional Neural Network) , Python, Open CV. Here, we used Python, Open CV, Keras (tensor flow) to build a system that can detect features from the face of the drivers and alert them if ever they fall asleep while driving. The system detects the eyes and prompts if it is closed or open. If the eyes are closed for 3 seconds it will play the alarm to get the driver's attention, to stop cause its drowsy. We have build a CNN network which is trained on a dataset which can detect closed and open eyes. Then Open CV is used to get the live fed from the camera and run that frame through the CNN model to process it and classify weather it opened or closed eyes.</a:t>
            </a:r>
          </a:p>
          <a:p>
            <a:pPr marL="0" lvl="0" indent="0" algn="just" eaLnBrk="1" hangingPunct="1"/>
            <a:endParaRPr sz="2000">
              <a:latin typeface="Times New Roman" pitchFamily="18" charset="0"/>
              <a:ea typeface="Times New Roman" pitchFamily="18" charset="0"/>
            </a:endParaRPr>
          </a:p>
          <a:p>
            <a:pPr marL="0" lvl="0" indent="0" algn="just" eaLnBrk="1" hangingPunct="1">
              <a:buFont typeface="Wingdings" pitchFamily="2" charset="2"/>
              <a:buChar char="Ø"/>
            </a:pPr>
            <a:r>
              <a:rPr sz="2000">
                <a:latin typeface="Times New Roman" pitchFamily="18" charset="0"/>
                <a:ea typeface="Times New Roman" pitchFamily="18" charset="0"/>
              </a:rPr>
              <a:t> The dataset contains images of eyes of males and females, eyes closed and open, with and without glasses, with low reflection, high reflection and no reflection.</a:t>
            </a:r>
          </a:p>
          <a:p>
            <a:pPr marL="0" lvl="0" indent="0" algn="just" eaLnBrk="1" hangingPunct="1"/>
            <a:r>
              <a:rPr sz="2000">
                <a:latin typeface="Times New Roman" pitchFamily="18" charset="0"/>
                <a:ea typeface="Times New Roman" pitchFamily="18" charset="0"/>
              </a:rPr>
              <a:t> </a:t>
            </a:r>
          </a:p>
          <a:p>
            <a:pPr marL="0" lvl="0" indent="0" algn="just" eaLnBrk="1" hangingPunct="1">
              <a:buFont typeface="Wingdings" pitchFamily="2" charset="2"/>
              <a:buChar char="Ø"/>
            </a:pPr>
            <a:r>
              <a:rPr sz="2000">
                <a:latin typeface="Times New Roman" pitchFamily="18" charset="0"/>
                <a:ea typeface="Times New Roman" pitchFamily="18" charset="0"/>
              </a:rPr>
              <a:t> We used frame count  to avoid  misinterpretation due to temporary eye blinking</a:t>
            </a:r>
          </a:p>
          <a:p>
            <a:pPr marL="0" lvl="0" indent="0" algn="just" eaLnBrk="1" hangingPunct="1">
              <a:lnSpc>
                <a:spcPct val="150000"/>
              </a:lnSpc>
            </a:pPr>
            <a:r>
              <a:rPr sz="2000">
                <a:latin typeface="Times New Roman" pitchFamily="18" charset="0"/>
                <a:ea typeface="Times New Roman" pitchFamily="18" charset="0"/>
              </a:rPr>
              <a:t> </a:t>
            </a:r>
          </a:p>
        </p:txBody>
      </p:sp>
      <p:grpSp>
        <p:nvGrpSpPr>
          <p:cNvPr id="8195" name="Group 22"/>
          <p:cNvGrpSpPr>
            <a:grpSpLocks noGrp="1" noRot="1" noChangeAspect="1" noMove="1"/>
          </p:cNvGrpSpPr>
          <p:nvPr/>
        </p:nvGrpSpPr>
        <p:grpSpPr>
          <a:xfrm>
            <a:off x="0" y="0"/>
            <a:ext cx="885825" cy="6858000"/>
            <a:chOff x="0" y="0"/>
            <a:chExt cx="885825" cy="6858000"/>
          </a:xfrm>
        </p:grpSpPr>
        <p:sp>
          <p:nvSpPr>
            <p:cNvPr id="8197"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8198"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8196" name="Rectangle 5"/>
          <p:cNvSpPr/>
          <p:nvPr/>
        </p:nvSpPr>
        <p:spPr>
          <a:xfrm>
            <a:off x="4186238" y="555625"/>
            <a:ext cx="3706812" cy="522288"/>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PROPOSED SYSTEM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820738" y="1008063"/>
            <a:ext cx="10825162" cy="494030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b="1"/>
          </a:p>
          <a:p>
            <a:pPr marL="0" lvl="0" indent="0" algn="just" eaLnBrk="1" hangingPunct="1">
              <a:lnSpc>
                <a:spcPct val="150000"/>
              </a:lnSpc>
            </a:pPr>
            <a:r>
              <a:rPr b="1"/>
              <a:t>Early Detection of Drowsiness: </a:t>
            </a:r>
            <a:r>
              <a:t>The primary objective is to identify signs of drowsiness in drivers at an early stage, enabling timely intervention to prevent accidents caused by driver fatigue.</a:t>
            </a:r>
          </a:p>
          <a:p>
            <a:pPr marL="0" lvl="0" indent="0" algn="just" eaLnBrk="1" hangingPunct="1">
              <a:lnSpc>
                <a:spcPct val="150000"/>
              </a:lnSpc>
            </a:pPr>
            <a:r>
              <a:rPr b="1"/>
              <a:t>Real-time Monitoring: </a:t>
            </a:r>
            <a:r>
              <a:t>Continuously monitor the driver's eye movements and facial expressions in real-time to provide instant feedback and alerts whenever drowsiness is detected.</a:t>
            </a:r>
          </a:p>
          <a:p>
            <a:pPr marL="0" lvl="0" indent="0" algn="just" eaLnBrk="1" hangingPunct="1">
              <a:lnSpc>
                <a:spcPct val="150000"/>
              </a:lnSpc>
            </a:pPr>
            <a:r>
              <a:rPr b="1"/>
              <a:t>Accurate Detection: </a:t>
            </a:r>
            <a:r>
              <a:t>Utilize machine learning algorithms to accurately interpret eye-related parameters and distinguish between normal blinking and drowsiness-indicating patterns.</a:t>
            </a:r>
          </a:p>
          <a:p>
            <a:pPr marL="0" lvl="0" indent="0" algn="just" eaLnBrk="1" hangingPunct="1">
              <a:lnSpc>
                <a:spcPct val="150000"/>
              </a:lnSpc>
            </a:pPr>
            <a:r>
              <a:rPr b="1"/>
              <a:t>Customizable Alert System: </a:t>
            </a:r>
            <a:r>
              <a:t>Develop a flexible alert mechanism that can be tailored to the driver's preferences, such as auditory alerts, visual alerts, vibrations, or notifications to the vehicle's control system.</a:t>
            </a:r>
          </a:p>
          <a:p>
            <a:pPr marL="0" lvl="0" indent="0" algn="just" eaLnBrk="1" hangingPunct="1">
              <a:lnSpc>
                <a:spcPct val="150000"/>
              </a:lnSpc>
            </a:pPr>
            <a:r>
              <a:rPr b="1"/>
              <a:t>Adaptation to Individual Patterns: </a:t>
            </a:r>
            <a:r>
              <a:t>Train the system to recognize each driver's unique eye movement patterns and adapt its sensitivity based on individual characteristics.</a:t>
            </a:r>
          </a:p>
        </p:txBody>
      </p:sp>
      <p:grpSp>
        <p:nvGrpSpPr>
          <p:cNvPr id="9219" name="Group 22"/>
          <p:cNvGrpSpPr>
            <a:grpSpLocks noGrp="1" noRot="1" noChangeAspect="1" noMove="1"/>
          </p:cNvGrpSpPr>
          <p:nvPr/>
        </p:nvGrpSpPr>
        <p:grpSpPr>
          <a:xfrm>
            <a:off x="0" y="0"/>
            <a:ext cx="885825" cy="6858000"/>
            <a:chOff x="0" y="0"/>
            <a:chExt cx="885825" cy="6858000"/>
          </a:xfrm>
        </p:grpSpPr>
        <p:sp>
          <p:nvSpPr>
            <p:cNvPr id="9221"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9222"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9220" name="Rectangle 5"/>
          <p:cNvSpPr/>
          <p:nvPr/>
        </p:nvSpPr>
        <p:spPr>
          <a:xfrm>
            <a:off x="4802188" y="541338"/>
            <a:ext cx="2135187" cy="461962"/>
          </a:xfrm>
          <a:prstGeom prst="rect">
            <a:avLst/>
          </a:prstGeom>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OBJECTIVES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800" decel="100000"/>
                                        <p:tgtEl>
                                          <p:spTgt spid="9220"/>
                                        </p:tgtEl>
                                      </p:cBhvr>
                                    </p:animEffect>
                                    <p:anim calcmode="lin" valueType="num">
                                      <p:cBhvr>
                                        <p:cTn id="8" dur="800" decel="100000" fill="hold"/>
                                        <p:tgtEl>
                                          <p:spTgt spid="9220"/>
                                        </p:tgtEl>
                                        <p:attrNameLst>
                                          <p:attrName>style.rotation</p:attrName>
                                        </p:attrNameLst>
                                      </p:cBhvr>
                                      <p:tavLst>
                                        <p:tav tm="0">
                                          <p:val>
                                            <p:fltVal val="-90"/>
                                          </p:val>
                                        </p:tav>
                                        <p:tav tm="100000">
                                          <p:val>
                                            <p:fltVal val="0"/>
                                          </p:val>
                                        </p:tav>
                                      </p:tavLst>
                                    </p:anim>
                                    <p:anim calcmode="lin" valueType="num">
                                      <p:cBhvr>
                                        <p:cTn id="9" dur="800" decel="100000" fill="hold"/>
                                        <p:tgtEl>
                                          <p:spTgt spid="9220"/>
                                        </p:tgtEl>
                                        <p:attrNameLst>
                                          <p:attrName>ppt_x</p:attrName>
                                        </p:attrNameLst>
                                      </p:cBhvr>
                                      <p:tavLst>
                                        <p:tav tm="0">
                                          <p:val>
                                            <p:strVal val="#ppt_x+0.4"/>
                                          </p:val>
                                        </p:tav>
                                        <p:tav tm="100000">
                                          <p:val>
                                            <p:strVal val="#ppt_x-0.05"/>
                                          </p:val>
                                        </p:tav>
                                      </p:tavLst>
                                    </p:anim>
                                    <p:anim calcmode="lin" valueType="num">
                                      <p:cBhvr>
                                        <p:cTn id="10" dur="800" decel="100000" fill="hold"/>
                                        <p:tgtEl>
                                          <p:spTgt spid="922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22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22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circle(in)">
                                      <p:cBhvr>
                                        <p:cTn id="1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p:nvPr/>
        </p:nvSpPr>
        <p:spPr>
          <a:xfrm>
            <a:off x="2689225" y="658813"/>
            <a:ext cx="8108950" cy="708025"/>
          </a:xfrm>
          <a:prstGeom prst="rect">
            <a:avLst/>
          </a:prstGeom>
          <a:noFill/>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a:t>
            </a:r>
            <a:r>
              <a:rPr kumimoji="0" lang="en-US" sz="4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PROJECT</a:t>
            </a:r>
            <a:r>
              <a:rPr kumimoji="0" lang="en-US" sz="4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 </a:t>
            </a:r>
            <a:r>
              <a:rPr kumimoji="0" lang="en-US" sz="4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pitchFamily="34" charset="0"/>
                <a:cs typeface="Times New Roman" panose="02020603050405020304" pitchFamily="18" charset="0"/>
              </a:rPr>
              <a:t>DOMAIN</a:t>
            </a:r>
          </a:p>
        </p:txBody>
      </p:sp>
      <p:grpSp>
        <p:nvGrpSpPr>
          <p:cNvPr id="10243" name="Group 22"/>
          <p:cNvGrpSpPr>
            <a:grpSpLocks noGrp="1" noRot="1" noChangeAspect="1" noMove="1"/>
          </p:cNvGrpSpPr>
          <p:nvPr/>
        </p:nvGrpSpPr>
        <p:grpSpPr>
          <a:xfrm>
            <a:off x="0" y="0"/>
            <a:ext cx="885825" cy="6858000"/>
            <a:chOff x="0" y="0"/>
            <a:chExt cx="885825" cy="6858000"/>
          </a:xfrm>
        </p:grpSpPr>
        <p:sp>
          <p:nvSpPr>
            <p:cNvPr id="10245" name="Freeform 6"/>
            <p:cNvSpPr/>
            <p:nvPr/>
          </p:nvSpPr>
          <p:spPr>
            <a:xfrm>
              <a:off x="0" y="0"/>
              <a:ext cx="885825" cy="6858000"/>
            </a:xfrm>
            <a:custGeom>
              <a:avLst/>
              <a:gdLst>
                <a:gd name="GT0" fmla="+- l w 0"/>
                <a:gd name="GT1" fmla="+- t h 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GT0" b="GT1"/>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a:p>
          </p:txBody>
        </p:sp>
        <p:sp>
          <p:nvSpPr>
            <p:cNvPr id="10246"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a:lstStyle>
            <a:p>
              <a:endParaRPr/>
            </a:p>
          </p:txBody>
        </p:sp>
      </p:grpSp>
      <p:sp>
        <p:nvSpPr>
          <p:cNvPr id="10244" name="TextBox 6"/>
          <p:cNvSpPr txBox="1"/>
          <p:nvPr/>
        </p:nvSpPr>
        <p:spPr>
          <a:xfrm>
            <a:off x="1344613" y="2286000"/>
            <a:ext cx="5138737" cy="461963"/>
          </a:xfrm>
          <a:prstGeom prst="rect">
            <a:avLst/>
          </a:prstGeom>
          <a:noFill/>
          <a:ln>
            <a:noFill/>
            <a:miter lim="800000"/>
          </a:ln>
        </p:spPr>
        <p:txBody>
          <a:bodyPr wrap="non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buFont typeface="Wingdings" pitchFamily="2" charset="2"/>
              <a:buChar char="v"/>
            </a:pPr>
            <a:r>
              <a:rPr sz="2400">
                <a:latin typeface="Times New Roman" pitchFamily="18" charset="0"/>
                <a:ea typeface="Times New Roman" pitchFamily="18" charset="0"/>
              </a:rPr>
              <a:t>Our project domain is Deep Learning.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42"/>
                                        </p:tgtEl>
                                        <p:attrNameLst>
                                          <p:attrName>ppt_y</p:attrName>
                                        </p:attrNameLst>
                                      </p:cBhvr>
                                      <p:tavLst>
                                        <p:tav tm="0">
                                          <p:val>
                                            <p:strVal val="#ppt_y"/>
                                          </p:val>
                                        </p:tav>
                                        <p:tav tm="100000">
                                          <p:val>
                                            <p:strVal val="#ppt_y"/>
                                          </p:val>
                                        </p:tav>
                                      </p:tavLst>
                                    </p:anim>
                                    <p:anim calcmode="lin" valueType="num">
                                      <p:cBhvr>
                                        <p:cTn id="9" dur="500" fill="hold"/>
                                        <p:tgtEl>
                                          <p:spTgt spid="10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42"/>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slide(fromBottom)">
                                      <p:cBhvr>
                                        <p:cTn id="1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49"/>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xmlns:r="http://schemas.openxmlformats.org/officeDocument/2006/relationship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xmlns:r="http://schemas.openxmlformats.org/officeDocument/2006/relationship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1837</Words>
  <Application>Aspose.Slides for .NET</Application>
  <PresentationFormat>Custom</PresentationFormat>
  <Paragraphs>360</Paragraphs>
  <Slides>27</Slides>
  <Notes>0</Notes>
  <HiddenSlides>0</HiddenSlides>
  <MMClips>0</MMClips>
  <ScaleCrop>false</ScaleCrop>
  <HeadingPairs>
    <vt:vector size="4" baseType="variant">
      <vt:variant>
        <vt:lpstr>Theme</vt:lpstr>
      </vt:variant>
      <vt:variant>
        <vt:i4>5</vt:i4>
      </vt:variant>
      <vt:variant>
        <vt:lpstr>Slide Titles</vt:lpstr>
      </vt:variant>
      <vt:variant>
        <vt:i4>27</vt:i4>
      </vt:variant>
    </vt:vector>
  </HeadingPairs>
  <TitlesOfParts>
    <vt:vector size="32" baseType="lpstr">
      <vt:lpstr>Office Theme</vt:lpstr>
      <vt:lpstr>Office Theme</vt:lpstr>
      <vt:lpstr>Office Theme</vt:lpstr>
      <vt:lpstr>Office Theme</vt:lpstr>
      <vt:lpstr>Office Theme</vt:lpstr>
      <vt:lpstr>Slide 1</vt:lpstr>
      <vt:lpstr>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cp:lastPrinted>2023-12-01T14:25:49Z</cp:lastPrinted>
  <dcterms:created xsi:type="dcterms:W3CDTF">2023-12-01T14:25:49Z</dcterms:created>
  <dcterms:modified xsi:type="dcterms:W3CDTF">2023-12-18T18:07:35Z</dcterms:modified>
</cp:coreProperties>
</file>