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Shridhar" userId="28528a2afc9d9faa" providerId="LiveId" clId="{6A3CBF77-AED7-469A-BA9A-F704E6F2AD9E}"/>
    <pc:docChg chg="custSel modSld">
      <pc:chgData name="Akshaya Shridhar" userId="28528a2afc9d9faa" providerId="LiveId" clId="{6A3CBF77-AED7-469A-BA9A-F704E6F2AD9E}" dt="2021-05-19T11:10:27.156" v="112" actId="20577"/>
      <pc:docMkLst>
        <pc:docMk/>
      </pc:docMkLst>
      <pc:sldChg chg="modSp mod">
        <pc:chgData name="Akshaya Shridhar" userId="28528a2afc9d9faa" providerId="LiveId" clId="{6A3CBF77-AED7-469A-BA9A-F704E6F2AD9E}" dt="2021-05-19T11:10:27.156" v="112" actId="20577"/>
        <pc:sldMkLst>
          <pc:docMk/>
          <pc:sldMk cId="1321109804" sldId="262"/>
        </pc:sldMkLst>
        <pc:spChg chg="mod">
          <ac:chgData name="Akshaya Shridhar" userId="28528a2afc9d9faa" providerId="LiveId" clId="{6A3CBF77-AED7-469A-BA9A-F704E6F2AD9E}" dt="2021-05-19T11:09:11.468" v="48" actId="14100"/>
          <ac:spMkLst>
            <pc:docMk/>
            <pc:sldMk cId="1321109804" sldId="262"/>
            <ac:spMk id="2" creationId="{6494F7F4-5589-46DE-ADBF-CE80575880E7}"/>
          </ac:spMkLst>
        </pc:spChg>
        <pc:spChg chg="mod">
          <ac:chgData name="Akshaya Shridhar" userId="28528a2afc9d9faa" providerId="LiveId" clId="{6A3CBF77-AED7-469A-BA9A-F704E6F2AD9E}" dt="2021-05-19T11:10:27.156" v="112" actId="20577"/>
          <ac:spMkLst>
            <pc:docMk/>
            <pc:sldMk cId="1321109804" sldId="262"/>
            <ac:spMk id="4" creationId="{2062E4CA-DADB-45DC-A7E4-3ACADB14F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186" y="639097"/>
            <a:ext cx="7350711" cy="3686015"/>
          </a:xfrm>
        </p:spPr>
        <p:txBody>
          <a:bodyPr>
            <a:normAutofit/>
          </a:bodyPr>
          <a:lstStyle/>
          <a:p>
            <a:r>
              <a:rPr lang="en-US" sz="5400" dirty="0"/>
              <a:t>Investment Data Visualization </a:t>
            </a:r>
            <a:br>
              <a:rPr lang="en-US" sz="5400" dirty="0"/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A case study using Tableau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AKSHAYA SHRIDHARR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65-6C7C-4001-B6FB-B1603094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LINEUP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9B9C-4C66-4F73-B9FC-8EFC476F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To derive insights from the data provided by the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Wireframe for Visualization and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Budget Estimation and POC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Problem Statements and respective Solutions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93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B8A-833B-4768-915E-B7B485CF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79899"/>
            <a:ext cx="12038120" cy="506027"/>
          </a:xfrm>
        </p:spPr>
        <p:txBody>
          <a:bodyPr>
            <a:normAutofit/>
          </a:bodyPr>
          <a:lstStyle/>
          <a:p>
            <a:r>
              <a:rPr lang="en-US" sz="2800" b="1" dirty="0"/>
              <a:t>WIREFRAME FOR DASHBOARDS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0B84A-84A1-49E6-B9E0-99ADB8A04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585926"/>
            <a:ext cx="7234238" cy="57196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2EDA24-25A3-4957-BD78-D0F2368CF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94" y="585926"/>
            <a:ext cx="4762731" cy="5719622"/>
          </a:xfrm>
        </p:spPr>
      </p:pic>
    </p:spTree>
    <p:extLst>
      <p:ext uri="{BB962C8B-B14F-4D97-AF65-F5344CB8AC3E}">
        <p14:creationId xmlns:p14="http://schemas.microsoft.com/office/powerpoint/2010/main" val="237307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F7F4-5589-46DE-ADBF-CE805758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12054"/>
            <a:ext cx="10058400" cy="773956"/>
          </a:xfrm>
        </p:spPr>
        <p:txBody>
          <a:bodyPr>
            <a:normAutofit/>
          </a:bodyPr>
          <a:lstStyle/>
          <a:p>
            <a:r>
              <a:rPr lang="en-US" sz="4000" b="1" dirty="0"/>
              <a:t>BUDGET ESTIMATION AND POC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2E4CA-DADB-45DC-A7E4-3ACADB14F9A2}"/>
              </a:ext>
            </a:extLst>
          </p:cNvPr>
          <p:cNvSpPr txBox="1"/>
          <p:nvPr/>
        </p:nvSpPr>
        <p:spPr>
          <a:xfrm>
            <a:off x="1097280" y="1786010"/>
            <a:ext cx="9650028" cy="388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REQUIREMENTS AND ESTIMATE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Windows OS,  Tableau Desktop – Available with designer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Data understanding and cleaning – 800 INR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Wireframe Design cost – 1500 INR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Tableau Creator Software - $70 per month (Approx. 5,100 INR)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Project cost per hour (Includes creating charts and finding insights) – 850 INR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Miscellaneous chargers – 500 INR</a:t>
            </a:r>
          </a:p>
        </p:txBody>
      </p:sp>
    </p:spTree>
    <p:extLst>
      <p:ext uri="{BB962C8B-B14F-4D97-AF65-F5344CB8AC3E}">
        <p14:creationId xmlns:p14="http://schemas.microsoft.com/office/powerpoint/2010/main" val="13211098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{32CD6860-4D99-477E-8931-1BD1ED707D69}tf56160789_win32</Template>
  <TotalTime>88</TotalTime>
  <Words>109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Garamond</vt:lpstr>
      <vt:lpstr>1_RetrospectVTI</vt:lpstr>
      <vt:lpstr>Investment Data Visualization  A case study using Tableau software</vt:lpstr>
      <vt:lpstr>LINEUP</vt:lpstr>
      <vt:lpstr>WIREFRAME FOR DASHBOARDS</vt:lpstr>
      <vt:lpstr>BUDGET ESTIMATION AND POC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Data Visualization  A case study using Tableau software</dc:title>
  <dc:creator>Akshaya Shridhar</dc:creator>
  <cp:lastModifiedBy>Akshaya Shridhar</cp:lastModifiedBy>
  <cp:revision>4</cp:revision>
  <dcterms:created xsi:type="dcterms:W3CDTF">2021-05-19T09:35:44Z</dcterms:created>
  <dcterms:modified xsi:type="dcterms:W3CDTF">2021-05-19T11:10:41Z</dcterms:modified>
</cp:coreProperties>
</file>