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sldIdLst>
    <p:sldId id="257" r:id="rId2"/>
    <p:sldId id="258" r:id="rId3"/>
    <p:sldId id="260" r:id="rId4"/>
    <p:sldId id="262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002" autoAdjust="0"/>
    <p:restoredTop sz="94660"/>
  </p:normalViewPr>
  <p:slideViewPr>
    <p:cSldViewPr snapToGrid="0">
      <p:cViewPr varScale="1">
        <p:scale>
          <a:sx n="81" d="100"/>
          <a:sy n="81" d="100"/>
        </p:scale>
        <p:origin x="62" y="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5/19/2021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5/19/2021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5/19/2021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5/19/2021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5/19/2021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5/19/2021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5/19/2021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5/19/2021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5/19/2021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5/19/2021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5/19/2021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5/19/2021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6186" y="639097"/>
            <a:ext cx="7350711" cy="3686015"/>
          </a:xfrm>
        </p:spPr>
        <p:txBody>
          <a:bodyPr>
            <a:normAutofit/>
          </a:bodyPr>
          <a:lstStyle/>
          <a:p>
            <a:r>
              <a:rPr lang="en-US" sz="5400" dirty="0"/>
              <a:t>Investment Data Visualization </a:t>
            </a:r>
            <a:br>
              <a:rPr lang="en-US" sz="5400" dirty="0"/>
            </a:br>
            <a:r>
              <a:rPr lang="en-US" sz="4000" dirty="0">
                <a:solidFill>
                  <a:schemeClr val="bg1">
                    <a:lumMod val="50000"/>
                  </a:schemeClr>
                </a:solidFill>
              </a:rPr>
              <a:t>A case study using Tableau software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-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AKSHAYA SHRIDHARR</a:t>
            </a: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A8E65-6C7C-4001-B6FB-B1603094E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LINEUP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149B9C-4C66-4F73-B9FC-8EFC476F03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Garamond" panose="02020404030301010803" pitchFamily="18" charset="0"/>
              </a:rPr>
              <a:t> </a:t>
            </a:r>
            <a:r>
              <a:rPr lang="en-US" sz="2800" dirty="0">
                <a:latin typeface="Garamond" panose="02020404030301010803" pitchFamily="18" charset="0"/>
              </a:rPr>
              <a:t>To derive insights from the data provided by the client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latin typeface="Garamond" panose="02020404030301010803" pitchFamily="18" charset="0"/>
              </a:rPr>
              <a:t> Wireframe for Visualization and Dashboards.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latin typeface="Garamond" panose="02020404030301010803" pitchFamily="18" charset="0"/>
              </a:rPr>
              <a:t> Budget Estimation and POC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latin typeface="Garamond" panose="02020404030301010803" pitchFamily="18" charset="0"/>
              </a:rPr>
              <a:t> Problem Statements and respective Solutions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579365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E5B8A-833B-4768-915E-B7B485CF2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44" y="79899"/>
            <a:ext cx="12038120" cy="506027"/>
          </a:xfrm>
        </p:spPr>
        <p:txBody>
          <a:bodyPr>
            <a:normAutofit/>
          </a:bodyPr>
          <a:lstStyle/>
          <a:p>
            <a:r>
              <a:rPr lang="en-US" sz="2800" b="1" dirty="0"/>
              <a:t>WIREFRAME FOR DASHBOARDS</a:t>
            </a:r>
            <a:endParaRPr lang="en-IN" sz="28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8D0B84A-84A1-49E6-B9E0-99ADB8A0469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50" y="585926"/>
            <a:ext cx="7234238" cy="5719622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62EDA24-25A3-4957-BD78-D0F2368CF82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7194" y="585926"/>
            <a:ext cx="4762731" cy="5719622"/>
          </a:xfrm>
        </p:spPr>
      </p:pic>
    </p:spTree>
    <p:extLst>
      <p:ext uri="{BB962C8B-B14F-4D97-AF65-F5344CB8AC3E}">
        <p14:creationId xmlns:p14="http://schemas.microsoft.com/office/powerpoint/2010/main" val="2373070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4F7F4-5589-46DE-ADBF-CE8057588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BUDGET ESTIMATION AND POC</a:t>
            </a:r>
            <a:endParaRPr lang="en-IN" sz="4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62E4CA-DADB-45DC-A7E4-3ACADB14F9A2}"/>
              </a:ext>
            </a:extLst>
          </p:cNvPr>
          <p:cNvSpPr txBox="1"/>
          <p:nvPr/>
        </p:nvSpPr>
        <p:spPr>
          <a:xfrm>
            <a:off x="1198485" y="2104008"/>
            <a:ext cx="9650028" cy="33346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800" b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REQUIREMENTS AND ESTIMATE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Windows OS,  Tableau Desktop – Available with designer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Wireframe Design cost – 1500 INR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Tableau Creator Software - $70 per month (Approx. 5,100 INR)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Project cost per hour – 750 INR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chemeClr val="tx2">
                    <a:lumMod val="75000"/>
                  </a:schemeClr>
                </a:solidFill>
                <a:effectLst/>
                <a:latin typeface="+mj-lt"/>
              </a:rPr>
              <a:t>Miscellaneous chargers – 500 INR</a:t>
            </a:r>
          </a:p>
        </p:txBody>
      </p:sp>
    </p:spTree>
    <p:extLst>
      <p:ext uri="{BB962C8B-B14F-4D97-AF65-F5344CB8AC3E}">
        <p14:creationId xmlns:p14="http://schemas.microsoft.com/office/powerpoint/2010/main" val="1321109804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{32CD6860-4D99-477E-8931-1BD1ED707D69}tf56160789_win32</Template>
  <TotalTime>86</TotalTime>
  <Words>94</Words>
  <Application>Microsoft Office PowerPoint</Application>
  <PresentationFormat>Widescreen</PresentationFormat>
  <Paragraphs>15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Bookman Old Style</vt:lpstr>
      <vt:lpstr>Calibri</vt:lpstr>
      <vt:lpstr>Franklin Gothic Book</vt:lpstr>
      <vt:lpstr>Garamond</vt:lpstr>
      <vt:lpstr>1_RetrospectVTI</vt:lpstr>
      <vt:lpstr>Investment Data Visualization  A case study using Tableau software</vt:lpstr>
      <vt:lpstr>LINEUP</vt:lpstr>
      <vt:lpstr>WIREFRAME FOR DASHBOARDS</vt:lpstr>
      <vt:lpstr>BUDGET ESTIMATION AND POC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Investment Data Visualization  A case study using Tableau software</dc:title>
  <dc:creator>Akshaya Shridhar</dc:creator>
  <cp:lastModifiedBy>Akshaya Shridhar</cp:lastModifiedBy>
  <cp:revision>4</cp:revision>
  <dcterms:created xsi:type="dcterms:W3CDTF">2021-05-19T09:35:44Z</dcterms:created>
  <dcterms:modified xsi:type="dcterms:W3CDTF">2021-05-19T11:02:34Z</dcterms:modified>
</cp:coreProperties>
</file>