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540"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kshayaa08/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605465" y="4302901"/>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AKSHAYAA G</a:t>
            </a:r>
          </a:p>
          <a:p>
            <a:r>
              <a:rPr lang="en-US" sz="2000" b="1" dirty="0">
                <a:solidFill>
                  <a:schemeClr val="accent1">
                    <a:lumMod val="75000"/>
                  </a:schemeClr>
                </a:solidFill>
                <a:latin typeface="Arial"/>
                <a:cs typeface="Arial"/>
              </a:rPr>
              <a:t>Student Name : AKSHAYAA G</a:t>
            </a:r>
          </a:p>
          <a:p>
            <a:r>
              <a:rPr lang="en-US" sz="2000" b="1" dirty="0">
                <a:solidFill>
                  <a:schemeClr val="accent1">
                    <a:lumMod val="75000"/>
                  </a:schemeClr>
                </a:solidFill>
                <a:latin typeface="Arial"/>
                <a:cs typeface="Arial"/>
              </a:rPr>
              <a:t>College Name &amp; Department : Loyola-ICAM College of Engineering and Technology / Information Technology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24382A4B-598A-3D29-BB2C-DCB48AFFCEC2}"/>
              </a:ext>
            </a:extLst>
          </p:cNvPr>
          <p:cNvSpPr>
            <a:spLocks noGrp="1" noChangeArrowheads="1"/>
          </p:cNvSpPr>
          <p:nvPr>
            <p:ph idx="1"/>
          </p:nvPr>
        </p:nvSpPr>
        <p:spPr bwMode="auto">
          <a:xfrm>
            <a:off x="581193" y="1302026"/>
            <a:ext cx="10300168" cy="4673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Advanced cybersecurity includes tamper-proof protection with blockchain integration and AI-driven anti-detection techniques.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AI-Powered Steganography: Deep learning-based methods for real-time encoding and undetected data concealing.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Covert communication for espionage and military operations is part of defence and intelligence.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Digital watermarking: Safe copyright defence and document and media tamper detection.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IoT and cloud security: concealed data transfer in smart devices and safe cloud storage.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Quantum Steganography: Quantum-resistant methods for safe key distribution and unbreakable encryption.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Rectangle 2">
            <a:extLst>
              <a:ext uri="{FF2B5EF4-FFF2-40B4-BE49-F238E27FC236}">
                <a16:creationId xmlns:a16="http://schemas.microsoft.com/office/drawing/2014/main" id="{37A67BD6-D10A-C820-9399-64C01C191DB7}"/>
              </a:ext>
            </a:extLst>
          </p:cNvPr>
          <p:cNvSpPr>
            <a:spLocks noGrp="1" noChangeArrowheads="1"/>
          </p:cNvSpPr>
          <p:nvPr>
            <p:ph idx="1"/>
          </p:nvPr>
        </p:nvSpPr>
        <p:spPr bwMode="auto">
          <a:xfrm>
            <a:off x="622300" y="2080001"/>
            <a:ext cx="11150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persistent risk of interception and unauthorised access exists for sensitive data sent over digital networks. Although encryption successfully protects data, it also makes concealed information visible, which may draw unwanted attacks.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The likelihood of targeted breaches, in which hackers deliberately try to decode or alter the secured data, may rise as a result of this visibility. Therefore, there is an urgent need for a technique that hides the existence of the buried data itself in addition to ensuring confidentiality through encryption. By adding an extra layer of security, such a method would make it much more difficult for attackers to find, intercept, or breach sensitive data.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85800" y="1651345"/>
            <a:ext cx="6852220" cy="2765151"/>
          </a:xfrm>
        </p:spPr>
        <p:txBody>
          <a:bodyPr vert="horz" lIns="91440" tIns="45720" rIns="91440" bIns="45720" rtlCol="0" anchor="ctr">
            <a:noAutofit/>
          </a:bodyPr>
          <a:lstStyle/>
          <a:p>
            <a:r>
              <a:rPr lang="en-US" b="1" dirty="0"/>
              <a:t>Platform: Python IDLE</a:t>
            </a:r>
            <a:endParaRPr lang="en-US" dirty="0"/>
          </a:p>
          <a:p>
            <a:r>
              <a:rPr lang="en-US" b="1" dirty="0"/>
              <a:t>Libraries:</a:t>
            </a:r>
          </a:p>
          <a:p>
            <a:pPr marL="0" indent="0">
              <a:buNone/>
            </a:pPr>
            <a:r>
              <a:rPr lang="en-US" b="1" dirty="0"/>
              <a:t>	OpenCV</a:t>
            </a:r>
            <a:r>
              <a:rPr lang="en-US" dirty="0"/>
              <a:t>: For image processing and manipulation.</a:t>
            </a:r>
          </a:p>
          <a:p>
            <a:pPr marL="0" indent="0">
              <a:buNone/>
            </a:pPr>
            <a:r>
              <a:rPr lang="en-US" b="1" dirty="0"/>
              <a:t>	NumPy</a:t>
            </a:r>
            <a:r>
              <a:rPr lang="en-US" dirty="0"/>
              <a:t>: For handling and manipulating image arrays.</a:t>
            </a:r>
          </a:p>
          <a:p>
            <a:pPr marL="0" indent="0">
              <a:buNone/>
            </a:pPr>
            <a:r>
              <a:rPr lang="en-US" b="1" dirty="0"/>
              <a:t>	PIL (Pillow)</a:t>
            </a:r>
            <a:r>
              <a:rPr lang="en-US" dirty="0"/>
              <a:t>: For image handling and operations.</a:t>
            </a:r>
          </a:p>
          <a:p>
            <a:pPr marL="0" indent="0">
              <a:buNone/>
            </a:pPr>
            <a:r>
              <a:rPr lang="en-US" b="1" dirty="0"/>
              <a:t>	Cryptography</a:t>
            </a:r>
            <a:r>
              <a:rPr lang="en-US" dirty="0"/>
              <a:t>: For encrypting and securing the hidden messages.</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048EC0C5-5A81-BB15-F0E2-BB5C1028C1E4}"/>
              </a:ext>
            </a:extLst>
          </p:cNvPr>
          <p:cNvSpPr>
            <a:spLocks noGrp="1" noChangeArrowheads="1"/>
          </p:cNvSpPr>
          <p:nvPr>
            <p:ph idx="1"/>
          </p:nvPr>
        </p:nvSpPr>
        <p:spPr bwMode="auto">
          <a:xfrm>
            <a:off x="581193" y="1653529"/>
            <a:ext cx="1023616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Layered Security: Combines hidden communications and encryption to provide better security.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Historical Significance: Since ancient times, steganography has been employed in espionage during times of conflict.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Current Applications: Used in a number of domains, including copyright protection and digital forensics.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Hidden in Plain Sight: Images can include embedded messages without causing obvious changes.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Power of Open Source: Programs such as OpenCV enable effective and accessible image processing.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F5F40ECB-127D-8ED1-78D3-7B4883B24E48}"/>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Individuals: Preserving confidentiality in private correspondence.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Journalists &amp; Whistleblowers: Securely sharing sensitive information.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Companies: Preserving intellectual property and private information.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Governmental Organisations: Preserving national interests and guaranteeing safe communication.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Experts in digital forensics: looking into cybercrimes and keeping track of digital evidence.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4DC096FF-5617-ED10-8F26-D8AFCDB34E8D}"/>
              </a:ext>
            </a:extLst>
          </p:cNvPr>
          <p:cNvPicPr>
            <a:picLocks noGrp="1" noChangeAspect="1"/>
          </p:cNvPicPr>
          <p:nvPr>
            <p:ph idx="1"/>
          </p:nvPr>
        </p:nvPicPr>
        <p:blipFill>
          <a:blip r:embed="rId2"/>
          <a:stretch>
            <a:fillRect/>
          </a:stretch>
        </p:blipFill>
        <p:spPr>
          <a:xfrm>
            <a:off x="719713" y="1272137"/>
            <a:ext cx="9545382" cy="1495634"/>
          </a:xfrm>
        </p:spPr>
      </p:pic>
      <p:pic>
        <p:nvPicPr>
          <p:cNvPr id="7" name="Picture 6">
            <a:extLst>
              <a:ext uri="{FF2B5EF4-FFF2-40B4-BE49-F238E27FC236}">
                <a16:creationId xmlns:a16="http://schemas.microsoft.com/office/drawing/2014/main" id="{F35754AE-961A-4F5E-60F2-6AE885680728}"/>
              </a:ext>
            </a:extLst>
          </p:cNvPr>
          <p:cNvPicPr>
            <a:picLocks noChangeAspect="1"/>
          </p:cNvPicPr>
          <p:nvPr/>
        </p:nvPicPr>
        <p:blipFill>
          <a:blip r:embed="rId3"/>
          <a:stretch>
            <a:fillRect/>
          </a:stretch>
        </p:blipFill>
        <p:spPr>
          <a:xfrm>
            <a:off x="1238250" y="3428999"/>
            <a:ext cx="4857750" cy="2428875"/>
          </a:xfrm>
          <a:prstGeom prst="rect">
            <a:avLst/>
          </a:prstGeom>
        </p:spPr>
      </p:pic>
      <p:pic>
        <p:nvPicPr>
          <p:cNvPr id="9" name="Picture 8">
            <a:extLst>
              <a:ext uri="{FF2B5EF4-FFF2-40B4-BE49-F238E27FC236}">
                <a16:creationId xmlns:a16="http://schemas.microsoft.com/office/drawing/2014/main" id="{CD153462-FECD-918C-94F5-C46277610BA8}"/>
              </a:ext>
            </a:extLst>
          </p:cNvPr>
          <p:cNvPicPr>
            <a:picLocks noChangeAspect="1"/>
          </p:cNvPicPr>
          <p:nvPr/>
        </p:nvPicPr>
        <p:blipFill>
          <a:blip r:embed="rId4"/>
          <a:stretch>
            <a:fillRect/>
          </a:stretch>
        </p:blipFill>
        <p:spPr>
          <a:xfrm>
            <a:off x="6534600" y="2019954"/>
            <a:ext cx="4161109" cy="413589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5" name="Rectangle 2">
            <a:extLst>
              <a:ext uri="{FF2B5EF4-FFF2-40B4-BE49-F238E27FC236}">
                <a16:creationId xmlns:a16="http://schemas.microsoft.com/office/drawing/2014/main" id="{4BC2D24B-7082-632A-7D79-E9B1044C8254}"/>
              </a:ext>
            </a:extLst>
          </p:cNvPr>
          <p:cNvSpPr>
            <a:spLocks noGrp="1" noChangeArrowheads="1"/>
          </p:cNvSpPr>
          <p:nvPr>
            <p:ph idx="1"/>
          </p:nvPr>
        </p:nvSpPr>
        <p:spPr bwMode="auto">
          <a:xfrm>
            <a:off x="581192" y="1299904"/>
            <a:ext cx="1051543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effective use of steganography to safely embed and retrieve concealed messages within digital photos is investigated in this study. We guarantee that private information can be subtly hidden without compromising the image's aesthetic integrity by utilising Python and sophisticated image-processing packages like OpenCV, NumPy, and PIL.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When this method is used, it makes it possible to communicate covertly, guaranteeing that private information can be safely sent while avoiding detection by unauthorised parties. This method greatly improves data security and privacy, making it a useful tool in a variety of fields, such as business data security, governmental intelligence operations, and protecting individual privacy.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Furthermore, by combining steganography and encryption, this technique improves the resilience and confidentiality of digital communication while offering a strong defence against illegal access and cyberthreats.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1024538" y="-157320"/>
            <a:ext cx="11029615" cy="4673324"/>
          </a:xfrm>
        </p:spPr>
        <p:txBody>
          <a:bodyPr>
            <a:normAutofit/>
          </a:bodyPr>
          <a:lstStyle/>
          <a:p>
            <a:pPr marL="0" indent="0">
              <a:buNone/>
            </a:pPr>
            <a:r>
              <a:rPr lang="en-IN" sz="2800" dirty="0">
                <a:hlinkClick r:id="rId2"/>
              </a:rPr>
              <a:t>https://github.com/Akshayaa08/Steganography</a:t>
            </a:r>
            <a:endParaRPr lang="en-IN" sz="2800" dirty="0"/>
          </a:p>
          <a:p>
            <a:pPr marL="0" indent="0">
              <a:buNone/>
            </a:pPr>
            <a:endParaRPr lang="en-IN" sz="28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93</TotalTime>
  <Words>643</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Akshayaa Gopikrishnan</cp:lastModifiedBy>
  <cp:revision>26</cp:revision>
  <dcterms:created xsi:type="dcterms:W3CDTF">2021-05-26T16:50:10Z</dcterms:created>
  <dcterms:modified xsi:type="dcterms:W3CDTF">2025-02-25T17:44:30Z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