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577D6A8-17C7-47EB-BBAD-9E8E4EA28F50}"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EBE06-4CCC-456F-8626-459CDFF6A820}" type="slidenum">
              <a:rPr lang="en-IN" smtClean="0"/>
              <a:t>‹#›</a:t>
            </a:fld>
            <a:endParaRPr lang="en-IN"/>
          </a:p>
        </p:txBody>
      </p:sp>
    </p:spTree>
    <p:extLst>
      <p:ext uri="{BB962C8B-B14F-4D97-AF65-F5344CB8AC3E}">
        <p14:creationId xmlns:p14="http://schemas.microsoft.com/office/powerpoint/2010/main" val="2267088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77D6A8-17C7-47EB-BBAD-9E8E4EA28F50}"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EBE06-4CCC-456F-8626-459CDFF6A820}" type="slidenum">
              <a:rPr lang="en-IN" smtClean="0"/>
              <a:t>‹#›</a:t>
            </a:fld>
            <a:endParaRPr lang="en-IN"/>
          </a:p>
        </p:txBody>
      </p:sp>
    </p:spTree>
    <p:extLst>
      <p:ext uri="{BB962C8B-B14F-4D97-AF65-F5344CB8AC3E}">
        <p14:creationId xmlns:p14="http://schemas.microsoft.com/office/powerpoint/2010/main" val="3522782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77D6A8-17C7-47EB-BBAD-9E8E4EA28F50}"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EBE06-4CCC-456F-8626-459CDFF6A820}" type="slidenum">
              <a:rPr lang="en-IN" smtClean="0"/>
              <a:t>‹#›</a:t>
            </a:fld>
            <a:endParaRPr lang="en-IN"/>
          </a:p>
        </p:txBody>
      </p:sp>
    </p:spTree>
    <p:extLst>
      <p:ext uri="{BB962C8B-B14F-4D97-AF65-F5344CB8AC3E}">
        <p14:creationId xmlns:p14="http://schemas.microsoft.com/office/powerpoint/2010/main" val="2448609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77D6A8-17C7-47EB-BBAD-9E8E4EA28F50}"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EBE06-4CCC-456F-8626-459CDFF6A820}" type="slidenum">
              <a:rPr lang="en-IN" smtClean="0"/>
              <a:t>‹#›</a:t>
            </a:fld>
            <a:endParaRPr lang="en-IN"/>
          </a:p>
        </p:txBody>
      </p:sp>
    </p:spTree>
    <p:extLst>
      <p:ext uri="{BB962C8B-B14F-4D97-AF65-F5344CB8AC3E}">
        <p14:creationId xmlns:p14="http://schemas.microsoft.com/office/powerpoint/2010/main" val="74291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77D6A8-17C7-47EB-BBAD-9E8E4EA28F50}"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EBE06-4CCC-456F-8626-459CDFF6A820}" type="slidenum">
              <a:rPr lang="en-IN" smtClean="0"/>
              <a:t>‹#›</a:t>
            </a:fld>
            <a:endParaRPr lang="en-IN"/>
          </a:p>
        </p:txBody>
      </p:sp>
    </p:spTree>
    <p:extLst>
      <p:ext uri="{BB962C8B-B14F-4D97-AF65-F5344CB8AC3E}">
        <p14:creationId xmlns:p14="http://schemas.microsoft.com/office/powerpoint/2010/main" val="90998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577D6A8-17C7-47EB-BBAD-9E8E4EA28F50}" type="datetimeFigureOut">
              <a:rPr lang="en-IN" smtClean="0"/>
              <a:t>17-07-2021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EBE06-4CCC-456F-8626-459CDFF6A820}" type="slidenum">
              <a:rPr lang="en-IN" smtClean="0"/>
              <a:t>‹#›</a:t>
            </a:fld>
            <a:endParaRPr lang="en-IN"/>
          </a:p>
        </p:txBody>
      </p:sp>
    </p:spTree>
    <p:extLst>
      <p:ext uri="{BB962C8B-B14F-4D97-AF65-F5344CB8AC3E}">
        <p14:creationId xmlns:p14="http://schemas.microsoft.com/office/powerpoint/2010/main" val="304445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577D6A8-17C7-47EB-BBAD-9E8E4EA28F50}" type="datetimeFigureOut">
              <a:rPr lang="en-IN" smtClean="0"/>
              <a:t>17-07-2021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AEBE06-4CCC-456F-8626-459CDFF6A820}" type="slidenum">
              <a:rPr lang="en-IN" smtClean="0"/>
              <a:t>‹#›</a:t>
            </a:fld>
            <a:endParaRPr lang="en-IN"/>
          </a:p>
        </p:txBody>
      </p:sp>
    </p:spTree>
    <p:extLst>
      <p:ext uri="{BB962C8B-B14F-4D97-AF65-F5344CB8AC3E}">
        <p14:creationId xmlns:p14="http://schemas.microsoft.com/office/powerpoint/2010/main" val="5107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577D6A8-17C7-47EB-BBAD-9E8E4EA28F50}" type="datetimeFigureOut">
              <a:rPr lang="en-IN" smtClean="0"/>
              <a:t>17-07-2021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AEBE06-4CCC-456F-8626-459CDFF6A820}" type="slidenum">
              <a:rPr lang="en-IN" smtClean="0"/>
              <a:t>‹#›</a:t>
            </a:fld>
            <a:endParaRPr lang="en-IN"/>
          </a:p>
        </p:txBody>
      </p:sp>
    </p:spTree>
    <p:extLst>
      <p:ext uri="{BB962C8B-B14F-4D97-AF65-F5344CB8AC3E}">
        <p14:creationId xmlns:p14="http://schemas.microsoft.com/office/powerpoint/2010/main" val="382282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77D6A8-17C7-47EB-BBAD-9E8E4EA28F50}" type="datetimeFigureOut">
              <a:rPr lang="en-IN" smtClean="0"/>
              <a:t>17-07-2021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AEBE06-4CCC-456F-8626-459CDFF6A820}" type="slidenum">
              <a:rPr lang="en-IN" smtClean="0"/>
              <a:t>‹#›</a:t>
            </a:fld>
            <a:endParaRPr lang="en-IN"/>
          </a:p>
        </p:txBody>
      </p:sp>
    </p:spTree>
    <p:extLst>
      <p:ext uri="{BB962C8B-B14F-4D97-AF65-F5344CB8AC3E}">
        <p14:creationId xmlns:p14="http://schemas.microsoft.com/office/powerpoint/2010/main" val="280184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77D6A8-17C7-47EB-BBAD-9E8E4EA28F50}" type="datetimeFigureOut">
              <a:rPr lang="en-IN" smtClean="0"/>
              <a:t>17-07-2021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EBE06-4CCC-456F-8626-459CDFF6A820}" type="slidenum">
              <a:rPr lang="en-IN" smtClean="0"/>
              <a:t>‹#›</a:t>
            </a:fld>
            <a:endParaRPr lang="en-IN"/>
          </a:p>
        </p:txBody>
      </p:sp>
    </p:spTree>
    <p:extLst>
      <p:ext uri="{BB962C8B-B14F-4D97-AF65-F5344CB8AC3E}">
        <p14:creationId xmlns:p14="http://schemas.microsoft.com/office/powerpoint/2010/main" val="3161006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77D6A8-17C7-47EB-BBAD-9E8E4EA28F50}" type="datetimeFigureOut">
              <a:rPr lang="en-IN" smtClean="0"/>
              <a:t>17-07-2021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EBE06-4CCC-456F-8626-459CDFF6A820}" type="slidenum">
              <a:rPr lang="en-IN" smtClean="0"/>
              <a:t>‹#›</a:t>
            </a:fld>
            <a:endParaRPr lang="en-IN"/>
          </a:p>
        </p:txBody>
      </p:sp>
    </p:spTree>
    <p:extLst>
      <p:ext uri="{BB962C8B-B14F-4D97-AF65-F5344CB8AC3E}">
        <p14:creationId xmlns:p14="http://schemas.microsoft.com/office/powerpoint/2010/main" val="3669624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77D6A8-17C7-47EB-BBAD-9E8E4EA28F50}" type="datetimeFigureOut">
              <a:rPr lang="en-IN" smtClean="0"/>
              <a:t>17-07-2021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AEBE06-4CCC-456F-8626-459CDFF6A820}" type="slidenum">
              <a:rPr lang="en-IN" smtClean="0"/>
              <a:t>‹#›</a:t>
            </a:fld>
            <a:endParaRPr lang="en-IN"/>
          </a:p>
        </p:txBody>
      </p:sp>
    </p:spTree>
    <p:extLst>
      <p:ext uri="{BB962C8B-B14F-4D97-AF65-F5344CB8AC3E}">
        <p14:creationId xmlns:p14="http://schemas.microsoft.com/office/powerpoint/2010/main" val="1274360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story</a:t>
            </a:r>
            <a:endParaRPr lang="en-IN" dirty="0"/>
          </a:p>
        </p:txBody>
      </p:sp>
      <p:sp>
        <p:nvSpPr>
          <p:cNvPr id="3" name="Subtitle 2"/>
          <p:cNvSpPr>
            <a:spLocks noGrp="1"/>
          </p:cNvSpPr>
          <p:nvPr>
            <p:ph type="subTitle" idx="1"/>
          </p:nvPr>
        </p:nvSpPr>
        <p:spPr/>
        <p:txBody>
          <a:bodyPr/>
          <a:lstStyle/>
          <a:p>
            <a:r>
              <a:rPr lang="en-IN" b="1" dirty="0"/>
              <a:t>Jack and the Beanstalk</a:t>
            </a:r>
            <a:endParaRPr lang="en-IN" dirty="0"/>
          </a:p>
        </p:txBody>
      </p:sp>
    </p:spTree>
    <p:extLst>
      <p:ext uri="{BB962C8B-B14F-4D97-AF65-F5344CB8AC3E}">
        <p14:creationId xmlns:p14="http://schemas.microsoft.com/office/powerpoint/2010/main" val="196758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Jack and the Beanstalk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76672"/>
            <a:ext cx="5448300"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8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99392"/>
            <a:ext cx="8568952" cy="6740307"/>
          </a:xfrm>
          <a:prstGeom prst="rect">
            <a:avLst/>
          </a:prstGeom>
        </p:spPr>
        <p:txBody>
          <a:bodyPr wrap="square">
            <a:spAutoFit/>
          </a:bodyPr>
          <a:lstStyle/>
          <a:p>
            <a:r>
              <a:rPr lang="en-US" dirty="0"/>
              <a:t>While Jack was standing looking at the castle, a very beautiful woman came out of the wood, and advanced towards him. Jack made her a bow.</a:t>
            </a:r>
            <a:r>
              <a:rPr lang="en-US" dirty="0"/>
              <a:t/>
            </a:r>
            <a:br>
              <a:rPr lang="en-US" dirty="0"/>
            </a:br>
            <a:r>
              <a:rPr lang="en-US" dirty="0"/>
              <a:t>"If you please, ma'am," said he, "is this your house?"</a:t>
            </a:r>
            <a:r>
              <a:rPr lang="en-US" dirty="0"/>
              <a:t/>
            </a:r>
            <a:br>
              <a:rPr lang="en-US" dirty="0"/>
            </a:br>
            <a:r>
              <a:rPr lang="en-US" dirty="0"/>
              <a:t>"No," said the lady. "Listen, and I will tell you the story of that castle:"</a:t>
            </a:r>
            <a:r>
              <a:rPr lang="en-US" dirty="0"/>
              <a:t/>
            </a:r>
            <a:br>
              <a:rPr lang="en-US" dirty="0"/>
            </a:br>
            <a:r>
              <a:rPr lang="en-US" dirty="0"/>
              <a:t>Once upon a time there was a noble knight, who lived in this castle, which is on the borders of fairyland. He had a fair and beloved wife and a lovely little boy. He had many treasures and a monstrous giant, who lived at no great distance, resolved to obtain possession of them so he killed him one night while he was sleeping. Happily for her, the lady had gone with her infant son to visit her old nurse, who lived in the valley.</a:t>
            </a:r>
            <a:r>
              <a:rPr lang="en-US" dirty="0"/>
              <a:t/>
            </a:r>
            <a:br>
              <a:rPr lang="en-US" dirty="0"/>
            </a:br>
            <a:r>
              <a:rPr lang="en-US" dirty="0"/>
              <a:t>The lady heard what had happened and she decided to remain at her nurse's house as the best place of concealment.</a:t>
            </a:r>
            <a:r>
              <a:rPr lang="en-US" dirty="0"/>
              <a:t/>
            </a:r>
            <a:br>
              <a:rPr lang="en-US" dirty="0"/>
            </a:br>
            <a:r>
              <a:rPr lang="en-US" dirty="0"/>
              <a:t>Years rolled on. The old nurse died, leaving her cottage to her poor lady, who dwelt in it, working as a peasant for her daily bread.</a:t>
            </a:r>
            <a:r>
              <a:rPr lang="en-US" dirty="0"/>
              <a:t/>
            </a:r>
            <a:br>
              <a:rPr lang="en-US" dirty="0"/>
            </a:br>
            <a:r>
              <a:rPr lang="en-US" dirty="0"/>
              <a:t>Jack, that poor lady is your mother. This castle was once your father's, and must again be yours.</a:t>
            </a:r>
            <a:r>
              <a:rPr lang="en-US" dirty="0"/>
              <a:t/>
            </a:r>
            <a:br>
              <a:rPr lang="en-US" dirty="0"/>
            </a:br>
            <a:r>
              <a:rPr lang="en-US" dirty="0"/>
              <a:t>Jack uttered a cry of surprise. "My mother! Oh, madam, what ought I to do? My poor father! My dear mother!"</a:t>
            </a:r>
            <a:r>
              <a:rPr lang="en-US" dirty="0"/>
              <a:t/>
            </a:r>
            <a:br>
              <a:rPr lang="en-US" dirty="0"/>
            </a:br>
            <a:r>
              <a:rPr lang="en-US" dirty="0"/>
              <a:t>"Your duty requires you to win it back for your mother. But the task is a very difficult one, Jack. Have you courage to undertake it?"</a:t>
            </a:r>
            <a:r>
              <a:rPr lang="en-US" dirty="0"/>
              <a:t/>
            </a:r>
            <a:br>
              <a:rPr lang="en-US" dirty="0"/>
            </a:br>
            <a:r>
              <a:rPr lang="en-US" dirty="0"/>
              <a:t>"I fear nothing when I am doing right," said Jack.</a:t>
            </a:r>
            <a:r>
              <a:rPr lang="en-US" dirty="0"/>
              <a:t/>
            </a:r>
            <a:br>
              <a:rPr lang="en-US" dirty="0"/>
            </a:br>
            <a:r>
              <a:rPr lang="en-US" dirty="0"/>
              <a:t>"Then," said the lady, you must get into the castle, and if possible possess yourself of a hen that lays golden eggs, and a harp that talks. Remember, all that giant possesses is really yours." As she ceased speaking, the lady of the red hat suddenly disappeared, and of course Jack knew she was a fairy.</a:t>
            </a:r>
            <a:endParaRPr lang="en-IN" dirty="0"/>
          </a:p>
        </p:txBody>
      </p:sp>
    </p:spTree>
    <p:extLst>
      <p:ext uri="{BB962C8B-B14F-4D97-AF65-F5344CB8AC3E}">
        <p14:creationId xmlns:p14="http://schemas.microsoft.com/office/powerpoint/2010/main" val="2447893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Jack and the Beanstalk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692696"/>
            <a:ext cx="4943475" cy="587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434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474345"/>
            <a:ext cx="4572000" cy="5909310"/>
          </a:xfrm>
          <a:prstGeom prst="rect">
            <a:avLst/>
          </a:prstGeom>
        </p:spPr>
        <p:txBody>
          <a:bodyPr>
            <a:spAutoFit/>
          </a:bodyPr>
          <a:lstStyle/>
          <a:p>
            <a:r>
              <a:rPr lang="en-US" dirty="0"/>
              <a:t>Jack determined at once to attempt the adventure; so he advanced, and blew the horn which hung at the castle portal. The door was opened in a minute or two by a frightful giantess, with one great eye in the middle of her forehead. As soon as Jack saw her he turned to run away, but she caught him, and dragged him into the castle.</a:t>
            </a:r>
            <a:r>
              <a:rPr lang="en-US" dirty="0"/>
              <a:t/>
            </a:r>
            <a:br>
              <a:rPr lang="en-US" dirty="0"/>
            </a:br>
            <a:r>
              <a:rPr lang="en-US" dirty="0"/>
              <a:t>"You shall be my boy, she said. You shall clean the knives, and black the boots, and make the fires, and help me generally when the giant is out. When he is at home I must hide you, for he has eaten up all my pages hitherto, and you would be a dainty morsel, my little lad."</a:t>
            </a:r>
            <a:r>
              <a:rPr lang="en-US" dirty="0"/>
              <a:t/>
            </a:r>
            <a:br>
              <a:rPr lang="en-US" dirty="0"/>
            </a:br>
            <a:r>
              <a:rPr lang="en-US" dirty="0"/>
              <a:t>While she spoke she dragged Jack right into the castle.</a:t>
            </a:r>
            <a:r>
              <a:rPr lang="en-US" dirty="0"/>
              <a:t/>
            </a:r>
            <a:br>
              <a:rPr lang="en-US" dirty="0"/>
            </a:br>
            <a:r>
              <a:rPr lang="en-US" dirty="0"/>
              <a:t>“Come here, child; go into my wardrobe. He never ventures to open that. You will be safe there."</a:t>
            </a:r>
            <a:r>
              <a:rPr lang="en-US" dirty="0"/>
              <a:t/>
            </a:r>
            <a:br>
              <a:rPr lang="en-US" dirty="0"/>
            </a:br>
            <a:r>
              <a:rPr lang="en-US" dirty="0"/>
              <a:t>And she opened a huge wardrobe which stood in the great hall, and shut him into it.</a:t>
            </a:r>
            <a:endParaRPr lang="en-IN" dirty="0"/>
          </a:p>
        </p:txBody>
      </p:sp>
    </p:spTree>
    <p:extLst>
      <p:ext uri="{BB962C8B-B14F-4D97-AF65-F5344CB8AC3E}">
        <p14:creationId xmlns:p14="http://schemas.microsoft.com/office/powerpoint/2010/main" val="1719297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Jack and the Beanstalk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88640"/>
            <a:ext cx="6172200" cy="536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024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04664"/>
            <a:ext cx="8712968" cy="5909310"/>
          </a:xfrm>
          <a:prstGeom prst="rect">
            <a:avLst/>
          </a:prstGeom>
        </p:spPr>
        <p:txBody>
          <a:bodyPr wrap="square">
            <a:spAutoFit/>
          </a:bodyPr>
          <a:lstStyle/>
          <a:p>
            <a:r>
              <a:rPr lang="en-US" dirty="0"/>
              <a:t> By and by he heard a heavy tramp on the stairs, like the lumbering along of a great cannon, and then a voice like thunder cried out.</a:t>
            </a:r>
            <a:r>
              <a:rPr lang="en-US" dirty="0"/>
              <a:t/>
            </a:r>
            <a:br>
              <a:rPr lang="en-US" dirty="0"/>
            </a:br>
            <a:r>
              <a:rPr lang="en-US" dirty="0"/>
              <a:t>Fe, </a:t>
            </a:r>
            <a:r>
              <a:rPr lang="en-US" dirty="0" err="1"/>
              <a:t>fa</a:t>
            </a:r>
            <a:r>
              <a:rPr lang="en-US" dirty="0"/>
              <a:t>, fi-</a:t>
            </a:r>
            <a:r>
              <a:rPr lang="en-US" dirty="0" err="1"/>
              <a:t>fo</a:t>
            </a:r>
            <a:r>
              <a:rPr lang="en-US" dirty="0"/>
              <a:t>-</a:t>
            </a:r>
            <a:r>
              <a:rPr lang="en-US" dirty="0" err="1"/>
              <a:t>fum</a:t>
            </a:r>
            <a:r>
              <a:rPr lang="en-US" dirty="0"/>
              <a:t>,</a:t>
            </a:r>
            <a:r>
              <a:rPr lang="en-US" dirty="0"/>
              <a:t/>
            </a:r>
            <a:br>
              <a:rPr lang="en-US" dirty="0"/>
            </a:br>
            <a:r>
              <a:rPr lang="en-US" dirty="0"/>
              <a:t>I smell the breath of an Englishman.</a:t>
            </a:r>
            <a:r>
              <a:rPr lang="en-US" dirty="0"/>
              <a:t/>
            </a:r>
            <a:br>
              <a:rPr lang="en-US" dirty="0"/>
            </a:br>
            <a:r>
              <a:rPr lang="en-US" dirty="0"/>
              <a:t>Let him be alive or let him be dead,</a:t>
            </a:r>
            <a:r>
              <a:rPr lang="en-US" dirty="0"/>
              <a:t/>
            </a:r>
            <a:br>
              <a:rPr lang="en-US" dirty="0"/>
            </a:br>
            <a:r>
              <a:rPr lang="en-US" dirty="0"/>
              <a:t>I'll grind his bones to make my bread.</a:t>
            </a:r>
            <a:r>
              <a:rPr lang="en-US" dirty="0"/>
              <a:t/>
            </a:r>
            <a:br>
              <a:rPr lang="en-US" dirty="0"/>
            </a:br>
            <a:r>
              <a:rPr lang="en-US" dirty="0"/>
              <a:t>"Wife," cried the giant, "there is a man in the castle. Let me have him for breakfast."</a:t>
            </a:r>
            <a:r>
              <a:rPr lang="en-US" dirty="0"/>
              <a:t/>
            </a:r>
            <a:br>
              <a:rPr lang="en-US" dirty="0"/>
            </a:br>
            <a:r>
              <a:rPr lang="en-US" dirty="0"/>
              <a:t>"You are grown old and stupid," cried the lady in her loud tones. "It is only a nice fresh steak of an elephant that I have cooked for you which you smell."</a:t>
            </a:r>
            <a:r>
              <a:rPr lang="en-US" dirty="0"/>
              <a:t/>
            </a:r>
            <a:br>
              <a:rPr lang="en-US" dirty="0"/>
            </a:br>
            <a:r>
              <a:rPr lang="en-US" dirty="0"/>
              <a:t>And she placed a huge dish before him of savory steaming meat. When he had breakfasted he bade his wife bring him his hen that laid the golden eggs.</a:t>
            </a:r>
            <a:r>
              <a:rPr lang="en-US" dirty="0"/>
              <a:t/>
            </a:r>
            <a:br>
              <a:rPr lang="en-US" dirty="0"/>
            </a:br>
            <a:r>
              <a:rPr lang="en-US" dirty="0"/>
              <a:t>The giantess went away, and soon returned with a little brown hen, which she placed on the table before her husband. After that, she left the room.</a:t>
            </a:r>
            <a:r>
              <a:rPr lang="en-US" dirty="0"/>
              <a:t/>
            </a:r>
            <a:br>
              <a:rPr lang="en-US" dirty="0"/>
            </a:br>
            <a:r>
              <a:rPr lang="en-US" dirty="0"/>
              <a:t>Then he took up the brown hen and said to her, "Lay!" And she instantly laid a golden egg.</a:t>
            </a:r>
            <a:r>
              <a:rPr lang="en-US" dirty="0"/>
              <a:t/>
            </a:r>
            <a:br>
              <a:rPr lang="en-US" dirty="0"/>
            </a:br>
            <a:r>
              <a:rPr lang="en-US" dirty="0"/>
              <a:t>By and by the giant put the hen down on the floor, and soon after went fast asleep.</a:t>
            </a:r>
            <a:r>
              <a:rPr lang="en-US" dirty="0"/>
              <a:t/>
            </a:r>
            <a:br>
              <a:rPr lang="en-US" dirty="0"/>
            </a:br>
            <a:r>
              <a:rPr lang="en-US" dirty="0"/>
              <a:t>Jack pushed open the door of the wardrobe and crept out. Very softly he stole across the room, and, picking up the hen, made haste to quit the apartment and flew back to the beanstalk, which he descended as fast as his feet would move.</a:t>
            </a:r>
            <a:r>
              <a:rPr lang="en-US" dirty="0"/>
              <a:t/>
            </a:r>
            <a:br>
              <a:rPr lang="en-US" dirty="0"/>
            </a:br>
            <a:r>
              <a:rPr lang="en-US" dirty="0"/>
              <a:t>When his mother saw him enter the house she wept for joy. But Jack put the brown hen down before her, and told her how he had been in the giant's castle, and all his adventures. She was very glad to see the hen, which would make them rich once more.</a:t>
            </a:r>
            <a:endParaRPr lang="en-IN" dirty="0"/>
          </a:p>
        </p:txBody>
      </p:sp>
    </p:spTree>
    <p:extLst>
      <p:ext uri="{BB962C8B-B14F-4D97-AF65-F5344CB8AC3E}">
        <p14:creationId xmlns:p14="http://schemas.microsoft.com/office/powerpoint/2010/main" val="1543518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Jack and the Beanstalk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32656"/>
            <a:ext cx="4610100" cy="536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309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59432"/>
            <a:ext cx="8424936" cy="7017306"/>
          </a:xfrm>
          <a:prstGeom prst="rect">
            <a:avLst/>
          </a:prstGeom>
        </p:spPr>
        <p:txBody>
          <a:bodyPr wrap="square">
            <a:spAutoFit/>
          </a:bodyPr>
          <a:lstStyle/>
          <a:p>
            <a:r>
              <a:rPr lang="en-US" dirty="0"/>
              <a:t>Jack made another journey up the beanstalk to the giant's castle one day while his mother had gone to market. The giantess dragged him in as she had done before to help her do the work; but she heard her husband coming, and hid him in the wardrobe.</a:t>
            </a:r>
            <a:r>
              <a:rPr lang="en-US" dirty="0"/>
              <a:t/>
            </a:r>
            <a:br>
              <a:rPr lang="en-US" dirty="0"/>
            </a:br>
            <a:r>
              <a:rPr lang="en-US" dirty="0"/>
              <a:t>Then the giant came in saying:</a:t>
            </a:r>
            <a:r>
              <a:rPr lang="en-US" dirty="0"/>
              <a:t/>
            </a:r>
            <a:br>
              <a:rPr lang="en-US" dirty="0"/>
            </a:br>
            <a:r>
              <a:rPr lang="en-US" dirty="0"/>
              <a:t>Fe, </a:t>
            </a:r>
            <a:r>
              <a:rPr lang="en-US" dirty="0" err="1"/>
              <a:t>fa</a:t>
            </a:r>
            <a:r>
              <a:rPr lang="en-US" dirty="0"/>
              <a:t>, fi-</a:t>
            </a:r>
            <a:r>
              <a:rPr lang="en-US" dirty="0" err="1"/>
              <a:t>fo</a:t>
            </a:r>
            <a:r>
              <a:rPr lang="en-US" dirty="0"/>
              <a:t>-</a:t>
            </a:r>
            <a:r>
              <a:rPr lang="en-US" dirty="0" err="1"/>
              <a:t>fum</a:t>
            </a:r>
            <a:r>
              <a:rPr lang="en-US" dirty="0"/>
              <a:t>,</a:t>
            </a:r>
            <a:r>
              <a:rPr lang="en-US" dirty="0"/>
              <a:t/>
            </a:r>
            <a:br>
              <a:rPr lang="en-US" dirty="0"/>
            </a:br>
            <a:r>
              <a:rPr lang="en-US" dirty="0"/>
              <a:t>I smell the breath of an Englishman.</a:t>
            </a:r>
            <a:r>
              <a:rPr lang="en-US" dirty="0"/>
              <a:t/>
            </a:r>
            <a:br>
              <a:rPr lang="en-US" dirty="0"/>
            </a:br>
            <a:r>
              <a:rPr lang="en-US" dirty="0"/>
              <a:t>Let him be alive or let him be dead,</a:t>
            </a:r>
            <a:r>
              <a:rPr lang="en-US" dirty="0"/>
              <a:t/>
            </a:r>
            <a:br>
              <a:rPr lang="en-US" dirty="0"/>
            </a:br>
            <a:r>
              <a:rPr lang="en-US" dirty="0"/>
              <a:t>I'll grind his bones to make my bread.</a:t>
            </a:r>
            <a:r>
              <a:rPr lang="en-US" dirty="0"/>
              <a:t/>
            </a:r>
            <a:br>
              <a:rPr lang="en-US" dirty="0"/>
            </a:br>
            <a:r>
              <a:rPr lang="en-US" dirty="0"/>
              <a:t>"Nonsense!" said the wife, "it is only a roasted bullock that I thought would be a tit-bit for your supper; sit down and I will bring it up at once."</a:t>
            </a:r>
            <a:r>
              <a:rPr lang="en-US" dirty="0"/>
              <a:t/>
            </a:r>
            <a:br>
              <a:rPr lang="en-US" dirty="0"/>
            </a:br>
            <a:r>
              <a:rPr lang="en-US" dirty="0"/>
              <a:t>The giant sat down, and soon his wife brought up a roasted bullock on a large dish, and they began their supper. As soon as they had finished their meal, the giant asked his wife to bring him his money bags to count his golden pieces.</a:t>
            </a:r>
            <a:r>
              <a:rPr lang="en-US" dirty="0"/>
              <a:t/>
            </a:r>
            <a:br>
              <a:rPr lang="en-US" dirty="0"/>
            </a:br>
            <a:r>
              <a:rPr lang="en-US" dirty="0"/>
              <a:t>The giantess went and soon returned with two large bags over her shoulders, which she put down by her husband.</a:t>
            </a:r>
            <a:r>
              <a:rPr lang="en-US" dirty="0"/>
              <a:t/>
            </a:r>
            <a:br>
              <a:rPr lang="en-US" dirty="0"/>
            </a:br>
            <a:r>
              <a:rPr lang="en-US" dirty="0"/>
              <a:t/>
            </a:r>
            <a:br>
              <a:rPr lang="en-US" dirty="0"/>
            </a:br>
            <a:r>
              <a:rPr lang="en-US" dirty="0"/>
              <a:t>The giant, when his wife was gone, took out heaps and heaps of golden pieces, and counted them, and put them in piles, until he was tired of the amusement. Then he swept them all back into their bags, and leaning back in his chair fell fast asleep.</a:t>
            </a:r>
            <a:r>
              <a:rPr lang="en-US" dirty="0"/>
              <a:t/>
            </a:r>
            <a:br>
              <a:rPr lang="en-US" dirty="0"/>
            </a:br>
            <a:r>
              <a:rPr lang="en-US" dirty="0"/>
              <a:t>Jack stole softly out of the wardrobe, and taking up the bags of money (which were his very own, because the giant had stolen them from his father), he ran off, and with great difficulty descending the beanstalk, laid the bags of gold on his mother's table.</a:t>
            </a:r>
            <a:r>
              <a:rPr lang="en-US" dirty="0"/>
              <a:t/>
            </a:r>
            <a:br>
              <a:rPr lang="en-US" dirty="0"/>
            </a:br>
            <a:r>
              <a:rPr lang="en-US" dirty="0"/>
              <a:t>"There, mother, I have brought you the gold that my father lost."</a:t>
            </a:r>
            <a:r>
              <a:rPr lang="en-US" dirty="0"/>
              <a:t/>
            </a:r>
            <a:br>
              <a:rPr lang="en-US" dirty="0"/>
            </a:br>
            <a:r>
              <a:rPr lang="en-US" dirty="0"/>
              <a:t>Jack's mother was very glad to get the money, but she did not like him to run any risk for her.</a:t>
            </a:r>
            <a:endParaRPr lang="en-IN" dirty="0"/>
          </a:p>
        </p:txBody>
      </p:sp>
    </p:spTree>
    <p:extLst>
      <p:ext uri="{BB962C8B-B14F-4D97-AF65-F5344CB8AC3E}">
        <p14:creationId xmlns:p14="http://schemas.microsoft.com/office/powerpoint/2010/main" val="339606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Jack and the Beanstalk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256"/>
            <a:ext cx="6496050" cy="536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347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15416"/>
            <a:ext cx="8424936" cy="7017306"/>
          </a:xfrm>
          <a:prstGeom prst="rect">
            <a:avLst/>
          </a:prstGeom>
        </p:spPr>
        <p:txBody>
          <a:bodyPr wrap="square">
            <a:spAutoFit/>
          </a:bodyPr>
          <a:lstStyle/>
          <a:p>
            <a:r>
              <a:rPr lang="en-US" dirty="0"/>
              <a:t>But after a time Jack made up his mind to go again to the giant's castle.</a:t>
            </a:r>
            <a:r>
              <a:rPr lang="en-US" dirty="0"/>
              <a:t/>
            </a:r>
            <a:br>
              <a:rPr lang="en-US" dirty="0"/>
            </a:br>
            <a:r>
              <a:rPr lang="en-US" dirty="0"/>
              <a:t>So he climbed the beanstalk once more, and blew the horn at the giant's gate. The giantess soon opened the door and she bade him come in, and again hid him away in the wardrobe.</a:t>
            </a:r>
            <a:r>
              <a:rPr lang="en-US" dirty="0"/>
              <a:t/>
            </a:r>
            <a:br>
              <a:rPr lang="en-US" dirty="0"/>
            </a:br>
            <a:r>
              <a:rPr lang="en-US" dirty="0"/>
              <a:t>By and by the giant came home, and as soon as he had crossed the threshold he roared out:</a:t>
            </a:r>
            <a:r>
              <a:rPr lang="en-US" dirty="0"/>
              <a:t/>
            </a:r>
            <a:br>
              <a:rPr lang="en-US" dirty="0"/>
            </a:br>
            <a:r>
              <a:rPr lang="en-US" dirty="0"/>
              <a:t>Fe, </a:t>
            </a:r>
            <a:r>
              <a:rPr lang="en-US" dirty="0" err="1"/>
              <a:t>fa</a:t>
            </a:r>
            <a:r>
              <a:rPr lang="en-US" dirty="0"/>
              <a:t>, fi-</a:t>
            </a:r>
            <a:r>
              <a:rPr lang="en-US" dirty="0" err="1"/>
              <a:t>fo</a:t>
            </a:r>
            <a:r>
              <a:rPr lang="en-US" dirty="0"/>
              <a:t>-</a:t>
            </a:r>
            <a:r>
              <a:rPr lang="en-US" dirty="0" err="1"/>
              <a:t>fum</a:t>
            </a:r>
            <a:r>
              <a:rPr lang="en-US" dirty="0"/>
              <a:t>,</a:t>
            </a:r>
            <a:r>
              <a:rPr lang="en-US" dirty="0"/>
              <a:t/>
            </a:r>
            <a:br>
              <a:rPr lang="en-US" dirty="0"/>
            </a:br>
            <a:r>
              <a:rPr lang="en-US" dirty="0"/>
              <a:t>I smell the breath of an Englishman.</a:t>
            </a:r>
            <a:r>
              <a:rPr lang="en-US" dirty="0"/>
              <a:t/>
            </a:r>
            <a:br>
              <a:rPr lang="en-US" dirty="0"/>
            </a:br>
            <a:r>
              <a:rPr lang="en-US" dirty="0"/>
              <a:t>Let him be alive or let him be dead,</a:t>
            </a:r>
            <a:r>
              <a:rPr lang="en-US" dirty="0"/>
              <a:t/>
            </a:r>
            <a:br>
              <a:rPr lang="en-US" dirty="0"/>
            </a:br>
            <a:r>
              <a:rPr lang="en-US" dirty="0"/>
              <a:t>I'll grind his bones to make my bread.</a:t>
            </a:r>
            <a:r>
              <a:rPr lang="en-US" dirty="0"/>
              <a:t/>
            </a:r>
            <a:br>
              <a:rPr lang="en-US" dirty="0"/>
            </a:br>
            <a:r>
              <a:rPr lang="en-US" dirty="0"/>
              <a:t>"You stupid old giant," said his wife, "you only smell a nice sheep, which I have grilled for your dinner."</a:t>
            </a:r>
            <a:r>
              <a:rPr lang="en-US" dirty="0"/>
              <a:t/>
            </a:r>
            <a:br>
              <a:rPr lang="en-US" dirty="0"/>
            </a:br>
            <a:r>
              <a:rPr lang="en-US" dirty="0"/>
              <a:t>When he had eaten it all up, he said, "Now bring me my harp, and I will have a little music while you take your walk."</a:t>
            </a:r>
            <a:r>
              <a:rPr lang="en-US" dirty="0"/>
              <a:t/>
            </a:r>
            <a:br>
              <a:rPr lang="en-US" dirty="0"/>
            </a:br>
            <a:r>
              <a:rPr lang="en-US" dirty="0"/>
              <a:t>The giantess obeyed, and returned with a beautiful harp. The framework was all sparkling with diamonds and rubies, and the strings were all of gold.</a:t>
            </a:r>
            <a:r>
              <a:rPr lang="en-US" dirty="0"/>
              <a:t/>
            </a:r>
            <a:br>
              <a:rPr lang="en-US" dirty="0"/>
            </a:br>
            <a:r>
              <a:rPr lang="en-US" dirty="0"/>
              <a:t>"This is one of the nicest things I took from the knight," said the giant.</a:t>
            </a:r>
            <a:r>
              <a:rPr lang="en-US" dirty="0"/>
              <a:t/>
            </a:r>
            <a:br>
              <a:rPr lang="en-US" dirty="0"/>
            </a:br>
            <a:r>
              <a:rPr lang="en-US" dirty="0"/>
              <a:t>So he drew the harp towards him, and said, "Play!" And the harp played a nice tune to the sound of which its master fell asleep.</a:t>
            </a:r>
            <a:r>
              <a:rPr lang="en-US" dirty="0"/>
              <a:t/>
            </a:r>
            <a:br>
              <a:rPr lang="en-US" dirty="0"/>
            </a:br>
            <a:r>
              <a:rPr lang="en-US" dirty="0"/>
              <a:t>Then Jack stole softly out of the wardrobe, seized the harp and ran away with it; but as he jumped over the threshold the harp called out, "Master! Master!" And the giant woke up. With a tremendous roar he sprang from his seat, and in two strides had reached the door.</a:t>
            </a:r>
            <a:r>
              <a:rPr lang="en-US" dirty="0"/>
              <a:t/>
            </a:r>
            <a:br>
              <a:rPr lang="en-US" dirty="0"/>
            </a:br>
            <a:r>
              <a:rPr lang="en-US" dirty="0"/>
              <a:t>But Jack was very nimble. He fled like lightning with the harp, talking to it as he went (for he saw it was a fairy), and telling it he was the son of its old master, the knight.</a:t>
            </a:r>
            <a:endParaRPr lang="en-IN" dirty="0"/>
          </a:p>
        </p:txBody>
      </p:sp>
    </p:spTree>
    <p:extLst>
      <p:ext uri="{BB962C8B-B14F-4D97-AF65-F5344CB8AC3E}">
        <p14:creationId xmlns:p14="http://schemas.microsoft.com/office/powerpoint/2010/main" val="515143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ck and the Beanstalk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124744"/>
            <a:ext cx="5905500" cy="480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871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Jack and the Beanstalk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764704"/>
            <a:ext cx="6010275" cy="536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608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963488"/>
            <a:ext cx="8568952" cy="7571303"/>
          </a:xfrm>
          <a:prstGeom prst="rect">
            <a:avLst/>
          </a:prstGeom>
        </p:spPr>
        <p:txBody>
          <a:bodyPr wrap="square">
            <a:spAutoFit/>
          </a:bodyPr>
          <a:lstStyle/>
          <a:p>
            <a:r>
              <a:rPr lang="en-US" dirty="0"/>
              <a:t>Just as he reached their own garden, Jack beheld the giant descending after him.</a:t>
            </a:r>
            <a:r>
              <a:rPr lang="en-US" dirty="0"/>
              <a:t/>
            </a:r>
            <a:br>
              <a:rPr lang="en-US" dirty="0"/>
            </a:br>
            <a:r>
              <a:rPr lang="en-US" dirty="0"/>
              <a:t>"Mother! mother!" cried Jack, "make haste and give me the ax." His mother ran to him with a hatchet in her hand, and Jack with one tremendous blow cut through all the stems except one.</a:t>
            </a:r>
            <a:r>
              <a:rPr lang="en-US" dirty="0"/>
              <a:t/>
            </a:r>
            <a:br>
              <a:rPr lang="en-US" dirty="0"/>
            </a:br>
            <a:r>
              <a:rPr lang="en-US" dirty="0"/>
              <a:t>"Now, mother, stand out of the way!" said he.</a:t>
            </a:r>
            <a:r>
              <a:rPr lang="en-US" dirty="0"/>
              <a:t/>
            </a:r>
            <a:br>
              <a:rPr lang="en-US" dirty="0"/>
            </a:br>
            <a:r>
              <a:rPr lang="en-US" dirty="0"/>
              <a:t>Down came the giant with a terrible crash and lay dead at the feet of the woman he had so much injured.</a:t>
            </a:r>
            <a:r>
              <a:rPr lang="en-US" dirty="0"/>
              <a:t/>
            </a:r>
            <a:br>
              <a:rPr lang="en-US" dirty="0"/>
            </a:br>
            <a:r>
              <a:rPr lang="en-US" dirty="0"/>
              <a:t>Before Jack and his mother had recovered from their alarm and agitation, the beautiful lady stood before them. "Jack," said she, "you have acted like a brave knight's son, and deserve to have your inheritance restored to you. Return to the castle, and act as you will find needful."</a:t>
            </a:r>
            <a:r>
              <a:rPr lang="en-US" dirty="0"/>
              <a:t/>
            </a:r>
            <a:br>
              <a:rPr lang="en-US" dirty="0"/>
            </a:br>
            <a:r>
              <a:rPr lang="en-US" dirty="0"/>
              <a:t>She told him that she would drive him there in her chariot, which was drawn by two peacocks. Jack thanked her, and sat down in the chariot with her. The fairy drove him a long distance round, until they reached a village which lay at the bottom of the hill. Here they found a number of miserable-looking men assembled. The fairy stopped her carriage and addressed them.</a:t>
            </a:r>
            <a:r>
              <a:rPr lang="en-US" dirty="0"/>
              <a:t/>
            </a:r>
            <a:br>
              <a:rPr lang="en-US" dirty="0"/>
            </a:br>
            <a:r>
              <a:rPr lang="en-US" dirty="0"/>
              <a:t>"My friends," said she, "the cruel giant who oppressed you and ate up all your flocks and herds is dead, and this young gentleman was the means of your being delivered from him, and is the son of your kind old master, the knight."</a:t>
            </a:r>
            <a:r>
              <a:rPr lang="en-US" dirty="0"/>
              <a:t/>
            </a:r>
            <a:br>
              <a:rPr lang="en-US" dirty="0"/>
            </a:br>
            <a:r>
              <a:rPr lang="en-US" dirty="0"/>
              <a:t>The men gave a loud cheer at these words, and pressed forward to say that they would serve Jack as faithfully as they had served his father. The fairy bade them follow her to the castle, and they marched thither in a body, and Jack blew the horn and demanded admittance.</a:t>
            </a:r>
            <a:r>
              <a:rPr lang="en-US" dirty="0"/>
              <a:t/>
            </a:r>
            <a:br>
              <a:rPr lang="en-US" dirty="0"/>
            </a:br>
            <a:r>
              <a:rPr lang="en-US" dirty="0"/>
              <a:t>The old giantess saw them coming from the turret loop hole. She was very much frightened, for she guessed that something had happened to her husband; and as she came downstairs very fast she caught her foot in her dress, and fell from the top to the bottom and broke her neck.</a:t>
            </a:r>
            <a:endParaRPr lang="en-IN" dirty="0"/>
          </a:p>
        </p:txBody>
      </p:sp>
    </p:spTree>
    <p:extLst>
      <p:ext uri="{BB962C8B-B14F-4D97-AF65-F5344CB8AC3E}">
        <p14:creationId xmlns:p14="http://schemas.microsoft.com/office/powerpoint/2010/main" val="2094875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Jack and the Beanstalk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764704"/>
            <a:ext cx="5724525" cy="526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773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859340"/>
            <a:ext cx="4572000" cy="3139321"/>
          </a:xfrm>
          <a:prstGeom prst="rect">
            <a:avLst/>
          </a:prstGeom>
        </p:spPr>
        <p:txBody>
          <a:bodyPr>
            <a:spAutoFit/>
          </a:bodyPr>
          <a:lstStyle/>
          <a:p>
            <a:r>
              <a:rPr lang="en-US" dirty="0"/>
              <a:t>When the people outside found that the door was not opened to them, they took crowbars and forced the portal. Nobody was to be seen, but on leaving the hall they found the body of the giantess at the foot of the stairs.</a:t>
            </a:r>
            <a:r>
              <a:rPr lang="en-US" dirty="0"/>
              <a:t/>
            </a:r>
            <a:br>
              <a:rPr lang="en-US" dirty="0"/>
            </a:br>
            <a:r>
              <a:rPr lang="en-US" dirty="0"/>
              <a:t>Thus Jack took possession of the castle. The fairy went and brought his mother to him, with the hen and the harp. He had the giantess buried, and endeavored as much as lay in his power to do right to those whom the giant had robbed.</a:t>
            </a:r>
            <a:endParaRPr lang="en-IN" dirty="0"/>
          </a:p>
        </p:txBody>
      </p:sp>
    </p:spTree>
    <p:extLst>
      <p:ext uri="{BB962C8B-B14F-4D97-AF65-F5344CB8AC3E}">
        <p14:creationId xmlns:p14="http://schemas.microsoft.com/office/powerpoint/2010/main" val="2230521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166843"/>
            <a:ext cx="4572000" cy="4524315"/>
          </a:xfrm>
          <a:prstGeom prst="rect">
            <a:avLst/>
          </a:prstGeom>
        </p:spPr>
        <p:txBody>
          <a:bodyPr>
            <a:spAutoFit/>
          </a:bodyPr>
          <a:lstStyle/>
          <a:p>
            <a:r>
              <a:rPr lang="en-US" dirty="0"/>
              <a:t>Once upon a time there was a poor widow who lived in a little cottage with her only son Jack. Jack was a giddy, thoughtless boy, but very kind hearted and affectionate. They were very poor and when the widow saw that there was no means of keeping Jack and herself from starvation but by selling her cow she said to her son, "You must take the cow to market and sell her."</a:t>
            </a:r>
            <a:r>
              <a:rPr lang="en-US" dirty="0"/>
              <a:t/>
            </a:r>
            <a:br>
              <a:rPr lang="en-US" dirty="0"/>
            </a:br>
            <a:r>
              <a:rPr lang="en-US" dirty="0"/>
              <a:t>Jack liked going to market to sell the cow very much; but as he was on the way, he met a butcher who had some beautiful beans in his hand. Jack stopped to look at them, and the butcher told the boy that they were of great value and persuaded the silly lad to sell the cow for these beans.</a:t>
            </a:r>
            <a:endParaRPr lang="en-IN" dirty="0"/>
          </a:p>
        </p:txBody>
      </p:sp>
    </p:spTree>
    <p:extLst>
      <p:ext uri="{BB962C8B-B14F-4D97-AF65-F5344CB8AC3E}">
        <p14:creationId xmlns:p14="http://schemas.microsoft.com/office/powerpoint/2010/main" val="17079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166843"/>
            <a:ext cx="4572000" cy="4524315"/>
          </a:xfrm>
          <a:prstGeom prst="rect">
            <a:avLst/>
          </a:prstGeom>
        </p:spPr>
        <p:txBody>
          <a:bodyPr>
            <a:spAutoFit/>
          </a:bodyPr>
          <a:lstStyle/>
          <a:p>
            <a:r>
              <a:rPr lang="en-US" dirty="0"/>
              <a:t>When he brought them home to his mother instead of the money she expected for her nice cow, she was very vexed and shed many tears, scolding Jack for his folly. He was very sorry, and mother and son went to bed very sadly that night; their last hope seemed gone.</a:t>
            </a:r>
            <a:r>
              <a:rPr lang="en-US" dirty="0"/>
              <a:t/>
            </a:r>
            <a:br>
              <a:rPr lang="en-US" dirty="0"/>
            </a:br>
            <a:r>
              <a:rPr lang="en-US" dirty="0"/>
              <a:t>At daybreak Jack rose and went out into the garden. "At least," he thought, "I will sow the wonderful beans." So he took a piece of stick, and made some holes in the ground, and put in the beans.</a:t>
            </a:r>
            <a:r>
              <a:rPr lang="en-US" dirty="0"/>
              <a:t/>
            </a:r>
            <a:br>
              <a:rPr lang="en-US" dirty="0"/>
            </a:br>
            <a:r>
              <a:rPr lang="en-US" dirty="0"/>
              <a:t>That day they had very little dinner, and went sadly to bed, knowing that for the next day there would be none, and Jack, unable to sleep from grief and vexation, got up at day-dawn and went out into the garden.</a:t>
            </a:r>
            <a:endParaRPr lang="en-IN" dirty="0"/>
          </a:p>
        </p:txBody>
      </p:sp>
    </p:spTree>
    <p:extLst>
      <p:ext uri="{BB962C8B-B14F-4D97-AF65-F5344CB8AC3E}">
        <p14:creationId xmlns:p14="http://schemas.microsoft.com/office/powerpoint/2010/main" val="222848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ck and the Beanstalk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76672"/>
            <a:ext cx="5905500" cy="480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Jack and the Beanstalk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620688"/>
            <a:ext cx="4743450" cy="597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64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443841"/>
            <a:ext cx="4572000" cy="3970318"/>
          </a:xfrm>
          <a:prstGeom prst="rect">
            <a:avLst/>
          </a:prstGeom>
        </p:spPr>
        <p:txBody>
          <a:bodyPr>
            <a:spAutoFit/>
          </a:bodyPr>
          <a:lstStyle/>
          <a:p>
            <a:r>
              <a:rPr lang="en-US" dirty="0"/>
              <a:t>What was his amazement to find that the beans had grown up in the night, and climbed up and up until they covered the high cliff that sheltered the cottage and disappeared above it! The stalks had twined and twisted themselves together until they formed quite a ladder.</a:t>
            </a:r>
            <a:r>
              <a:rPr lang="en-US" dirty="0"/>
              <a:t/>
            </a:r>
            <a:br>
              <a:rPr lang="en-US" dirty="0"/>
            </a:br>
            <a:r>
              <a:rPr lang="en-US" dirty="0"/>
              <a:t>"It would be easy to climb it," thought Jack. Jack instantly began to climb, and went up and up on the ladder-like beanstalk until everything he had left behind him -- the cottage, the village, and even the tall church tower -- looked quite little, and still he could not see the top of the beanstalk.</a:t>
            </a:r>
            <a:endParaRPr lang="en-IN" dirty="0"/>
          </a:p>
        </p:txBody>
      </p:sp>
    </p:spTree>
    <p:extLst>
      <p:ext uri="{BB962C8B-B14F-4D97-AF65-F5344CB8AC3E}">
        <p14:creationId xmlns:p14="http://schemas.microsoft.com/office/powerpoint/2010/main" val="37561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Jack and the Beanstalk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052736"/>
            <a:ext cx="553402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736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136339"/>
            <a:ext cx="4572000" cy="2585323"/>
          </a:xfrm>
          <a:prstGeom prst="rect">
            <a:avLst/>
          </a:prstGeom>
        </p:spPr>
        <p:txBody>
          <a:bodyPr>
            <a:spAutoFit/>
          </a:bodyPr>
          <a:lstStyle/>
          <a:p>
            <a:r>
              <a:rPr lang="en-US" dirty="0"/>
              <a:t>After climbing higher and higher, Jack at last reached the top of the beanstalk, and found himself in a beautiful country, finely wooded, with beautiful meadows covered with sheep. A crystal stream ran through the pastures; not far from the place where he had got off the beanstalk stood a fine, strong castle.</a:t>
            </a:r>
            <a:r>
              <a:rPr lang="en-US" dirty="0"/>
              <a:t/>
            </a:r>
            <a:br>
              <a:rPr lang="en-US" dirty="0"/>
            </a:br>
            <a:r>
              <a:rPr lang="en-US" dirty="0"/>
              <a:t>Jack wondered very much that he had never heard of or seen this castle before.</a:t>
            </a:r>
            <a:endParaRPr lang="en-IN" dirty="0"/>
          </a:p>
        </p:txBody>
      </p:sp>
    </p:spTree>
    <p:extLst>
      <p:ext uri="{BB962C8B-B14F-4D97-AF65-F5344CB8AC3E}">
        <p14:creationId xmlns:p14="http://schemas.microsoft.com/office/powerpoint/2010/main" val="306435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489</Words>
  <Application>Microsoft Office PowerPoint</Application>
  <PresentationFormat>On-screen Show (4:3)</PresentationFormat>
  <Paragraphs>13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dc:title>
  <dc:creator>Sreeku ..</dc:creator>
  <cp:lastModifiedBy>Sreeku ..</cp:lastModifiedBy>
  <cp:revision>7</cp:revision>
  <dcterms:created xsi:type="dcterms:W3CDTF">2021-07-17T16:18:08Z</dcterms:created>
  <dcterms:modified xsi:type="dcterms:W3CDTF">2021-07-17T16:43:24Z</dcterms:modified>
</cp:coreProperties>
</file>