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(6).csv]Sheet4!PivotTable4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Full-Time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93</c:v>
                </c:pt>
                <c:pt idx="1">
                  <c:v>105</c:v>
                </c:pt>
                <c:pt idx="2">
                  <c:v>109</c:v>
                </c:pt>
                <c:pt idx="3">
                  <c:v>77</c:v>
                </c:pt>
                <c:pt idx="4">
                  <c:v>103</c:v>
                </c:pt>
                <c:pt idx="5">
                  <c:v>120</c:v>
                </c:pt>
                <c:pt idx="6">
                  <c:v>102</c:v>
                </c:pt>
                <c:pt idx="7">
                  <c:v>102</c:v>
                </c:pt>
                <c:pt idx="8">
                  <c:v>103</c:v>
                </c:pt>
                <c:pt idx="9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05-4A01-B021-917594843DB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Part-Time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93</c:v>
                </c:pt>
                <c:pt idx="1">
                  <c:v>86</c:v>
                </c:pt>
                <c:pt idx="2">
                  <c:v>99</c:v>
                </c:pt>
                <c:pt idx="3">
                  <c:v>111</c:v>
                </c:pt>
                <c:pt idx="4">
                  <c:v>100</c:v>
                </c:pt>
                <c:pt idx="5">
                  <c:v>89</c:v>
                </c:pt>
                <c:pt idx="6">
                  <c:v>93</c:v>
                </c:pt>
                <c:pt idx="7">
                  <c:v>100</c:v>
                </c:pt>
                <c:pt idx="8">
                  <c:v>94</c:v>
                </c:pt>
                <c:pt idx="9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05-4A01-B021-917594843DB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117</c:v>
                </c:pt>
                <c:pt idx="1">
                  <c:v>109</c:v>
                </c:pt>
                <c:pt idx="2">
                  <c:v>94</c:v>
                </c:pt>
                <c:pt idx="3">
                  <c:v>108</c:v>
                </c:pt>
                <c:pt idx="4">
                  <c:v>101</c:v>
                </c:pt>
                <c:pt idx="5">
                  <c:v>92</c:v>
                </c:pt>
                <c:pt idx="6">
                  <c:v>104</c:v>
                </c:pt>
                <c:pt idx="7">
                  <c:v>102</c:v>
                </c:pt>
                <c:pt idx="8">
                  <c:v>100</c:v>
                </c:pt>
                <c:pt idx="9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05-4A01-B021-917594843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4086832"/>
        <c:axId val="474083504"/>
      </c:barChart>
      <c:catAx>
        <c:axId val="47408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83504"/>
        <c:crosses val="autoZero"/>
        <c:auto val="1"/>
        <c:lblAlgn val="ctr"/>
        <c:lblOffset val="100"/>
        <c:noMultiLvlLbl val="0"/>
      </c:catAx>
      <c:valAx>
        <c:axId val="47408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8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95524" y="32256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NAME:AKSHAYA C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NO:312217107</a:t>
            </a:r>
            <a:endParaRPr lang="en-US" sz="2400" dirty="0"/>
          </a:p>
          <a:p>
            <a:r>
              <a:rPr lang="en-US" sz="2400" dirty="0" smtClean="0"/>
              <a:t>DEPARTMENT:B.COM</a:t>
            </a:r>
            <a:endParaRPr lang="en-US" sz="2400" dirty="0"/>
          </a:p>
          <a:p>
            <a:r>
              <a:rPr lang="en-US" sz="2400" dirty="0" smtClean="0"/>
              <a:t>COLLEGE: SHRI KRISHNASWAMY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676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MODELS HELP IN MAKING DATA-DRIVES DECISION TO ENHANCE WORKFORCE PRODUCTIVITY AND ENGAGEMENT.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9050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IMPACT OF VARIOUS FATCORS ON PRODUCTIVITY AND ENGAGEMENT ..ADDITIONALLY, ACTIONABLE RECOMMENDATIONS WILL BE PROVIDED FOR TARGETED INTERVENTIONS , ENABLING ORGANSIZATION .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988147"/>
              </p:ext>
            </p:extLst>
          </p:nvPr>
        </p:nvGraphicFramePr>
        <p:xfrm>
          <a:off x="4764405" y="2847975"/>
          <a:ext cx="38633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EMPLOYMENT PERFORMANCE ANALYSIS SERVES AS AVITAL TOOL FOR ORGANSIZATIN AIMING TO ENHANCE WORKFORCE PRODUTIVITY AND ENGAGEMENT.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900747" y="2564368"/>
            <a:ext cx="5795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ORGANISATION LACKS A COMPREHENSIVE UNDERSTANDING OF THE FACTOR CONTRIBUTING TO THE DECLINE IN EMPLOYEE PERFORMANCE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22860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FEEDBACK,AND WORKPLACE CONDITIONS, THE ANALYSIS SEEKS TO UNCOVER THE ROOT CAUSES OF UNDERPERFORAMCE AND DEVELOP STRATEGIESTO ENHANCE OVERALL EFFICIENCY AND SATISFACTION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2860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END USERS OF AN EMPLOYMENT PERFORMANCE ANALYSIS INCLUDE HR PROFESSIONALS, TEAM MANGERS, AND SENIOR LEADERSHIP.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0193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SOLUTION PROVIDES A COMPREHENSIVE EMLOYMENT PERFORMANCE ANALYSIS TOOL THT IDENTIFIES KEY PERFORMANCE DRIVES AND AREAS FOR IMPROVEMENT 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21336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PERFORMANCE METRICS , ATTENDANCE RECORDS, ENGAGEMENT SURVEY RESULTS, AND DEMOGRAPHICS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2436" y="205151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EMPOWERS ORGANIZATIONS TO PROACTIVITY BEFORE THEY IMPACT BUSSINESS OUTCOMES.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256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Lavanya Gopalakrishnan</cp:lastModifiedBy>
  <cp:revision>17</cp:revision>
  <dcterms:created xsi:type="dcterms:W3CDTF">2024-03-29T15:07:22Z</dcterms:created>
  <dcterms:modified xsi:type="dcterms:W3CDTF">2024-09-04T15:39:28Z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