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GB" sz="2400" dirty="0"/>
              <a:t>KRISHNAVENI T 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GB" sz="2400" dirty="0"/>
              <a:t>312216848/asunm1659312216848</a:t>
            </a:r>
          </a:p>
          <a:p>
            <a:r>
              <a:rPr lang="en-US" sz="2400" dirty="0"/>
              <a:t>DEPARTMENT:</a:t>
            </a:r>
            <a:r>
              <a:rPr lang="en-GB" sz="2400" dirty="0"/>
              <a:t>B.com (bank management)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GB" sz="2400" dirty="0"/>
              <a:t>: shri Krishnaswamy college for women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44375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Departmental workload and salary distribution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BAD5081E-184A-4389-96B7-BC7D9833342E}"/>
              </a:ext>
            </a:extLst>
          </p:cNvPr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748998"/>
            <a:ext cx="2174081" cy="4513689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428750" y="4947076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Krishnaveni T</cp:lastModifiedBy>
  <cp:revision>14</cp:revision>
  <dcterms:created xsi:type="dcterms:W3CDTF">2024-03-29T15:07:22Z</dcterms:created>
  <dcterms:modified xsi:type="dcterms:W3CDTF">2024-09-02T04:35:01Z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