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Disease Prediction System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Diabetes, Heart Disease, and Parkinson's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Parkinson's -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Voice-related dataset from UCI.</a:t>
            </a:r>
          </a:p>
          <a:p>
            <a:pPr/>
            <a:r>
              <a:t>Analyzes voice frequency, jitter, shimmer etc.</a:t>
            </a:r>
          </a:p>
          <a:p>
            <a:pPr/>
            <a:r>
              <a:t>Supports early detection of Parkinson’s symptoms.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Presented by: [Your Name/Team]</a:t>
            </a:r>
          </a:p>
          <a:p>
            <a:pPr/>
            <a:r>
              <a:t>This project promotes early health intervention.</a:t>
            </a:r>
          </a:p>
          <a:p>
            <a:pPr/>
            <a:r>
              <a:t>Powered by Machine Learning &amp; Streamlit.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ML-based web application to predict multiple diseases.</a:t>
            </a:r>
          </a:p>
          <a:p>
            <a:pPr/>
            <a:r>
              <a:t>Covers Diabetes, Heart Disease, and Parkinson's Disease.</a:t>
            </a:r>
          </a:p>
          <a:p>
            <a:pPr/>
            <a:r>
              <a:t>Deployed using Streamlit for easy access and usability.</a:t>
            </a:r>
          </a:p>
          <a:p>
            <a:pPr/>
            <a:r>
              <a:t>Promotes early diagnosis and health awareness.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Chronic diseases are major health challenges.</a:t>
            </a:r>
          </a:p>
          <a:p>
            <a:pPr/>
            <a:r>
              <a:t>Early diagnosis is often missed due to lack of access.</a:t>
            </a:r>
          </a:p>
          <a:p>
            <a:pPr/>
            <a:r>
              <a:t>Need for an easy-to-use predictive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Develop a user-friendly ML-based web app.</a:t>
            </a:r>
          </a:p>
          <a:p>
            <a:pPr/>
            <a:r>
              <a:t>Enable prediction for Heart Disease, Diabetes, Parkinson’s.</a:t>
            </a:r>
          </a:p>
          <a:p>
            <a:pPr/>
            <a:r>
              <a:t>Ensure privacy, accuracy, and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Diabetes Prediction</a:t>
            </a:r>
          </a:p>
        </p:txBody>
      </p:sp>
      <p:pic>
        <p:nvPicPr>
          <p:cNvPr id="3" name="Picture 2" descr="6ad6140f-59b1-4012-b608-d9c1949e9e2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0029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Diabetes -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Uses Pima Indians dataset.</a:t>
            </a:r>
          </a:p>
          <a:p>
            <a:pPr/>
            <a:r>
              <a:t>Features include glucose level, BMI, age, pregnancies.</a:t>
            </a:r>
          </a:p>
          <a:p>
            <a:pPr/>
            <a:r>
              <a:t>Helps in identifying early-stage diabetes.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 Disease Prediction</a:t>
            </a:r>
          </a:p>
        </p:txBody>
      </p:sp>
      <p:pic>
        <p:nvPicPr>
          <p:cNvPr id="3" name="Picture 2" descr="320eb8d4-71bd-4851-896e-2205fdb7727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020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 Disease -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Uses UCI/Kaggle dataset.</a:t>
            </a:r>
          </a:p>
          <a:p>
            <a:pPr/>
            <a:r>
              <a:t>Inputs like age, cholesterol, ECG, blood pressure.</a:t>
            </a:r>
          </a:p>
          <a:p>
            <a:pPr/>
            <a:r>
              <a:t>Predicts the risk of heart-related illness.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Parkinson's Disease Prediction</a:t>
            </a:r>
          </a:p>
        </p:txBody>
      </p:sp>
      <p:pic>
        <p:nvPicPr>
          <p:cNvPr id="3" name="Picture 2" descr="dccd8009-3899-4fc9-8270-5142a8d0de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005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