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A31F-1796-4152-B8D7-FB5440BA1BF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F1DE-3727-44B7-B746-33B83FF6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22052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  <a:latin typeface="Algerian" pitchFamily="82" charset="0"/>
              </a:rPr>
              <a:t>HOSPITAL MANAGEMENT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219200"/>
            <a:ext cx="60198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TEAM  MARK  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0"/>
            <a:ext cx="3467100" cy="17076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4343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u="sng" dirty="0">
                <a:solidFill>
                  <a:schemeClr val="bg1"/>
                </a:solidFill>
                <a:latin typeface="Baskerville Old Face" pitchFamily="18" charset="0"/>
              </a:rPr>
              <a:t>TEAM MEMBERS: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486662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Elephant" pitchFamily="18" charset="0"/>
              </a:rPr>
              <a:t>THOUFIQ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Elephant" pitchFamily="18" charset="0"/>
              </a:rPr>
              <a:t>AKSHAY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Elephant" pitchFamily="18" charset="0"/>
              </a:rPr>
              <a:t>AKASH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Elephant" pitchFamily="18" charset="0"/>
              </a:rPr>
              <a:t>MUKESH</a:t>
            </a:r>
          </a:p>
        </p:txBody>
      </p:sp>
    </p:spTree>
    <p:extLst>
      <p:ext uri="{BB962C8B-B14F-4D97-AF65-F5344CB8AC3E}">
        <p14:creationId xmlns:p14="http://schemas.microsoft.com/office/powerpoint/2010/main" val="240638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Baskerville Old Face" pitchFamily="18" charset="0"/>
              </a:rPr>
              <a:t>PROJECT  DESCRIPTION</a:t>
            </a:r>
            <a:endParaRPr lang="en-US" sz="3600" b="1" u="sng" dirty="0">
              <a:latin typeface="Baskerville Old Fac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2954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OUR PROJECT IS ABOUT HOSPITAL MANAGEMENT SYSTEM.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WHEN A PATIENT WANTS TO CONSULT A DOCTOR HE/SHE HAS TO FILL BASIC DETAILS OF PATIENT 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AFTER FILLING THE PATIENT DETAILS , HE/SHE HAS TO SELECT THE REQUIRED SPECALIST DOCTOR.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THEN , THE CODE EXPLAINS ABOUT : HMS…</a:t>
            </a:r>
            <a:r>
              <a:rPr lang="en-US" sz="2000" dirty="0">
                <a:latin typeface="Elephant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0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effectLst>
                  <a:reflection stA="44000" endPos="59000" dist="76200" dir="5400000" sy="-100000" algn="bl" rotWithShape="0"/>
                </a:effectLst>
                <a:latin typeface="Copperplate Gothic Bold" pitchFamily="34" charset="0"/>
              </a:rPr>
              <a:t>CODE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03BCE-43ED-642F-F7DE-D275885A5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2610"/>
            <a:ext cx="8610600" cy="52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5F319-9A99-5BA2-83B6-CA8A27B7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839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OUT 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868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68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7" y="762000"/>
            <a:ext cx="86010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5236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2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</TotalTime>
  <Words>72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Baskerville Old Face</vt:lpstr>
      <vt:lpstr>Calibri</vt:lpstr>
      <vt:lpstr>Cambria Math</vt:lpstr>
      <vt:lpstr>Copperplate Gothic Bold</vt:lpstr>
      <vt:lpstr>Elephant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Akshay kumar</cp:lastModifiedBy>
  <cp:revision>14</cp:revision>
  <dcterms:created xsi:type="dcterms:W3CDTF">2023-02-20T05:34:28Z</dcterms:created>
  <dcterms:modified xsi:type="dcterms:W3CDTF">2024-03-07T04:14:33Z</dcterms:modified>
</cp:coreProperties>
</file>