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39.75155" units="1/cm"/>
          <inkml:channelProperty channel="Y" name="resolution" value="39.58763" units="1/cm"/>
        </inkml:channelProperties>
      </inkml:inkSource>
      <inkml:timestamp xml:id="ts0" timeString="2023-11-23T08:10:07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10666,'620'-25,"-571"25,26 0,-1 0,1 0,-1 0,0 0,26 0,-26 0,25 0,-49 0,49 0,-74 0,24 0,-24 0,0 0,0 0,0 0,-1 0,1 0,0 0,0 0,0 0,24 0,-24 0,50 0,-26 0,1 0,24 0,1 0,-1 0,0 0,1 0,-1 0,1 0,-26 0,26 0,-1 0,-24 0,-1 0,-24 0,25 0,-25 0,49 0,-49 0,24 0,1 0,0 0,-26 0,51 0,-26 0,-24 0,50 0,-51 0,26 0,-25 0,0 0,-1 0,26 0,-25 0,24 0,-24 0,25 0,-25 0,-1 0,26 0,0 0,24 0,1 0,24 0,-25 0,25 0,50 0,-25 0,50 25,-25-25,24 25,1 0,-50-25,0 0,0 0,-50 0,26 24,24-24,-25 0,-49 0,49 0,-50 0,51 0,-51 0,26 0,-26 0,-24 0,25-24,-26 24,51 0,-50 0,49 0,0 0,-24 0,49 0,-24 0,24 0,-49 0,74 0,0 0,-25 0,-25 0,50 0,-25 0,-24 0,24 0,-24 0,-1 0,25 0,-49 0,49 0,-25 0,50 0,50 0,-25 0,-25 0,-25 0,25 0,-49 0,24 0,-25 0,1 0,-1 0,25 0,50 0,25 0,-1-25,-49 0,0 25,0-25,-49 25,-1 0,1 0,-26 0,26-25,-1 1,0 24,75-50,-25 50,-24 0,-1-25,-25 25,1 0,-26-25,1 25,24 0,-49-24,74 24,-49 0,49 0,-49 0,-26 0,26 0,-25 0,0-25,0 25,-1 0,1 0,25 0,-25 0,24 0,-24 0,49 0,-24 0,-25 0,24 0,-24 0,50 0,-51 0,26 0</inkml:trace>
  <inkml:trace contextRef="#ctx0" brushRef="#br0" timeOffset="2447.9882">2976 12774,'25'0,"25"0,-26 0,26 0,-25 0,49 0,50 0,0 0,25 0,50 0,-1 0,-24 0,-25 0,24 0,-49 0,-74 0,49 0,-49 0,-1 0,1 0,24 0,1 0,-1 0,50 0,0 0,-25 0,25 0,25 0,-50 0,1 0,73 0,-24 0,25 0,-25 0,-25 0,49 0,-49 0,0 0,25 0,0 25,-50-25,25 0,0 0,50 0,-50 0,-50 0,1 0,-1 0,-49 0,24 0,-24 0,25 0,24 0,26 0,24 0,24 0,-24 0,-24 0,-1 0,-50 0,1 0,0 0,24 0,0 0,26 0,73 0,-73 0,48 0,1 0,-50 0,-24 0,-1 0,1 0,-1 0,1 0,49 0,0 0,-50 0,50 0,0 0,0 0,-25 0,0 0,75 0,-25 0,25 0,-26 0,76 0,-26 0,-49 0,25 0,-26 0,-48 0,-26 0,25 0,-49 0,24 0,25 0,-49 0,24 0,1 0,24 0,25 0,-49 0,49 0,-25 0,0 0,-25 0,1 0,-26 0,51 0,-51 0,50 0,-24 0,-1 0,26 0,-51 0,50 0,-49 0,24 0,26 0,-26 0,75 0,24 0,-24 0,-25 0,-24 0,-26 0,25 0,-24 0,-51 0,26 0,-25 0,0 0,-1 0,-73 25</inkml:trace>
  <inkml:trace contextRef="#ctx0" brushRef="#br0" timeOffset="4615.6848">2778 15106,'25'0,"-1"0,51 0,24 0,50 0,0 0,49 0,50 0,25 0,-25 0,-49 0,-1 0,0 0,1 0,-26 0,-24 0,-25 0,-24 0,-51 0,50 0,-49 0,49 0,-49 0,74 0,0 0,-25 0,25 0,25 0,25 0,-50 0,-25 0,0 0,25 0,0 0,75 0,-1 0,0 0,125 0,24 0,-74 0,0 0,24 0,-98 0,-1 0,-49 0,25 0,-50 0,0 0,25 0,-25 0,49-25,-49 0,75 25,-26 0,-24 0,25 0,-50 0,-50 0,50 0,50 0,24 0,-74 0,75 0,-1 0,1 0,-50 0,49 0,-74 0,50 0,-50 0,25 0,24 0,-24 0,25 0,24 25,0-25,1 0,-75 0,50 0,-50 0,74 0,0 0,1 0,49 0,-50 0,26 0,-26 0,25 0,-148 0,49 0,-50 0,25 0,25 0,0 0,75 0,-100 0,50-25,-25 25,0-24,0 24,0 0,-25-25,0 25,-24 0,24 0,-49 0,49 0,-49 0,-26 0,1 0,-25-25,-49 25,-51 0,-272 25</inkml:trace>
  <inkml:trace contextRef="#ctx0" brushRef="#br0" timeOffset="6519.1421">2381 16049,'0'0,"74"0,-49 0,50 0,-26 0,26 0,-1 0,50 0,0 0,99 24,-24 1,24-25,0 50,-99-50,-49 0,24 0,25 0,-50 0,26 0,-51 0,26 0,-26 0,50 0,1 0,-1 0,0 0,25 0,-50 0,26 0,-1 0,0 0,0 0,50 0,-25 0,0 0,-25 0,1 0,-1 0,25 0,-50 0,75 0,50 0,-1 0,50 0,0-25,0 25,-49 0,-1 0,0 0,1 0,-50 0,24 0,1-25,-25 25,49 0,-24-25,0 1,24 24,-49 0,24 0,26-25,-1 25,50 0,-24 0,24 0,0 0,25 0,24 0,1 0,-75 0,-24 0,49 0,-75 0,26 0,-1 0,-49 0,99-25,0 25,-25 0,-24 0,-26 0,-49 0,0 0,-49 0,24 0,-25 0,50 0,0 0,0 0,50 0,-25 0,25 0,-100 0,25 0,-49 0,49 0,-25 0,1 0,74 0,49 0,-24-25,24 25,1 0,-26 0,-24 0,-25 0,0 0,0 0,0 0,0 0,-25 0,-49-25,24 25,1 0,-1 0,-49 0,50 0,-1-24,0 24,-24 0,0-25,-26 25,1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</inkml:traceFormat>
        <inkml:channelProperties>
          <inkml:channelProperty channel="X" name="resolution" value="39.75155" units="1/cm"/>
          <inkml:channelProperty channel="Y" name="resolution" value="39.58763" units="1/cm"/>
        </inkml:channelProperties>
      </inkml:inkSource>
      <inkml:timestamp xml:id="ts0" timeString="2023-11-23T08:10:30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10393,'25'0,"24"0,100 0,-50 0,-24 0,24 0,25 0,0 0,-50 0,26 0,24 0,74 0,-49 0,49 0,50 0,-49 0,49 0,-99 0,-50-25,-25 25,50 0,0 0,50 0,-50 0,74 0,1 0,-50 0,-50-24,0 24,-24-25,-1 25,0-25,1 0,-1 25,-24 0,24 0,-49 0,49 0,26 0,-51 0,26 0,-1 0,25 0,25 0,0 0,75 0,-75 0,0 0,74 0,-49 0,50 0,49 0,0 0,99 75,-49-51,-1 1,1 0,24 25,26-50,-1 0,50 0,49 49,-49 1,0-25,50 49,-75-49,-75-25,1 25,-100 24,50-24,-49-25,-50 0,49 0,25 25,-74-25,50 0,-26 0,26 0,-100-25,25 25,-74 0,24-25,-49 25,0-25,-1 25,1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F5072D-7D0A-4470-8F0D-39DC3352CD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F5C764-5DA2-4ACD-BE8B-3ACDF5D7D11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400" y="2209800"/>
            <a:ext cx="7772400" cy="1752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Java Script Events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25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533400"/>
            <a:ext cx="206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Event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28836"/>
            <a:ext cx="7543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HTML </a:t>
            </a:r>
            <a:r>
              <a:rPr lang="en-US" sz="2800" dirty="0" smtClean="0"/>
              <a:t>events are</a:t>
            </a:r>
            <a:r>
              <a:rPr lang="en-US" sz="2800" dirty="0"/>
              <a:t> </a:t>
            </a:r>
            <a:r>
              <a:rPr lang="en-US" sz="2800" b="1" dirty="0"/>
              <a:t>"things"</a:t>
            </a:r>
            <a:r>
              <a:rPr lang="en-US" sz="2800" dirty="0"/>
              <a:t> that happen to HTML elements.</a:t>
            </a:r>
          </a:p>
          <a:p>
            <a:r>
              <a:rPr lang="en-US" sz="2800" dirty="0"/>
              <a:t>When JavaScript is used in HTML pages, JavaScript can </a:t>
            </a:r>
            <a:r>
              <a:rPr lang="en-US" sz="2800" b="1" dirty="0"/>
              <a:t>"react"</a:t>
            </a:r>
            <a:r>
              <a:rPr lang="en-US" sz="2800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1248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828836"/>
            <a:ext cx="685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Here are some examples of HTML events:</a:t>
            </a:r>
          </a:p>
          <a:p>
            <a:pPr lvl="0"/>
            <a:r>
              <a:rPr lang="en-US" sz="3200" dirty="0"/>
              <a:t>An HTML web page has finished loading</a:t>
            </a:r>
          </a:p>
          <a:p>
            <a:pPr lvl="0"/>
            <a:r>
              <a:rPr lang="en-US" sz="3200" dirty="0"/>
              <a:t>An HTML input field was changed</a:t>
            </a:r>
          </a:p>
          <a:p>
            <a:pPr lvl="0"/>
            <a:r>
              <a:rPr lang="en-US" sz="3200" dirty="0"/>
              <a:t>An HTML button was clicked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793" y="533400"/>
            <a:ext cx="2393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Events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43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274838"/>
            <a:ext cx="556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Types of events in </a:t>
            </a:r>
            <a:r>
              <a:rPr lang="en-US" sz="2400" b="1" dirty="0" smtClean="0">
                <a:solidFill>
                  <a:srgbClr val="FF0000"/>
                </a:solidFill>
              </a:rPr>
              <a:t>JavaScript</a:t>
            </a:r>
          </a:p>
          <a:p>
            <a:endParaRPr lang="en-US" sz="2400" dirty="0"/>
          </a:p>
          <a:p>
            <a:r>
              <a:rPr lang="en-US" sz="2400" dirty="0"/>
              <a:t>There are multiple types of events in JavaScript, such as: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 smtClean="0"/>
              <a:t>1) MOUSE EVENTS</a:t>
            </a:r>
          </a:p>
          <a:p>
            <a:r>
              <a:rPr lang="en-US" sz="2400" dirty="0" smtClean="0"/>
              <a:t>2)KEYBOARD EVENTS</a:t>
            </a:r>
          </a:p>
          <a:p>
            <a:r>
              <a:rPr lang="en-US" sz="2400" dirty="0" smtClean="0"/>
              <a:t>3)FORM EVENTS</a:t>
            </a:r>
          </a:p>
          <a:p>
            <a:r>
              <a:rPr lang="en-US" sz="2400" dirty="0" smtClean="0"/>
              <a:t>4)WINDOW 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70299"/>
            <a:ext cx="7086600" cy="127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JavaScript mouse events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ts val="1875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333333"/>
                </a:solidFill>
                <a:effectLst/>
                <a:latin typeface="Helvetica"/>
                <a:ea typeface="Times New Roman"/>
                <a:cs typeface="Times New Roman"/>
              </a:rPr>
              <a:t>Several mouse events are available in JavaScript that can be used to react to user interaction with a web page. The following are a few of the most typical mouse events:</a:t>
            </a:r>
            <a:endParaRPr lang="en-US" sz="1400" dirty="0">
              <a:ea typeface="Calibri"/>
              <a:cs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914400"/>
            <a:ext cx="7086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JavaScript keyboard </a:t>
            </a:r>
            <a:r>
              <a:rPr lang="en-US" sz="2800" b="1" dirty="0" smtClean="0"/>
              <a:t>events</a:t>
            </a:r>
          </a:p>
          <a:p>
            <a:endParaRPr lang="en-US" sz="2800" dirty="0"/>
          </a:p>
          <a:p>
            <a:r>
              <a:rPr lang="en-US" dirty="0"/>
              <a:t>There are several keyboard events in JavaScript that you can use to detect when a user interacts with the keyboard on a web page. The following table lists and describes the keyboard events in JavaScript: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1" y="2895600"/>
            <a:ext cx="7239000" cy="34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85800"/>
            <a:ext cx="7010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JavaScript form events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events in JavaScript can be used to monitor changes and interactions with HTML forms. The following table lists and describes the form events in JavaScript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7315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914400"/>
            <a:ext cx="4602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Java Script Window Events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954847"/>
            <a:ext cx="7696200" cy="42935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7160" y="3759480"/>
              <a:ext cx="6161760" cy="205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3750120"/>
                <a:ext cx="618048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4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434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44720" y="3696840"/>
              <a:ext cx="5152680" cy="19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60" y="3687480"/>
                <a:ext cx="517140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0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54</TotalTime>
  <Words>161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Java 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Events</dc:title>
  <dc:creator>my pc</dc:creator>
  <cp:lastModifiedBy>my pc</cp:lastModifiedBy>
  <cp:revision>9</cp:revision>
  <dcterms:created xsi:type="dcterms:W3CDTF">2023-11-22T14:29:23Z</dcterms:created>
  <dcterms:modified xsi:type="dcterms:W3CDTF">2023-11-23T08:47:29Z</dcterms:modified>
</cp:coreProperties>
</file>