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K</a:t>
            </a:r>
            <a:r>
              <a:rPr lang="en-US" sz="1100" dirty="0">
                <a:solidFill>
                  <a:schemeClr val="tx1"/>
                </a:solidFill>
              </a:rPr>
              <a:t> B AKSHAYA</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au510421104004</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1427259" y="1216487"/>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1098310" y="1165958"/>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1140163" y="1155007"/>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103</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Akshaya krish</cp:lastModifiedBy>
  <cp:revision>9</cp:revision>
  <dcterms:modified xsi:type="dcterms:W3CDTF">2024-04-09T15:45:04Z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