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REPORT OF USA D-Mart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</a:t>
            </a:r>
            <a:r>
              <a:rPr/>
              <a:t>by </a:t>
            </a:r>
            <a:r>
              <a:rPr smtClean="0"/>
              <a:t>Akshay</a:t>
            </a:r>
            <a:r>
              <a:rPr lang="en-US" dirty="0" smtClean="0"/>
              <a:t> </a:t>
            </a:r>
            <a:r>
              <a:rPr lang="en-US" dirty="0" err="1" smtClean="0"/>
              <a:t>kalkar</a:t>
            </a:r>
            <a:endParaRPr/>
          </a:p>
          <a:p>
            <a:r>
              <a:rPr lang="en-US" dirty="0" smtClean="0"/>
              <a:t>Date:- 8/4/2025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 Slicer (Filter)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slicer allows filtering the dashboard by specific regions.</a:t>
            </a:r>
          </a:p>
          <a:p>
            <a:r>
              <a:t>Updates all visuals according to selected region data.</a:t>
            </a:r>
          </a:p>
          <a:p>
            <a:r>
              <a:t>Supports focused analysis for business strategy.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✔ Comprehensive sales performance of D-Mart US stores</a:t>
            </a:r>
          </a:p>
          <a:p>
            <a:r>
              <a:t>✔ Regional and sub-category breakdown of revenue</a:t>
            </a:r>
          </a:p>
          <a:p>
            <a:r>
              <a:t>✔ KPI monitoring for operational and logistics performance</a:t>
            </a:r>
          </a:p>
          <a:p>
            <a:r>
              <a:t>✔ Interactive features enhance data exploration</a:t>
            </a:r>
          </a:p>
          <a:p>
            <a:r>
              <a:t>✔ Ready for decision-making and business planning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2637"/>
          </a:xfrm>
        </p:spPr>
        <p:txBody>
          <a:bodyPr/>
          <a:lstStyle/>
          <a:p>
            <a:r>
              <a:rPr lang="en-US" b="1" dirty="0" smtClean="0"/>
              <a:t>Dashboard Overview</a:t>
            </a:r>
            <a:endParaRPr lang="en-US" b="1" dirty="0"/>
          </a:p>
        </p:txBody>
      </p:sp>
      <p:pic>
        <p:nvPicPr>
          <p:cNvPr id="4" name="Content Placeholder 3" descr="Screenshot 2025-04-08 20552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820" y="1600200"/>
            <a:ext cx="7756359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**Categories of Items:** 3</a:t>
            </a:r>
          </a:p>
          <a:p>
            <a:r>
              <a:t>2. **No of Sub-Categories:** 17</a:t>
            </a:r>
          </a:p>
          <a:p>
            <a:r>
              <a:t>3. **Number of Cities:** 529</a:t>
            </a:r>
          </a:p>
          <a:p>
            <a:r>
              <a:t>4. **Average Delivery Time:** 9.22 days</a:t>
            </a:r>
          </a:p>
          <a:p>
            <a:r>
              <a:t>5. **Number of Customers:** 793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Sub-Category Wise Number of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bar chart highlights the sales volume across various sub-categories.</a:t>
            </a:r>
          </a:p>
          <a:p>
            <a:r>
              <a:t>Phones, Chairs, and Storage are the top-performing segments.</a:t>
            </a:r>
          </a:p>
          <a:p>
            <a:r>
              <a:t>This insight helps identify strong product segments.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 Wise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Pie chart displaying percentage of total sales per region.</a:t>
            </a:r>
          </a:p>
          <a:p>
            <a:r>
              <a:t>South region leads in sales followed by East and West.</a:t>
            </a:r>
          </a:p>
          <a:p>
            <a:r>
              <a:t>Useful for understanding geographic demand.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 Count by Ship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Shows the count of states served by each shipping mode.</a:t>
            </a:r>
          </a:p>
          <a:p>
            <a:r>
              <a:t>Standard Class and Second Class dominate shipping choices.</a:t>
            </a:r>
          </a:p>
          <a:p>
            <a:r>
              <a:t>Provides insight into preferred delivery options.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Sub-Category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pie chart breaks down sales by sub-category.</a:t>
            </a:r>
          </a:p>
          <a:p>
            <a:r>
              <a:t>Phones and Storage contribute the most to sales.</a:t>
            </a:r>
          </a:p>
          <a:p>
            <a:r>
              <a:t>Highlights which sub-categories generate higher revenue.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Selling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 chart representing products with the highest individual sales.</a:t>
            </a:r>
          </a:p>
          <a:p>
            <a:r>
              <a:t>The 'KI Adjustable Table' leads the sales chart.</a:t>
            </a:r>
          </a:p>
          <a:p>
            <a:r>
              <a:t>Helps in identifying fast-selling products for inventory focus.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Geographical Sales Distribution (Map)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interactive map shows sales based on US states.</a:t>
            </a:r>
          </a:p>
          <a:p>
            <a:r>
              <a:t>Clicking a state filters other visuals by region.</a:t>
            </a:r>
          </a:p>
          <a:p>
            <a:r>
              <a:t>Useful for interactive sales exploration.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320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SALES REPORT OF USA D-Mart Store</vt:lpstr>
      <vt:lpstr>Dashboard Overview</vt:lpstr>
      <vt:lpstr>Key Performance Indicators (KPIs)</vt:lpstr>
      <vt:lpstr>Sub-Category Wise Number of Sales</vt:lpstr>
      <vt:lpstr>Region Wise Sales</vt:lpstr>
      <vt:lpstr>State Count by Ship Mode</vt:lpstr>
      <vt:lpstr>Sales by Sub-Category</vt:lpstr>
      <vt:lpstr>Top Selling Products</vt:lpstr>
      <vt:lpstr>Geographical Sales Distribution (Map)</vt:lpstr>
      <vt:lpstr>Region Slicer (Filter)</vt:lpstr>
      <vt:lpstr>Summary of Insights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REPORT OF USA D-Mart Store</dc:title>
  <dc:subject/>
  <dc:creator/>
  <cp:keywords/>
  <dc:description>generated using python-pptx</dc:description>
  <cp:lastModifiedBy>Lenovo</cp:lastModifiedBy>
  <cp:revision>3</cp:revision>
  <dcterms:created xsi:type="dcterms:W3CDTF">2013-01-27T09:14:16Z</dcterms:created>
  <dcterms:modified xsi:type="dcterms:W3CDTF">2025-04-08T15:49:33Z</dcterms:modified>
  <cp:category/>
</cp:coreProperties>
</file>