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Sales </a:t>
            </a:r>
            <a:r>
              <a:t>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Project Summary</a:t>
            </a:r>
          </a:p>
          <a:p>
            <a:r>
              <a:t>Dataset: SuperStore_Sales_Dataset.csv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File: SuperStore_Sales_Dataset.csv</a:t>
            </a:r>
          </a:p>
          <a:p>
            <a:r>
              <a:t>- Location: /dataSet folder</a:t>
            </a:r>
          </a:p>
          <a:p>
            <a:r>
              <a:t>- Data includes: Orders, Sales, Profit, Regions, Customers, Products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Slicers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Region-wise: East, West, North, South</a:t>
            </a:r>
          </a:p>
          <a:p>
            <a:r>
              <a:t>- Payment Mode: Cash, Client COD, Online, Cart</a:t>
            </a:r>
          </a:p>
          <a:p>
            <a:r>
              <a:t>- Additional slicers for dynamic filtering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Pie Charts: Sales by Payment Mode and Region</a:t>
            </a:r>
          </a:p>
          <a:p>
            <a:r>
              <a:t>- Line Charts: Monthly and Yearly Sales Trends</a:t>
            </a:r>
          </a:p>
          <a:p>
            <a:r>
              <a:t>- Funnel Charts: Profit by State and Region</a:t>
            </a:r>
          </a:p>
          <a:p>
            <a:r>
              <a:t>- Map: Region-wise Sales Count</a:t>
            </a:r>
          </a:p>
          <a:p>
            <a:r>
              <a:t>- Top N Filter: Top 5 Cities by Sales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₹6.5 Million</a:t>
            </a:r>
          </a:p>
          <a:p>
            <a:r>
              <a:t>- Quantity</a:t>
            </a:r>
          </a:p>
          <a:p>
            <a:r>
              <a:t>- Profit</a:t>
            </a:r>
          </a:p>
          <a:p>
            <a:r>
              <a:t>- Latest Ship Date</a:t>
            </a:r>
          </a:p>
          <a:p>
            <a:r>
              <a:t>- Number of Regions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BI Desktop</a:t>
            </a:r>
          </a:p>
          <a:p>
            <a:r>
              <a:t>- DAX (Data Analysis Expressions)</a:t>
            </a:r>
          </a:p>
          <a:p>
            <a:r>
              <a:t>- CSV file as data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Sales Dashboard</vt:lpstr>
      <vt:lpstr>Dataset Overview</vt:lpstr>
      <vt:lpstr>Filters and Slicers</vt:lpstr>
      <vt:lpstr>Visualizations</vt:lpstr>
      <vt:lpstr>Key KPIs</vt:lpstr>
      <vt:lpstr>Tools &amp; Technologies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</dc:title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2025-04-12T16:24:02Z</dcterms:modified>
  <cp:category/>
</cp:coreProperties>
</file>