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2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6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4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2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1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A9DC3C-9B98-4B96-9D7A-D325AD85066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AD8A5B-FFCA-4A3D-84FE-F89DEA1B73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4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BF1D-33E0-461E-919F-CE0BCBFF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76940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Unearthing the environmental impact of human activity: A global Co2 emission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45011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535D6B-581C-4983-AD44-F7D605F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Global warming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48B47-6581-4B69-9D30-1E8A7BD3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3200" b="1" dirty="0"/>
              <a:t>Global warming is the term used to describe the gradual rise in the Earth’s average surface temperature. This increase is mostly due to human activity.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IN" sz="32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3200" b="1" dirty="0"/>
              <a:t>Earth’s temperature are rising.  This is because greenhouse gases(CO2) can absorb solar heat and stop it from escaping into space.</a:t>
            </a:r>
          </a:p>
        </p:txBody>
      </p:sp>
    </p:spTree>
    <p:extLst>
      <p:ext uri="{BB962C8B-B14F-4D97-AF65-F5344CB8AC3E}">
        <p14:creationId xmlns:p14="http://schemas.microsoft.com/office/powerpoint/2010/main" val="223403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D020D0-D2C4-44C6-95BB-D02629FF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472" y="1"/>
            <a:ext cx="11926528" cy="6341806"/>
          </a:xfrm>
        </p:spPr>
      </p:pic>
    </p:spTree>
    <p:extLst>
      <p:ext uri="{BB962C8B-B14F-4D97-AF65-F5344CB8AC3E}">
        <p14:creationId xmlns:p14="http://schemas.microsoft.com/office/powerpoint/2010/main" val="219932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97CA5-4C86-4ABF-B2E4-62F21DA18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430296"/>
          </a:xfrm>
        </p:spPr>
      </p:pic>
    </p:spTree>
    <p:extLst>
      <p:ext uri="{BB962C8B-B14F-4D97-AF65-F5344CB8AC3E}">
        <p14:creationId xmlns:p14="http://schemas.microsoft.com/office/powerpoint/2010/main" val="276858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B9DF-D1EC-47B9-A7FE-740194DD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2062B-8164-4ED8-88F9-05B5AD7A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603"/>
            <a:ext cx="12192000" cy="5996210"/>
          </a:xfrm>
        </p:spPr>
      </p:pic>
    </p:spTree>
    <p:extLst>
      <p:ext uri="{BB962C8B-B14F-4D97-AF65-F5344CB8AC3E}">
        <p14:creationId xmlns:p14="http://schemas.microsoft.com/office/powerpoint/2010/main" val="229989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593A-FB49-4377-9B66-7D188FDF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Measures to control Co2 Emission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49B2-7F85-41D4-A849-13A0FF41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Use renewable resources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Plant more trees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Bring reusable products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Avoid Plastic waste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Reduce waste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Eat less meat and animal products</a:t>
            </a:r>
          </a:p>
        </p:txBody>
      </p:sp>
    </p:spTree>
    <p:extLst>
      <p:ext uri="{BB962C8B-B14F-4D97-AF65-F5344CB8AC3E}">
        <p14:creationId xmlns:p14="http://schemas.microsoft.com/office/powerpoint/2010/main" val="388638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6504-A109-446B-9D35-01F7E09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0ACC-E58A-4E7A-8584-672B6666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540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93</Words>
  <Application>Microsoft Office PowerPoint</Application>
  <PresentationFormat>Widescreen</PresentationFormat>
  <Paragraphs>12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Unearthing the environmental impact of human activity: A global Co2 emission analysis</vt:lpstr>
      <vt:lpstr>Global warming </vt:lpstr>
      <vt:lpstr>PowerPoint Presentation</vt:lpstr>
      <vt:lpstr>PowerPoint Presentation</vt:lpstr>
      <vt:lpstr>PowerPoint Presentation</vt:lpstr>
      <vt:lpstr>Measures to control Co2 Emission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Unearthing the environmental impact of human activity: A global Co2 emission analysis</dc:title>
  <dc:creator>Prabha Prabha</dc:creator>
  <cp:lastModifiedBy>Prabha Prabha</cp:lastModifiedBy>
  <cp:revision>2</cp:revision>
  <dcterms:created xsi:type="dcterms:W3CDTF">2023-04-12T16:10:04Z</dcterms:created>
  <dcterms:modified xsi:type="dcterms:W3CDTF">2023-04-12T18:47:29Z</dcterms:modified>
</cp:coreProperties>
</file>