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2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7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974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2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3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5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212" y="584202"/>
            <a:ext cx="6753256" cy="948508"/>
          </a:xfrm>
        </p:spPr>
        <p:txBody>
          <a:bodyPr>
            <a:normAutofit/>
          </a:bodyPr>
          <a:lstStyle/>
          <a:p>
            <a:r>
              <a:rPr lang="en-IN" dirty="0"/>
              <a:t>Digital </a:t>
            </a:r>
            <a:r>
              <a:rPr dirty="0"/>
              <a:t>Portfolio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103AF-A926-6B03-AE43-17133CE6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424" y="2635090"/>
            <a:ext cx="7158204" cy="3491390"/>
          </a:xfrm>
        </p:spPr>
        <p:txBody>
          <a:bodyPr>
            <a:normAutofit/>
          </a:bodyPr>
          <a:lstStyle/>
          <a:p>
            <a:r>
              <a:rPr lang="en-IN" dirty="0">
                <a:latin typeface="Book Antiqua" panose="02040602050305030304" pitchFamily="18" charset="0"/>
              </a:rPr>
              <a:t>STUDENT NAME: AKSHAYA PRIYA.M</a:t>
            </a:r>
          </a:p>
          <a:p>
            <a:r>
              <a:rPr lang="en-IN" dirty="0">
                <a:latin typeface="Book Antiqua" panose="02040602050305030304" pitchFamily="18" charset="0"/>
              </a:rPr>
              <a:t>REGISTER NO AND NMID: asunm1451212403585</a:t>
            </a:r>
          </a:p>
          <a:p>
            <a:r>
              <a:rPr lang="en-IN" dirty="0">
                <a:latin typeface="Book Antiqua" panose="02040602050305030304" pitchFamily="18" charset="0"/>
              </a:rPr>
              <a:t>DEPARTMENT: BCA</a:t>
            </a:r>
          </a:p>
          <a:p>
            <a:r>
              <a:rPr lang="en-IN" dirty="0">
                <a:latin typeface="Book Antiqua" panose="02040602050305030304" pitchFamily="18" charset="0"/>
              </a:rPr>
              <a:t>COLLEGE: MAHALASHMI WOMEN’S COLLEGE OF ARTS AND SCIENCE /  UNIVERSITY OF MADRAS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200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Results &amp; Screenshots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3422" y="2582096"/>
            <a:ext cx="2247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rPr dirty="0"/>
              <a:t>This section shows how the portfolio looks in action. Screenshots of Hero, About, Projects, and Contact sections are included.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E21CF-DC46-3292-0937-481F4FA0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67" y="1742172"/>
            <a:ext cx="2247980" cy="41581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4245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4245" y="2641600"/>
            <a:ext cx="56346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IN" sz="2400" dirty="0"/>
              <a:t>Th</a:t>
            </a:r>
            <a:r>
              <a:rPr sz="2400" dirty="0"/>
              <a:t>e portfolio provides a modern and effective way to showcase student projects, improving visibility to recruiters and mentors.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GitHub Link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400" y="2197100"/>
            <a:ext cx="7779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sz="2400" dirty="0"/>
              <a:t>Access the source code and live project via GitHub.</a:t>
            </a:r>
          </a:p>
          <a:p>
            <a:endParaRPr sz="2400" dirty="0"/>
          </a:p>
          <a:p>
            <a:r>
              <a:rPr sz="2400" dirty="0"/>
              <a:t>Link</a:t>
            </a:r>
            <a:r>
              <a:rPr lang="en-IN" sz="2400" dirty="0"/>
              <a:t>:</a:t>
            </a:r>
            <a:r>
              <a:rPr lang="en-US" sz="2400" dirty="0"/>
              <a:t> </a:t>
            </a:r>
          </a:p>
          <a:p>
            <a:r>
              <a:rPr lang="en-IN" sz="2400" dirty="0"/>
              <a:t>https://codepen.io/Akshaya-Priya-the-looper/pen/YPydRWB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8219-9141-00EA-A531-FF2E8D8B4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A9A97-B5F4-1B79-A673-349B045F2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4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Portfolio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Problem Statement</a:t>
            </a:r>
            <a:br>
              <a:rPr lang="en-IN" dirty="0"/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176865" y="2274838"/>
            <a:ext cx="6989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sz="1800"/>
            </a:pPr>
            <a:r>
              <a:rPr dirty="0"/>
              <a:t>Many students struggle to showcase their projects and skills effectively. A portfolio helps highlight achievements in a professional way.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  <a:defRPr sz="1800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Students often face challenges in presenting their skills, projects, and achievements in a clear and professional way. Traditional resumes are text-heavy and fail to demonstrate creativity, technical ability, and personality. Without a proper platform, students miss opportunities to impress recruiters, mentors, and peers.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99184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Project Overview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4CB54-83DC-04DD-310D-B7E669349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1451" y="2013997"/>
            <a:ext cx="4432662" cy="3609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address this, a </a:t>
            </a:r>
            <a:r>
              <a:rPr lang="en-US" b="1" dirty="0"/>
              <a:t>responsive student portfolio website</a:t>
            </a:r>
            <a:r>
              <a:rPr lang="en-US" dirty="0"/>
              <a:t> was developed using </a:t>
            </a:r>
            <a:r>
              <a:rPr lang="en-US" b="1" dirty="0"/>
              <a:t>HTML, CSS, and JavaScript</a:t>
            </a:r>
            <a:r>
              <a:rPr lang="en-US" dirty="0"/>
              <a:t>. The website acts as a digital resume where students can showcase their personal details, projects, skills, and contact information. It is interactive, user-friendly, and accessible on multiple devices, providing a modern way to present achievements and stand out in today’s competitive environment.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44B099-8CFD-D308-C26A-174968BC8F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1046275" y="2386148"/>
            <a:ext cx="2677297" cy="26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br>
              <a:rPr lang="en-IN" dirty="0"/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016093"/>
            <a:ext cx="40601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portfolio helps students present their skills and projects in an interactive and professional way, making them stand out.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allows recruiters to quickly evaluate technical knowledge and practical work through real project showcases.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Teachers/Mentors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Mentors can review student progress, creativity, and strengths to provide better guidance and support.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E257B-A4D5-10C9-25B7-A01F77A6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58" r="31402" b="14613"/>
          <a:stretch>
            <a:fillRect/>
          </a:stretch>
        </p:blipFill>
        <p:spPr>
          <a:xfrm>
            <a:off x="908737" y="2379132"/>
            <a:ext cx="3345400" cy="2887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7213" y="8839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Tools &amp; Technologies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2480733"/>
            <a:ext cx="5186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The portfolio uses:</a:t>
            </a:r>
          </a:p>
          <a:p>
            <a:r>
              <a:rPr dirty="0"/>
              <a:t>• HTML for structure</a:t>
            </a:r>
          </a:p>
          <a:p>
            <a:r>
              <a:rPr dirty="0"/>
              <a:t>• CSS for styling</a:t>
            </a:r>
          </a:p>
          <a:p>
            <a:r>
              <a:rPr dirty="0"/>
              <a:t>• JavaScript for interactivity</a:t>
            </a:r>
          </a:p>
          <a:p>
            <a:r>
              <a:rPr dirty="0"/>
              <a:t>• GitHub for version control and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9446" y="274320"/>
            <a:ext cx="39907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2800" b="1">
                <a:solidFill>
                  <a:srgbClr val="003366"/>
                </a:solidFill>
              </a:defRPr>
            </a:pPr>
            <a:r>
              <a:t>Portfolio Design &amp; Layout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069" y="1349830"/>
            <a:ext cx="72370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sz="1800"/>
            </a:pPr>
            <a:r>
              <a:rPr sz="2400" dirty="0"/>
              <a:t>Includes:</a:t>
            </a:r>
            <a:endParaRPr lang="en-IN" sz="2400" dirty="0"/>
          </a:p>
          <a:p>
            <a:pPr algn="just">
              <a:defRPr sz="1800"/>
            </a:pPr>
            <a:endParaRPr lang="en-IN" sz="2400" dirty="0"/>
          </a:p>
          <a:p>
            <a:pPr algn="just">
              <a:defRPr sz="1800"/>
            </a:pPr>
            <a:r>
              <a:rPr sz="2400" dirty="0"/>
              <a:t>• </a:t>
            </a:r>
            <a:r>
              <a:rPr lang="en-US" sz="2400" b="1" dirty="0"/>
              <a:t>Navbar</a:t>
            </a:r>
            <a:r>
              <a:rPr lang="en-US" sz="2400" dirty="0"/>
              <a:t> for quick access to sections.</a:t>
            </a:r>
          </a:p>
          <a:p>
            <a:pPr algn="just"/>
            <a:r>
              <a:rPr sz="2400" dirty="0"/>
              <a:t>•</a:t>
            </a:r>
            <a:r>
              <a:rPr lang="en-IN" sz="2400" dirty="0"/>
              <a:t> </a:t>
            </a:r>
            <a:r>
              <a:rPr lang="en-IN" sz="2400" b="1" dirty="0"/>
              <a:t>Hero Section </a:t>
            </a:r>
            <a:r>
              <a:rPr lang="en-US" sz="2400" dirty="0"/>
              <a:t>to create a strong first impression</a:t>
            </a:r>
          </a:p>
          <a:p>
            <a:pPr algn="just"/>
            <a:r>
              <a:rPr sz="2400" dirty="0"/>
              <a:t>• </a:t>
            </a:r>
            <a:r>
              <a:rPr sz="2400" b="1" dirty="0"/>
              <a:t>About Section</a:t>
            </a:r>
            <a:r>
              <a:rPr lang="en-IN" sz="2400" b="1" dirty="0"/>
              <a:t> </a:t>
            </a:r>
            <a:r>
              <a:rPr lang="en-US" sz="2400" dirty="0"/>
              <a:t>to highlight the student’s background and skills.</a:t>
            </a:r>
          </a:p>
          <a:p>
            <a:pPr algn="just"/>
            <a:r>
              <a:rPr sz="2400" b="1" dirty="0"/>
              <a:t>• </a:t>
            </a:r>
            <a:r>
              <a:rPr lang="en-IN" sz="2400" b="1" dirty="0"/>
              <a:t>Projects Grid </a:t>
            </a:r>
            <a:r>
              <a:rPr lang="en-US" sz="2400" dirty="0"/>
              <a:t>showcases completed work in an organized manner</a:t>
            </a:r>
            <a:endParaRPr sz="2400" dirty="0"/>
          </a:p>
          <a:p>
            <a:pPr algn="just"/>
            <a:r>
              <a:rPr sz="2400" dirty="0"/>
              <a:t>• </a:t>
            </a:r>
            <a:r>
              <a:rPr sz="2400" b="1" dirty="0"/>
              <a:t>Contact Form</a:t>
            </a:r>
            <a:r>
              <a:rPr lang="en-IN" sz="2400" b="1" dirty="0"/>
              <a:t> </a:t>
            </a:r>
            <a:r>
              <a:rPr lang="en-US" sz="2400" dirty="0"/>
              <a:t>allows recruiters or mentors to connect directly</a:t>
            </a:r>
            <a:endParaRPr sz="2400" b="1" dirty="0"/>
          </a:p>
          <a:p>
            <a:pPr algn="just"/>
            <a:r>
              <a:rPr sz="2400" b="1" dirty="0"/>
              <a:t>• Footer</a:t>
            </a:r>
            <a:r>
              <a:rPr lang="en-IN" sz="2400" b="1" dirty="0"/>
              <a:t>  </a:t>
            </a:r>
            <a:r>
              <a:rPr lang="en-US" sz="2400" dirty="0"/>
              <a:t>provides quick links and essential details, ensuring a complete and professional presentation.</a:t>
            </a:r>
            <a:endParaRPr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Features &amp;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6143" y="2377440"/>
            <a:ext cx="33495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sz="2400" dirty="0"/>
              <a:t>• Responsive navigation</a:t>
            </a:r>
            <a:endParaRPr lang="en-IN" sz="2400" dirty="0"/>
          </a:p>
          <a:p>
            <a:r>
              <a:rPr sz="2400" dirty="0"/>
              <a:t>• Interactive design</a:t>
            </a:r>
            <a:endParaRPr lang="en-IN" sz="2400" dirty="0"/>
          </a:p>
          <a:p>
            <a:r>
              <a:rPr sz="2400" dirty="0"/>
              <a:t>• Contact form validation</a:t>
            </a:r>
          </a:p>
          <a:p>
            <a:r>
              <a:rPr sz="2400" dirty="0"/>
              <a:t>• Smooth scrolling</a:t>
            </a:r>
          </a:p>
          <a:p>
            <a:r>
              <a:rPr sz="2400" dirty="0"/>
              <a:t>• Hover effects on projects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410D6-D4D1-C12B-F395-E247157D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43" y="2175309"/>
            <a:ext cx="2897205" cy="2897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477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Century Gothic</vt:lpstr>
      <vt:lpstr>Times New Roman</vt:lpstr>
      <vt:lpstr>Wingdings 3</vt:lpstr>
      <vt:lpstr>Wisp</vt:lpstr>
      <vt:lpstr>Digital Portfolio</vt:lpstr>
      <vt:lpstr>PowerPoint Presentation</vt:lpstr>
      <vt:lpstr>Agenda</vt:lpstr>
      <vt:lpstr> Problem Statement </vt:lpstr>
      <vt:lpstr>Project Overview</vt:lpstr>
      <vt:lpstr>End Users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manimaran singam</cp:lastModifiedBy>
  <cp:revision>4</cp:revision>
  <dcterms:created xsi:type="dcterms:W3CDTF">2013-01-27T09:14:16Z</dcterms:created>
  <dcterms:modified xsi:type="dcterms:W3CDTF">2025-09-07T04:02:30Z</dcterms:modified>
  <cp:category/>
</cp:coreProperties>
</file>