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600" b="0">
                <a:solidFill>
                  <a:srgbClr val="757575"/>
                </a:solidFill>
                <a:latin typeface="+mn-lt"/>
              </a:defRPr>
            </a:pPr>
            <a:r>
              <a:rPr lang="en-IN" sz="1600" b="0">
                <a:solidFill>
                  <a:srgbClr val="757575"/>
                </a:solidFill>
                <a:latin typeface="+mn-lt"/>
              </a:rPr>
              <a:t>Current Employee Rating vs. FirstName</a:t>
            </a:r>
          </a:p>
        </c:rich>
      </c:tx>
      <c:overlay val="0"/>
    </c:title>
    <c:autoTitleDeleted val="0"/>
    <c:plotArea>
      <c:layout/>
      <c:barChart>
        <c:barDir val="col"/>
        <c:grouping val="clustered"/>
        <c:varyColors val="1"/>
        <c:ser>
          <c:idx val="0"/>
          <c:order val="0"/>
          <c:tx>
            <c:strRef>
              <c:f>'[Untitled spreadsheet.xlsx]Sheet1'!$C$1</c:f>
              <c:strCache>
                <c:ptCount val="1"/>
                <c:pt idx="0">
                  <c:v>Current Employee Rating</c:v>
                </c:pt>
              </c:strCache>
            </c:strRef>
          </c:tx>
          <c:spPr>
            <a:solidFill>
              <a:srgbClr val="4285F4"/>
            </a:solidFill>
            <a:ln cmpd="sng">
              <a:solidFill>
                <a:srgbClr val="000000"/>
              </a:solidFill>
            </a:ln>
          </c:spPr>
          <c:invertIfNegative val="1"/>
          <c:cat>
            <c:strRef>
              <c:f>'[Untitled spreadsheet.xlsx]Sheet1'!$B$2:$B$15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'[Untitled spreadsheet.xlsx]Sheet1'!$C$2:$C$15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2066-4344-BDD3-9289629F38B3}"/>
            </c:ext>
          </c:extLst>
        </c:ser>
        <c:dLbls>
          <c:showLegendKey val="0"/>
          <c:showVal val="0"/>
          <c:showCatName val="0"/>
          <c:showSerName val="0"/>
          <c:showPercent val="0"/>
          <c:showBubbleSize val="0"/>
        </c:dLbls>
        <c:gapWidth val="150"/>
        <c:axId val="1391666539"/>
        <c:axId val="1994065864"/>
      </c:barChart>
      <c:catAx>
        <c:axId val="1391666539"/>
        <c:scaling>
          <c:orientation val="minMax"/>
        </c:scaling>
        <c:delete val="0"/>
        <c:axPos val="b"/>
        <c:title>
          <c:tx>
            <c:rich>
              <a:bodyPr/>
              <a:lstStyle/>
              <a:p>
                <a:pPr lvl="0">
                  <a:defRPr b="0">
                    <a:solidFill>
                      <a:srgbClr val="000000"/>
                    </a:solidFill>
                    <a:latin typeface="+mn-lt"/>
                  </a:defRPr>
                </a:pPr>
                <a:r>
                  <a:rPr lang="en-IN" b="0">
                    <a:solidFill>
                      <a:srgbClr val="000000"/>
                    </a:solidFill>
                    <a:latin typeface="+mn-lt"/>
                  </a:rPr>
                  <a:t>FirstName</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994065864"/>
        <c:crosses val="autoZero"/>
        <c:auto val="1"/>
        <c:lblAlgn val="ctr"/>
        <c:lblOffset val="100"/>
        <c:noMultiLvlLbl val="1"/>
      </c:catAx>
      <c:valAx>
        <c:axId val="1994065864"/>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Current Employee Rating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9166653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spPr>
    <a:solidFill>
      <a:srgbClr val="FFFFFF"/>
    </a:solidFill>
  </c:sp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a:t>
            </a:r>
            <a:r>
              <a:rPr lang="en-IN" sz="2400" dirty="0" err="1">
                <a:latin typeface="Times New Roman" panose="02020603050405020304" pitchFamily="18" charset="0"/>
                <a:cs typeface="Times New Roman" panose="02020603050405020304" pitchFamily="18" charset="0"/>
              </a:rPr>
              <a:t>Akshaya.A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  312214</a:t>
            </a:r>
            <a:r>
              <a:rPr lang="en-IN" sz="2400" dirty="0">
                <a:latin typeface="Times New Roman" panose="02020603050405020304" pitchFamily="18" charset="0"/>
                <a:cs typeface="Times New Roman" panose="02020603050405020304" pitchFamily="18" charset="0"/>
              </a:rPr>
              <a:t>579</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USER </a:t>
            </a:r>
            <a:r>
              <a:rPr lang="en-IN" sz="2400" dirty="0">
                <a:latin typeface="Times New Roman" panose="02020603050405020304" pitchFamily="18" charset="0"/>
                <a:cs typeface="Times New Roman" panose="02020603050405020304" pitchFamily="18" charset="0"/>
              </a:rPr>
              <a:t>NAME.     : asunm1475312214579</a:t>
            </a: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PG&amp;RESEARCH DEPARTMENT OF COMMERCE</a:t>
            </a: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:Sri kanyaka parameswari arts &amp;science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5" name="Chart 4" title="Chart">
            <a:extLst>
              <a:ext uri="{FF2B5EF4-FFF2-40B4-BE49-F238E27FC236}">
                <a16:creationId xmlns:a16="http://schemas.microsoft.com/office/drawing/2014/main" id="{E7D55210-31D0-96D7-4B62-0A85F2CF52D2}"/>
              </a:ext>
            </a:extLst>
          </p:cNvPr>
          <p:cNvGraphicFramePr>
            <a:graphicFrameLocks/>
          </p:cNvGraphicFramePr>
          <p:nvPr/>
        </p:nvGraphicFramePr>
        <p:xfrm>
          <a:off x="3238500" y="1662112"/>
          <a:ext cx="5715000" cy="3533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938992"/>
          </a:xfrm>
          <a:prstGeom prst="rect">
            <a:avLst/>
          </a:prstGeom>
          <a:noFill/>
        </p:spPr>
        <p:txBody>
          <a:bodyPr wrap="square">
            <a:spAutoFit/>
          </a:bodyPr>
          <a:lstStyle/>
          <a:p>
            <a:r>
              <a:rPr lang="en-US" sz="2400" dirty="0">
                <a:latin typeface="Times New Roman" panose="02020603050405020304"/>
              </a:rPr>
              <a:t>DR.MEKALA .T</a:t>
            </a:r>
            <a:endParaRPr lang="en-GB" sz="2400" dirty="0">
              <a:latin typeface="Times New Roman" panose="02020603050405020304"/>
            </a:endParaRPr>
          </a:p>
          <a:p>
            <a:r>
              <a:rPr lang="en-GB" sz="2400" dirty="0">
                <a:latin typeface="Times New Roman" panose="02020603050405020304"/>
              </a:rPr>
              <a:t>Assistant Professor </a:t>
            </a:r>
          </a:p>
          <a:p>
            <a:r>
              <a:rPr lang="en-US" sz="2400" dirty="0">
                <a:latin typeface="Times New Roman" panose="02020603050405020304"/>
              </a:rPr>
              <a:t>Sri </a:t>
            </a:r>
            <a:r>
              <a:rPr lang="en-US" sz="2400" dirty="0" err="1">
                <a:latin typeface="Times New Roman" panose="02020603050405020304"/>
              </a:rPr>
              <a:t>kanyaka</a:t>
            </a:r>
            <a:r>
              <a:rPr lang="en-US" sz="2400" dirty="0">
                <a:latin typeface="Times New Roman" panose="02020603050405020304"/>
              </a:rPr>
              <a:t> </a:t>
            </a:r>
            <a:r>
              <a:rPr lang="en-US" sz="2400" dirty="0" err="1">
                <a:latin typeface="Times New Roman" panose="02020603050405020304"/>
              </a:rPr>
              <a:t>parameswari</a:t>
            </a:r>
            <a:r>
              <a:rPr lang="en-US" sz="2400" dirty="0">
                <a:latin typeface="Times New Roman" panose="02020603050405020304"/>
              </a:rPr>
              <a:t> arts&amp; science college for women.</a:t>
            </a:r>
          </a:p>
          <a:p>
            <a:r>
              <a:rPr lang="en-US" sz="2400" dirty="0">
                <a:latin typeface="Times New Roman" panose="02020603050405020304"/>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Dowlath G</cp:lastModifiedBy>
  <cp:revision>35</cp:revision>
  <dcterms:created xsi:type="dcterms:W3CDTF">2024-08-21T00:32:52Z</dcterms:created>
  <dcterms:modified xsi:type="dcterms:W3CDTF">2024-08-29T06:07:08Z</dcterms:modified>
</cp:coreProperties>
</file>