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R.AKSHAYA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CARE College of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Engineering-AI&amp;DS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</TotalTime>
  <Words>160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28</cp:revision>
  <dcterms:created xsi:type="dcterms:W3CDTF">2021-05-26T16:50:10Z</dcterms:created>
  <dcterms:modified xsi:type="dcterms:W3CDTF">2024-04-05T03:52:24Z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