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AFE0-9A37-20EE-D9B3-3AD62663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832FA-F039-4A38-4752-3FABA9214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4F39C-A7CA-0832-766B-8E3873D1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0587-32E6-2836-C692-8E563AD2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A61F-49DB-423D-2628-4728F6A4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6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A98F-D9DC-B5F7-75E2-43ABED6B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A75C3-452E-D9A7-F15B-61AAF957B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C23C-5280-0716-44CF-0824BEB1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2E55-AF74-4CFC-8A72-E288CE72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1980-E90E-B86F-4C5F-20CD7A1E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5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59617-E7E4-BBB9-F128-985ABF449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4D63D-B601-8A5B-CE3E-DF83E1F43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4BEA-A643-53CE-7A0C-CDCCD755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82E1-B8F0-A686-64ED-538308F0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16F4-113F-FC75-3429-A81CA4D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7C8C-6485-20D4-2B78-047D4F2F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8157-A415-763A-2CDC-E2A5748D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6273-9BF1-0119-99B5-45E1C591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02DA-0888-5529-B0FE-29C779F0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A72A-A835-7435-9C16-8456638F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CAD-C00F-F5EA-F18D-4A1BCDBB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CC4F-D43C-A058-8A87-B0990187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D803-C3FC-CC1B-143B-1C22A8E9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E582-02CE-E4B6-4422-E49A881C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DE15-A7CC-269A-B9BC-A2832DBE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1B18-E6A8-0935-E358-1E161F0E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73E5-8E94-F778-0A93-9DE403CCA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36-BEFB-B9E5-14F4-9E19C270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853D9-C28D-EC1A-3955-109EE28C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AB4C9-D099-BE4D-56A0-CF096B4C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6F2AB-5DF8-703D-C1A6-4D735978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6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6C8A-9BA6-F490-EA91-36479E4E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AD1D-7BD4-783C-1745-AB6E49C5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52A0F-357D-67FD-0A78-FC7455F3B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BB318-DFB4-4E7E-9CD4-C271A90B9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1803F-6E87-A9C4-7440-A5F68FDFF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41761-2445-C686-DD2C-CF587AC7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53F45-A1CA-215D-8CFD-B01EC4F3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2F2E0-C34C-B2A5-6B84-567F190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8F0E-CA1D-348F-623D-8EB35B6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1430-0B11-235A-214D-92C6C8AF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78AF1-7022-5952-D42A-D75F1A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0185-825E-E6CB-56B8-E2C05A75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3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EA537-66EE-2736-77B3-BD1DDE6C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E5F21-A04C-723D-6FFB-6E1F8D67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86832-0D32-7D69-E631-D6D1C324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2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B3CD-13B8-23E1-6BD8-381C7CA0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02CF-3306-AC38-2BC9-C2711430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2CCBC-D485-1CCA-9BA0-10C47BBCD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E44B4-D989-4316-B42E-356F3648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CEC2-A8BC-5361-3D74-C4881728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4C6C-6819-143C-94F4-EE76A44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E8B2-4596-C9AD-FCF2-345A6E1D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FF709-F69E-5758-5362-63A7CB227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7F66-7510-C7EC-1E7B-DBC42E95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6BB1-BC4A-4E92-75C3-A4BEE984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4965-12B4-75C9-9573-F8861ABB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5F33F-341A-70A5-3EA9-3FC9FFD4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8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6862C-10CE-5FB0-D8D0-1415C8CD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0199-B9C6-BF8A-2AE9-664F3CA3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C763-69DE-C422-BC98-3F405A997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31FE-DEC9-4B8E-8134-304E6ED88BF5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4978-A423-9583-1C75-7951CFE7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8D55-02FC-E24E-44D0-4C58057F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EBCE-B13B-42F2-9AD3-D5BE2FF5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FCB-BC73-5169-8CC8-33895AA3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COLOR DETECTION OF OBJECTS FOR</a:t>
            </a:r>
            <a:br>
              <a:rPr lang="en-US" sz="4400" b="1" u="sng" dirty="0"/>
            </a:br>
            <a:r>
              <a:rPr lang="en-US" sz="4400" b="1" u="sng" dirty="0"/>
              <a:t>DALTONISM</a:t>
            </a:r>
            <a:endParaRPr lang="en-IN" sz="4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4336-D4BF-B3F1-B4B8-2C0AF7CE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225"/>
            <a:ext cx="3941686" cy="1655762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   Submitted to,</a:t>
            </a:r>
          </a:p>
          <a:p>
            <a:pPr algn="just"/>
            <a:r>
              <a:rPr lang="en-US" sz="1800" dirty="0"/>
              <a:t>   Prof Shyma Kareem</a:t>
            </a:r>
          </a:p>
          <a:p>
            <a:pPr algn="just"/>
            <a:r>
              <a:rPr lang="en-US" sz="1800" dirty="0"/>
              <a:t>   Assistant Professor</a:t>
            </a:r>
          </a:p>
          <a:p>
            <a:r>
              <a:rPr lang="en-US" sz="1800" dirty="0"/>
              <a:t>Department of Computer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AF8781-13F6-B660-6731-49F2916FD3E7}"/>
              </a:ext>
            </a:extLst>
          </p:cNvPr>
          <p:cNvSpPr txBox="1">
            <a:spLocks/>
          </p:cNvSpPr>
          <p:nvPr/>
        </p:nvSpPr>
        <p:spPr>
          <a:xfrm>
            <a:off x="8637973" y="3806225"/>
            <a:ext cx="2426565" cy="1526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Submitted by,</a:t>
            </a:r>
          </a:p>
          <a:p>
            <a:pPr algn="just"/>
            <a:r>
              <a:rPr lang="en-US" sz="1800" dirty="0"/>
              <a:t>Akshaya R</a:t>
            </a:r>
          </a:p>
          <a:p>
            <a:pPr algn="just"/>
            <a:r>
              <a:rPr lang="en-US" sz="1800" dirty="0"/>
              <a:t>S3MCA</a:t>
            </a:r>
          </a:p>
          <a:p>
            <a:pPr algn="just"/>
            <a:r>
              <a:rPr lang="en-US" sz="1800" dirty="0"/>
              <a:t>Reg no:MCK21MCA-2006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10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794D-D22E-2D09-ABA5-69A10B1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</a:t>
            </a:r>
            <a:r>
              <a:rPr lang="en-US" b="1" u="sng" dirty="0"/>
              <a:t>ABSTRACT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8418-1671-E374-5C85-7BAFC15B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system helps people who suffer from color blindness.</a:t>
            </a:r>
          </a:p>
          <a:p>
            <a:r>
              <a:rPr lang="en-US" dirty="0"/>
              <a:t>It helps them by extracting the color of the object present in the image captured or uploaded by the user.</a:t>
            </a:r>
          </a:p>
          <a:p>
            <a:r>
              <a:rPr lang="en-US" dirty="0"/>
              <a:t>Once the processing is done, the color is displayed to the user.</a:t>
            </a:r>
          </a:p>
          <a:p>
            <a:r>
              <a:rPr lang="en-IN" dirty="0"/>
              <a:t>In addition to capturing all previous histories are being kept if references are needed.</a:t>
            </a:r>
          </a:p>
          <a:p>
            <a:r>
              <a:rPr lang="en-IN" dirty="0"/>
              <a:t>It uses the image processing technique for extracting shades from the objects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1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E0D0-46F1-4C40-9C49-9047653E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31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b="1" u="sng" dirty="0"/>
              <a:t>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BAEE-0CFA-771C-3780-9D0EAA31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6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main aim of this web application is to help the people who suffer from different kinds of color blindness disorders.</a:t>
            </a:r>
          </a:p>
          <a:p>
            <a:r>
              <a:rPr lang="en-US" dirty="0"/>
              <a:t>It makes them more independent to find or identify the objects in real time and as fast as possible.</a:t>
            </a:r>
          </a:p>
          <a:p>
            <a:r>
              <a:rPr lang="en-US" dirty="0"/>
              <a:t>It also holds previous activities ,if they need it for future 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2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9646-8AA2-1B0A-BF82-A79660D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43E0-2BD6-A921-28FE-A3092C7A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300 million people struggle everyday from lower to higher variations of color blindness.</a:t>
            </a:r>
          </a:p>
          <a:p>
            <a:r>
              <a:rPr lang="en-US" dirty="0"/>
              <a:t>It is a condition in which people find it difficult to identify the color of objects.</a:t>
            </a:r>
          </a:p>
          <a:p>
            <a:r>
              <a:rPr lang="en-US" dirty="0"/>
              <a:t>This persuades them to depend on others to help them make a choice.</a:t>
            </a:r>
          </a:p>
          <a:p>
            <a:r>
              <a:rPr lang="en-US" dirty="0"/>
              <a:t>This application aims to help them to make an independent choice of their own.</a:t>
            </a:r>
          </a:p>
          <a:p>
            <a:r>
              <a:rPr lang="en-US" dirty="0"/>
              <a:t>This can avoid the main question “ What color is it ? ”.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4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1943-9C62-0105-31E7-0AA10536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</a:t>
            </a:r>
            <a:r>
              <a:rPr lang="en-US" b="1" u="sng" dirty="0"/>
              <a:t>EXISTING SYSTEM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8475-031E-47DD-3580-303D039F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Technically speaking, there is no existing system for people who face this kind of disorder.</a:t>
            </a:r>
          </a:p>
          <a:p>
            <a:r>
              <a:rPr lang="en-US" dirty="0"/>
              <a:t>Only option available is a kind of spectacles “Enchroma glasses” which is very expensive and is not feasible for common people to use it.</a:t>
            </a:r>
          </a:p>
          <a:p>
            <a:r>
              <a:rPr lang="en-US" dirty="0"/>
              <a:t>There is another color detecting application available but completely build for people who have normal vision such that this UI is not compatible and reliable for them.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63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CCD7-B34A-2B52-6B29-2828888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 </a:t>
            </a:r>
            <a:r>
              <a:rPr lang="en-US" b="1" u="sng" dirty="0"/>
              <a:t>PROPOSED SYSTEM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5DD2-EF98-11D5-7F39-7A5FB7C7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proposed system implements a free and easy usable application  which enables them to distinguish colors clearly and make a clear choice.</a:t>
            </a:r>
          </a:p>
          <a:p>
            <a:r>
              <a:rPr lang="en-US" dirty="0"/>
              <a:t>Along with color recognition by capturing images , here the system processes images captured(ie ; screenshots or snapshots) from different online platforms for better user-friendly experience .</a:t>
            </a:r>
          </a:p>
          <a:p>
            <a:r>
              <a:rPr lang="en-US"/>
              <a:t>The consumers can </a:t>
            </a:r>
            <a:r>
              <a:rPr lang="en-US" dirty="0"/>
              <a:t>also go through the previous activities for 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28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8857-EA3A-366E-D481-06A74769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7" y="2620053"/>
            <a:ext cx="9330432" cy="1325563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374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387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 DETECTION OF OBJECTS FOR DALTONISM</vt:lpstr>
      <vt:lpstr>                            ABSTRACT</vt:lpstr>
      <vt:lpstr>                           OBJECTIVE</vt:lpstr>
      <vt:lpstr>                      INTRODUCTION</vt:lpstr>
      <vt:lpstr>                       EXISTING SYSTEM</vt:lpstr>
      <vt:lpstr>                       PROPOSED SYSTEM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DETECTION OF OBJECTS FOR DALTONISM</dc:title>
  <dc:creator>Akshaya R</dc:creator>
  <cp:lastModifiedBy>Akshaya R</cp:lastModifiedBy>
  <cp:revision>11</cp:revision>
  <dcterms:created xsi:type="dcterms:W3CDTF">2022-08-28T14:54:20Z</dcterms:created>
  <dcterms:modified xsi:type="dcterms:W3CDTF">2022-09-02T00:19:58Z</dcterms:modified>
</cp:coreProperties>
</file>