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9" r:id="rId4"/>
    <p:sldId id="258"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96" d="100"/>
          <a:sy n="96" d="100"/>
        </p:scale>
        <p:origin x="-17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D1A77D-87DE-40BC-BA89-74D60651C3F7}"/>
              </a:ext>
            </a:extLst>
          </p:cNvPr>
          <p:cNvSpPr>
            <a:spLocks noGrp="1"/>
          </p:cNvSpPr>
          <p:nvPr>
            <p:ph type="ctrTitle" idx="4294967295"/>
          </p:nvPr>
        </p:nvSpPr>
        <p:spPr>
          <a:xfrm>
            <a:off x="1988598" y="801688"/>
            <a:ext cx="7599285" cy="2541587"/>
          </a:xfrm>
        </p:spPr>
        <p:txBody>
          <a:bodyPr>
            <a:normAutofit fontScale="90000"/>
          </a:bodyPr>
          <a:lstStyle/>
          <a:p>
            <a:pPr algn="ctr"/>
            <a:r>
              <a:rPr lang="en-IN" b="1" dirty="0">
                <a:solidFill>
                  <a:srgbClr val="FF0000"/>
                </a:solidFill>
                <a:latin typeface="Algerian" panose="04020705040A02060702" pitchFamily="82" charset="0"/>
              </a:rPr>
              <a:t/>
            </a:r>
            <a:br>
              <a:rPr lang="en-IN" b="1" dirty="0">
                <a:solidFill>
                  <a:srgbClr val="FF0000"/>
                </a:solidFill>
                <a:latin typeface="Algerian" panose="04020705040A02060702" pitchFamily="82" charset="0"/>
              </a:rPr>
            </a:br>
            <a:r>
              <a:rPr lang="en-IN" b="1" dirty="0">
                <a:solidFill>
                  <a:srgbClr val="FF0000"/>
                </a:solidFill>
                <a:latin typeface="Algerian" panose="04020705040A02060702" pitchFamily="82" charset="0"/>
              </a:rPr>
              <a:t/>
            </a:r>
            <a:br>
              <a:rPr lang="en-IN" b="1" dirty="0">
                <a:solidFill>
                  <a:srgbClr val="FF0000"/>
                </a:solidFill>
                <a:latin typeface="Algerian" panose="04020705040A02060702" pitchFamily="82" charset="0"/>
              </a:rPr>
            </a:br>
            <a:r>
              <a:rPr lang="en-IN" b="1" dirty="0">
                <a:solidFill>
                  <a:srgbClr val="FF0000"/>
                </a:solidFill>
                <a:latin typeface="Algerian" panose="04020705040A02060702" pitchFamily="82" charset="0"/>
              </a:rPr>
              <a:t/>
            </a:r>
            <a:br>
              <a:rPr lang="en-IN" b="1" dirty="0">
                <a:solidFill>
                  <a:srgbClr val="FF0000"/>
                </a:solidFill>
                <a:latin typeface="Algerian" panose="04020705040A02060702" pitchFamily="82" charset="0"/>
              </a:rPr>
            </a:br>
            <a:r>
              <a:rPr lang="en-IN" b="1" dirty="0">
                <a:solidFill>
                  <a:srgbClr val="FF0000"/>
                </a:solidFill>
                <a:latin typeface="Algerian" panose="04020705040A02060702" pitchFamily="82" charset="0"/>
              </a:rPr>
              <a:t/>
            </a:r>
            <a:br>
              <a:rPr lang="en-IN" b="1" dirty="0">
                <a:solidFill>
                  <a:srgbClr val="FF0000"/>
                </a:solidFill>
                <a:latin typeface="Algerian" panose="04020705040A02060702" pitchFamily="82" charset="0"/>
              </a:rPr>
            </a:br>
            <a:r>
              <a:rPr lang="en-IN" sz="8000" b="1" dirty="0">
                <a:solidFill>
                  <a:srgbClr val="FF0000"/>
                </a:solidFill>
                <a:latin typeface="Algerian" panose="04020705040A02060702" pitchFamily="82" charset="0"/>
              </a:rPr>
              <a:t>E - HOSPITAL</a:t>
            </a:r>
          </a:p>
        </p:txBody>
      </p:sp>
      <p:pic>
        <p:nvPicPr>
          <p:cNvPr id="4" name="Picture 3">
            <a:extLst>
              <a:ext uri="{FF2B5EF4-FFF2-40B4-BE49-F238E27FC236}">
                <a16:creationId xmlns="" xmlns:a16="http://schemas.microsoft.com/office/drawing/2014/main" id="{AACB77DD-75FF-4F05-8F40-17C0F6DED842}"/>
              </a:ext>
            </a:extLst>
          </p:cNvPr>
          <p:cNvPicPr>
            <a:picLocks noChangeAspect="1"/>
          </p:cNvPicPr>
          <p:nvPr/>
        </p:nvPicPr>
        <p:blipFill>
          <a:blip r:embed="rId2"/>
          <a:stretch>
            <a:fillRect/>
          </a:stretch>
        </p:blipFill>
        <p:spPr>
          <a:xfrm>
            <a:off x="7681581" y="3489674"/>
            <a:ext cx="4090771" cy="2566638"/>
          </a:xfrm>
          <a:prstGeom prst="rect">
            <a:avLst/>
          </a:prstGeom>
        </p:spPr>
      </p:pic>
    </p:spTree>
    <p:extLst>
      <p:ext uri="{BB962C8B-B14F-4D97-AF65-F5344CB8AC3E}">
        <p14:creationId xmlns:p14="http://schemas.microsoft.com/office/powerpoint/2010/main" xmlns="" val="205387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images of thank you with light grey background&quot;">
            <a:extLst>
              <a:ext uri="{FF2B5EF4-FFF2-40B4-BE49-F238E27FC236}">
                <a16:creationId xmlns="" xmlns:a16="http://schemas.microsoft.com/office/drawing/2014/main" id="{20BC6242-0BCB-45F8-8924-9126612AFE2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12192000" cy="60900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864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rgbClr val="FF0000"/>
                </a:solidFill>
                <a:latin typeface="Algerian" panose="04020705040A02060702" pitchFamily="82" charset="0"/>
              </a:rPr>
              <a:t>What is E-Hospital</a:t>
            </a:r>
            <a:endParaRPr lang="en-US" sz="3600" dirty="0"/>
          </a:p>
        </p:txBody>
      </p:sp>
      <p:sp>
        <p:nvSpPr>
          <p:cNvPr id="3" name="Content Placeholder 2"/>
          <p:cNvSpPr>
            <a:spLocks noGrp="1"/>
          </p:cNvSpPr>
          <p:nvPr>
            <p:ph idx="1"/>
          </p:nvPr>
        </p:nvSpPr>
        <p:spPr/>
        <p:txBody>
          <a:bodyPr>
            <a:normAutofit/>
          </a:bodyPr>
          <a:lstStyle/>
          <a:p>
            <a:r>
              <a:rPr lang="en-IN" sz="2800" b="1" dirty="0" smtClean="0">
                <a:latin typeface="Arial Narrow" panose="020B0606020202030204" pitchFamily="34" charset="0"/>
              </a:rPr>
              <a:t>E</a:t>
            </a:r>
            <a:r>
              <a:rPr lang="en-IN" sz="2800" dirty="0" smtClean="0">
                <a:latin typeface="Arial Narrow" panose="020B0606020202030204" pitchFamily="34" charset="0"/>
              </a:rPr>
              <a:t>-</a:t>
            </a:r>
            <a:r>
              <a:rPr lang="en-IN" sz="2800" b="1" dirty="0" smtClean="0">
                <a:latin typeface="Arial Narrow" panose="020B0606020202030204" pitchFamily="34" charset="0"/>
              </a:rPr>
              <a:t>hospital</a:t>
            </a:r>
            <a:r>
              <a:rPr lang="en-IN" sz="2800" dirty="0" smtClean="0">
                <a:latin typeface="Arial Narrow" panose="020B0606020202030204" pitchFamily="34" charset="0"/>
              </a:rPr>
              <a:t> is an online registration services framework portal. People can avail online services such as registration and appointment, pay fees, view diagnostics reports and check for the availability of blood in government hospitals in the portal.</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4DB8BF-9D36-46D3-BCD4-D83302B8CD2E}"/>
              </a:ext>
            </a:extLst>
          </p:cNvPr>
          <p:cNvSpPr>
            <a:spLocks noGrp="1"/>
          </p:cNvSpPr>
          <p:nvPr>
            <p:ph type="title"/>
          </p:nvPr>
        </p:nvSpPr>
        <p:spPr/>
        <p:txBody>
          <a:bodyPr>
            <a:normAutofit/>
          </a:bodyPr>
          <a:lstStyle/>
          <a:p>
            <a:pPr algn="ctr"/>
            <a:r>
              <a:rPr lang="en-IN" sz="3600" b="1" dirty="0">
                <a:solidFill>
                  <a:srgbClr val="FF0000"/>
                </a:solidFill>
                <a:latin typeface="Algerian" panose="04020705040A02060702" pitchFamily="82" charset="0"/>
              </a:rPr>
              <a:t>AIM OF THE PROJECT</a:t>
            </a:r>
          </a:p>
        </p:txBody>
      </p:sp>
      <p:sp>
        <p:nvSpPr>
          <p:cNvPr id="3" name="Content Placeholder 2">
            <a:extLst>
              <a:ext uri="{FF2B5EF4-FFF2-40B4-BE49-F238E27FC236}">
                <a16:creationId xmlns="" xmlns:a16="http://schemas.microsoft.com/office/drawing/2014/main" id="{E155AED5-F130-49F6-B399-9D2D65C3AB86}"/>
              </a:ext>
            </a:extLst>
          </p:cNvPr>
          <p:cNvSpPr>
            <a:spLocks noGrp="1"/>
          </p:cNvSpPr>
          <p:nvPr>
            <p:ph idx="1"/>
          </p:nvPr>
        </p:nvSpPr>
        <p:spPr/>
        <p:txBody>
          <a:bodyPr/>
          <a:lstStyle/>
          <a:p>
            <a:r>
              <a:rPr lang="en-IN" sz="2800" dirty="0"/>
              <a:t>Develop a new e-hospital portal with more facilities</a:t>
            </a:r>
          </a:p>
          <a:p>
            <a:r>
              <a:rPr lang="en-IN" sz="2800" dirty="0"/>
              <a:t> An update in the facilities provided by existing e-hospital portal</a:t>
            </a:r>
          </a:p>
          <a:p>
            <a:r>
              <a:rPr lang="en-IN" sz="2800" dirty="0"/>
              <a:t>Ease to operate</a:t>
            </a:r>
          </a:p>
          <a:p>
            <a:r>
              <a:rPr lang="en-IN" sz="2800" dirty="0"/>
              <a:t>More care to poor people</a:t>
            </a:r>
          </a:p>
          <a:p>
            <a:r>
              <a:rPr lang="en-IN" sz="2800" dirty="0"/>
              <a:t>Daily update of every individual’s health</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332978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A56BF-A041-4FB8-85D1-07A82F5B3089}"/>
              </a:ext>
            </a:extLst>
          </p:cNvPr>
          <p:cNvSpPr>
            <a:spLocks noGrp="1"/>
          </p:cNvSpPr>
          <p:nvPr>
            <p:ph type="title"/>
          </p:nvPr>
        </p:nvSpPr>
        <p:spPr/>
        <p:txBody>
          <a:bodyPr/>
          <a:lstStyle/>
          <a:p>
            <a:pPr algn="ctr"/>
            <a:r>
              <a:rPr lang="en-IN" b="1" dirty="0">
                <a:solidFill>
                  <a:srgbClr val="FF0000"/>
                </a:solidFill>
                <a:latin typeface="Algerian" panose="04020705040A02060702" pitchFamily="82" charset="0"/>
              </a:rPr>
              <a:t>Facilities of existing e-hospital portal</a:t>
            </a:r>
          </a:p>
        </p:txBody>
      </p:sp>
      <p:sp>
        <p:nvSpPr>
          <p:cNvPr id="3" name="Content Placeholder 2">
            <a:extLst>
              <a:ext uri="{FF2B5EF4-FFF2-40B4-BE49-F238E27FC236}">
                <a16:creationId xmlns="" xmlns:a16="http://schemas.microsoft.com/office/drawing/2014/main" id="{21C19303-8B45-4CAE-9C02-45ABCF84949A}"/>
              </a:ext>
            </a:extLst>
          </p:cNvPr>
          <p:cNvSpPr>
            <a:spLocks noGrp="1"/>
          </p:cNvSpPr>
          <p:nvPr>
            <p:ph idx="1"/>
          </p:nvPr>
        </p:nvSpPr>
        <p:spPr/>
        <p:txBody>
          <a:bodyPr>
            <a:normAutofit/>
          </a:bodyPr>
          <a:lstStyle/>
          <a:p>
            <a:r>
              <a:rPr lang="en-IN" sz="2400" dirty="0"/>
              <a:t>Can fix appointments in government hospitals</a:t>
            </a:r>
          </a:p>
          <a:p>
            <a:r>
              <a:rPr lang="en-IN" sz="2400" dirty="0"/>
              <a:t>Can check your diagnosis report</a:t>
            </a:r>
          </a:p>
          <a:p>
            <a:r>
              <a:rPr lang="en-IN" sz="2400" dirty="0"/>
              <a:t>In-patient management system</a:t>
            </a:r>
          </a:p>
          <a:p>
            <a:r>
              <a:rPr lang="en-IN" sz="2400" dirty="0"/>
              <a:t>Billing facility</a:t>
            </a:r>
          </a:p>
          <a:p>
            <a:r>
              <a:rPr lang="en-IN" sz="2400" dirty="0"/>
              <a:t>Pharmacy – order medicines </a:t>
            </a:r>
          </a:p>
          <a:p>
            <a:r>
              <a:rPr lang="en-IN" sz="2400" dirty="0"/>
              <a:t>Patient’s record management</a:t>
            </a:r>
          </a:p>
        </p:txBody>
      </p:sp>
    </p:spTree>
    <p:extLst>
      <p:ext uri="{BB962C8B-B14F-4D97-AF65-F5344CB8AC3E}">
        <p14:creationId xmlns:p14="http://schemas.microsoft.com/office/powerpoint/2010/main" xmlns="" val="99190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C6E40-951C-4819-8D75-C1602A928AA3}"/>
              </a:ext>
            </a:extLst>
          </p:cNvPr>
          <p:cNvSpPr>
            <a:spLocks noGrp="1"/>
          </p:cNvSpPr>
          <p:nvPr>
            <p:ph type="title"/>
          </p:nvPr>
        </p:nvSpPr>
        <p:spPr/>
        <p:txBody>
          <a:bodyPr>
            <a:normAutofit/>
          </a:bodyPr>
          <a:lstStyle/>
          <a:p>
            <a:r>
              <a:rPr lang="en-IN" sz="2800" b="1" dirty="0">
                <a:solidFill>
                  <a:srgbClr val="FF0000"/>
                </a:solidFill>
                <a:latin typeface="Algerian" panose="04020705040A02060702" pitchFamily="82" charset="0"/>
              </a:rPr>
              <a:t>FACILITIES PROVIDED BY THE NEW E-HOSPITAL PORTAL</a:t>
            </a:r>
          </a:p>
        </p:txBody>
      </p:sp>
      <p:sp>
        <p:nvSpPr>
          <p:cNvPr id="3" name="Content Placeholder 2">
            <a:extLst>
              <a:ext uri="{FF2B5EF4-FFF2-40B4-BE49-F238E27FC236}">
                <a16:creationId xmlns="" xmlns:a16="http://schemas.microsoft.com/office/drawing/2014/main" id="{8D1E4DA2-9FCE-4DC5-912A-B7F0ABE45DDD}"/>
              </a:ext>
            </a:extLst>
          </p:cNvPr>
          <p:cNvSpPr>
            <a:spLocks noGrp="1"/>
          </p:cNvSpPr>
          <p:nvPr>
            <p:ph idx="1"/>
          </p:nvPr>
        </p:nvSpPr>
        <p:spPr/>
        <p:txBody>
          <a:bodyPr>
            <a:noAutofit/>
          </a:bodyPr>
          <a:lstStyle/>
          <a:p>
            <a:r>
              <a:rPr lang="en-IN" sz="2400" dirty="0"/>
              <a:t>Fix appointments for consultations</a:t>
            </a:r>
          </a:p>
          <a:p>
            <a:r>
              <a:rPr lang="en-IN" sz="2400" dirty="0"/>
              <a:t>Link to an govt and private </a:t>
            </a:r>
            <a:r>
              <a:rPr lang="en-IN" sz="2400" dirty="0" err="1"/>
              <a:t>hostipal</a:t>
            </a:r>
            <a:r>
              <a:rPr lang="en-IN" sz="2400" dirty="0"/>
              <a:t> in every area</a:t>
            </a:r>
          </a:p>
          <a:p>
            <a:r>
              <a:rPr lang="en-IN" sz="2400" dirty="0"/>
              <a:t>Free health </a:t>
            </a:r>
            <a:r>
              <a:rPr lang="en-IN" sz="2400" dirty="0" err="1"/>
              <a:t>checkup</a:t>
            </a:r>
            <a:r>
              <a:rPr lang="en-IN" sz="2400" dirty="0"/>
              <a:t> for every 6 months</a:t>
            </a:r>
          </a:p>
          <a:p>
            <a:r>
              <a:rPr lang="en-IN" sz="2400" dirty="0"/>
              <a:t>No pay for consultations</a:t>
            </a:r>
          </a:p>
          <a:p>
            <a:r>
              <a:rPr lang="en-IN" sz="2400" dirty="0"/>
              <a:t>Ambulance service 24/ 7 hours</a:t>
            </a:r>
          </a:p>
          <a:p>
            <a:r>
              <a:rPr lang="en-IN" sz="2400" dirty="0"/>
              <a:t>Based on your profile discount amount will be provided for emergency treatments</a:t>
            </a:r>
          </a:p>
        </p:txBody>
      </p:sp>
    </p:spTree>
    <p:extLst>
      <p:ext uri="{BB962C8B-B14F-4D97-AF65-F5344CB8AC3E}">
        <p14:creationId xmlns:p14="http://schemas.microsoft.com/office/powerpoint/2010/main" xmlns="" val="254620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2D1CF5A-07C0-48E3-ABFD-014C81F44634}"/>
              </a:ext>
            </a:extLst>
          </p:cNvPr>
          <p:cNvSpPr txBox="1"/>
          <p:nvPr/>
        </p:nvSpPr>
        <p:spPr>
          <a:xfrm>
            <a:off x="772357" y="1131903"/>
            <a:ext cx="10022889" cy="4247317"/>
          </a:xfrm>
          <a:prstGeom prst="rect">
            <a:avLst/>
          </a:prstGeom>
          <a:noFill/>
        </p:spPr>
        <p:txBody>
          <a:bodyPr wrap="square" rtlCol="0">
            <a:spAutoFit/>
          </a:bodyPr>
          <a:lstStyle/>
          <a:p>
            <a:pPr marL="342900" indent="-342900">
              <a:buFont typeface="Arial" panose="020B0604020202020204" pitchFamily="34" charset="0"/>
              <a:buChar char="•"/>
            </a:pPr>
            <a:r>
              <a:rPr lang="en-IN" sz="2800" dirty="0"/>
              <a:t>In the selected  hospital in every area, a separate team will be assigned to manage all the appointments and patients details joined via e-hospital portal</a:t>
            </a:r>
          </a:p>
          <a:p>
            <a:pPr marL="342900" indent="-34290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Patients report management will be done by the team</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Noticing patients health issues and suggesting proper diet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Notification on visit to hospitals</a:t>
            </a:r>
          </a:p>
          <a:p>
            <a:endParaRPr lang="en-IN" dirty="0"/>
          </a:p>
        </p:txBody>
      </p:sp>
    </p:spTree>
    <p:extLst>
      <p:ext uri="{BB962C8B-B14F-4D97-AF65-F5344CB8AC3E}">
        <p14:creationId xmlns:p14="http://schemas.microsoft.com/office/powerpoint/2010/main" xmlns="" val="82129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671345-9850-429A-B88B-A9C562221A8E}"/>
              </a:ext>
            </a:extLst>
          </p:cNvPr>
          <p:cNvSpPr>
            <a:spLocks noGrp="1"/>
          </p:cNvSpPr>
          <p:nvPr>
            <p:ph type="title"/>
          </p:nvPr>
        </p:nvSpPr>
        <p:spPr/>
        <p:txBody>
          <a:bodyPr>
            <a:normAutofit/>
          </a:bodyPr>
          <a:lstStyle/>
          <a:p>
            <a:pPr algn="ctr"/>
            <a:r>
              <a:rPr lang="en-IN" sz="3600" b="1" dirty="0">
                <a:solidFill>
                  <a:srgbClr val="FF0000"/>
                </a:solidFill>
                <a:latin typeface="Algerian" panose="04020705040A02060702" pitchFamily="82" charset="0"/>
              </a:rPr>
              <a:t>HOW ?</a:t>
            </a:r>
          </a:p>
        </p:txBody>
      </p:sp>
      <p:sp>
        <p:nvSpPr>
          <p:cNvPr id="3" name="Content Placeholder 2">
            <a:extLst>
              <a:ext uri="{FF2B5EF4-FFF2-40B4-BE49-F238E27FC236}">
                <a16:creationId xmlns="" xmlns:a16="http://schemas.microsoft.com/office/drawing/2014/main" id="{2B5B69EB-D3D4-4263-9C22-A8913B0F5D09}"/>
              </a:ext>
            </a:extLst>
          </p:cNvPr>
          <p:cNvSpPr>
            <a:spLocks noGrp="1"/>
          </p:cNvSpPr>
          <p:nvPr>
            <p:ph idx="1"/>
          </p:nvPr>
        </p:nvSpPr>
        <p:spPr/>
        <p:txBody>
          <a:bodyPr>
            <a:normAutofit fontScale="70000" lnSpcReduction="20000"/>
          </a:bodyPr>
          <a:lstStyle/>
          <a:p>
            <a:pPr>
              <a:buNone/>
            </a:pPr>
            <a:r>
              <a:rPr lang="en-IN" sz="2800" dirty="0"/>
              <a:t>Develop a new portal with all these mentioned facilities </a:t>
            </a:r>
            <a:r>
              <a:rPr lang="en-IN" sz="2800" dirty="0" smtClean="0"/>
              <a:t>using the following, </a:t>
            </a:r>
            <a:endParaRPr lang="en-IN" sz="2800" dirty="0"/>
          </a:p>
          <a:p>
            <a:r>
              <a:rPr lang="en-IN" sz="2800" b="1" dirty="0" smtClean="0"/>
              <a:t>Html</a:t>
            </a:r>
            <a:r>
              <a:rPr lang="en-IN" sz="2800" dirty="0" smtClean="0"/>
              <a:t> </a:t>
            </a:r>
            <a:r>
              <a:rPr lang="en-IN" sz="2800" dirty="0" smtClean="0"/>
              <a:t>for the describe the structure of information on the portal.</a:t>
            </a:r>
            <a:endParaRPr lang="en-US" sz="2800" dirty="0" smtClean="0"/>
          </a:p>
          <a:p>
            <a:r>
              <a:rPr lang="en-IN" sz="2800" dirty="0" smtClean="0"/>
              <a:t>Together</a:t>
            </a:r>
            <a:r>
              <a:rPr lang="en-IN" sz="2800" dirty="0" smtClean="0"/>
              <a:t>, HTML, CSS, and JavaScript make up the essential building blocks of the portal.</a:t>
            </a:r>
            <a:endParaRPr lang="en-US" sz="2800" dirty="0" smtClean="0"/>
          </a:p>
          <a:p>
            <a:r>
              <a:rPr lang="en-IN" sz="2800" b="1" dirty="0" smtClean="0"/>
              <a:t>CSS</a:t>
            </a:r>
            <a:r>
              <a:rPr lang="en-IN" sz="2800" dirty="0" smtClean="0"/>
              <a:t> </a:t>
            </a:r>
            <a:r>
              <a:rPr lang="en-IN" sz="2800" dirty="0" smtClean="0"/>
              <a:t>controlling a page’s appearance. </a:t>
            </a:r>
            <a:endParaRPr lang="en-US" sz="2800" dirty="0" smtClean="0"/>
          </a:p>
          <a:p>
            <a:r>
              <a:rPr lang="en-IN" sz="2800" b="1" dirty="0" smtClean="0"/>
              <a:t>JavaScript</a:t>
            </a:r>
            <a:r>
              <a:rPr lang="en-IN" sz="2800" dirty="0" smtClean="0"/>
              <a:t> </a:t>
            </a:r>
            <a:r>
              <a:rPr lang="en-IN" sz="2800" dirty="0" smtClean="0"/>
              <a:t>programming for the functionality.</a:t>
            </a:r>
            <a:endParaRPr lang="en-US" sz="2800" dirty="0" smtClean="0"/>
          </a:p>
          <a:p>
            <a:r>
              <a:rPr lang="en-IN" sz="2800" b="1" dirty="0" err="1" smtClean="0"/>
              <a:t>Php</a:t>
            </a:r>
            <a:r>
              <a:rPr lang="en-IN" sz="2800" dirty="0" smtClean="0"/>
              <a:t> </a:t>
            </a:r>
            <a:r>
              <a:rPr lang="en-IN" sz="2800" dirty="0" smtClean="0"/>
              <a:t>for forms.</a:t>
            </a:r>
            <a:endParaRPr lang="en-US" sz="2800" dirty="0" smtClean="0"/>
          </a:p>
          <a:p>
            <a:r>
              <a:rPr lang="en-IN" sz="2800" b="1" dirty="0" err="1" smtClean="0"/>
              <a:t>MySQL</a:t>
            </a:r>
            <a:r>
              <a:rPr lang="en-IN" sz="2800" dirty="0" smtClean="0"/>
              <a:t> </a:t>
            </a:r>
            <a:r>
              <a:rPr lang="en-IN" sz="2800" dirty="0" smtClean="0"/>
              <a:t>for database connectivity. </a:t>
            </a:r>
            <a:endParaRPr lang="en-US" sz="2800" dirty="0" smtClean="0"/>
          </a:p>
          <a:p>
            <a:pPr marL="0" indent="0">
              <a:buNone/>
            </a:pPr>
            <a:endParaRPr lang="en-IN" dirty="0"/>
          </a:p>
        </p:txBody>
      </p:sp>
    </p:spTree>
    <p:extLst>
      <p:ext uri="{BB962C8B-B14F-4D97-AF65-F5344CB8AC3E}">
        <p14:creationId xmlns:p14="http://schemas.microsoft.com/office/powerpoint/2010/main" xmlns="" val="44318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latin typeface="Algerian" panose="04020705040A02060702" pitchFamily="82" charset="0"/>
              </a:rPr>
              <a:t>Advantages</a:t>
            </a:r>
            <a:endParaRPr lang="en-US" dirty="0"/>
          </a:p>
        </p:txBody>
      </p:sp>
      <p:sp>
        <p:nvSpPr>
          <p:cNvPr id="3" name="Content Placeholder 2"/>
          <p:cNvSpPr>
            <a:spLocks noGrp="1"/>
          </p:cNvSpPr>
          <p:nvPr>
            <p:ph idx="1"/>
          </p:nvPr>
        </p:nvSpPr>
        <p:spPr/>
        <p:txBody>
          <a:bodyPr>
            <a:noAutofit/>
          </a:bodyPr>
          <a:lstStyle/>
          <a:p>
            <a:r>
              <a:rPr lang="en-US" sz="2800" dirty="0" smtClean="0"/>
              <a:t>Achieve good quality ratings</a:t>
            </a:r>
          </a:p>
          <a:p>
            <a:r>
              <a:rPr lang="en-US" sz="2800" dirty="0" smtClean="0"/>
              <a:t>Better revenue management</a:t>
            </a:r>
          </a:p>
          <a:p>
            <a:r>
              <a:rPr lang="en-US" sz="2800" dirty="0" smtClean="0"/>
              <a:t>Avoid errors and track every single detail</a:t>
            </a:r>
          </a:p>
          <a:p>
            <a:r>
              <a:rPr lang="en-US" sz="2800" dirty="0" smtClean="0"/>
              <a:t>Improved clinical decision-making</a:t>
            </a:r>
          </a:p>
          <a:p>
            <a:r>
              <a:rPr lang="en-US" sz="2800" dirty="0" smtClean="0"/>
              <a:t>Improve data security</a:t>
            </a:r>
          </a:p>
          <a:p>
            <a:r>
              <a:rPr lang="en-US" sz="2800" dirty="0" smtClean="0"/>
              <a:t>Establish your hospital as technically </a:t>
            </a:r>
            <a:r>
              <a:rPr lang="en-US" sz="2800" dirty="0" smtClean="0"/>
              <a:t>advanced</a:t>
            </a: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315D05-115C-4F16-870D-437612701E4F}"/>
              </a:ext>
            </a:extLst>
          </p:cNvPr>
          <p:cNvSpPr>
            <a:spLocks noGrp="1"/>
          </p:cNvSpPr>
          <p:nvPr>
            <p:ph type="title"/>
          </p:nvPr>
        </p:nvSpPr>
        <p:spPr>
          <a:xfrm>
            <a:off x="1451579" y="852256"/>
            <a:ext cx="9603275" cy="1001498"/>
          </a:xfrm>
        </p:spPr>
        <p:txBody>
          <a:bodyPr>
            <a:normAutofit/>
          </a:bodyPr>
          <a:lstStyle/>
          <a:p>
            <a:pPr algn="ctr"/>
            <a:r>
              <a:rPr lang="en-IN" sz="3600" b="1" dirty="0">
                <a:solidFill>
                  <a:srgbClr val="FF0000"/>
                </a:solidFill>
                <a:latin typeface="Algerian" panose="04020705040A02060702" pitchFamily="82" charset="0"/>
              </a:rPr>
              <a:t>DISADVANTAGES</a:t>
            </a:r>
          </a:p>
        </p:txBody>
      </p:sp>
      <p:sp>
        <p:nvSpPr>
          <p:cNvPr id="3" name="Content Placeholder 2">
            <a:extLst>
              <a:ext uri="{FF2B5EF4-FFF2-40B4-BE49-F238E27FC236}">
                <a16:creationId xmlns="" xmlns:a16="http://schemas.microsoft.com/office/drawing/2014/main" id="{04F9D008-EFCF-4147-8B41-47C9C153715B}"/>
              </a:ext>
            </a:extLst>
          </p:cNvPr>
          <p:cNvSpPr>
            <a:spLocks noGrp="1"/>
          </p:cNvSpPr>
          <p:nvPr>
            <p:ph idx="1"/>
          </p:nvPr>
        </p:nvSpPr>
        <p:spPr/>
        <p:txBody>
          <a:bodyPr>
            <a:normAutofit/>
          </a:bodyPr>
          <a:lstStyle/>
          <a:p>
            <a:r>
              <a:rPr lang="en-IN" sz="2800" dirty="0"/>
              <a:t>Though there is increase in the use of technology , many people are not aware of the technology and some refuse to use technology as there is security issues.</a:t>
            </a:r>
          </a:p>
          <a:p>
            <a:r>
              <a:rPr lang="en-IN" sz="2800" dirty="0" smtClean="0"/>
              <a:t>Less / </a:t>
            </a:r>
            <a:r>
              <a:rPr lang="en-IN" sz="2800" dirty="0"/>
              <a:t>No profit as this is completely a service based project</a:t>
            </a:r>
          </a:p>
        </p:txBody>
      </p:sp>
    </p:spTree>
    <p:extLst>
      <p:ext uri="{BB962C8B-B14F-4D97-AF65-F5344CB8AC3E}">
        <p14:creationId xmlns:p14="http://schemas.microsoft.com/office/powerpoint/2010/main" xmlns="" val="2575188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{6CB2C13E-5B1C-4D2B-912E-9EF205DE2695}tf10001114</Template>
  <TotalTime>79</TotalTime>
  <Words>303</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    E - HOSPITAL</vt:lpstr>
      <vt:lpstr>What is E-Hospital</vt:lpstr>
      <vt:lpstr>AIM OF THE PROJECT</vt:lpstr>
      <vt:lpstr>Facilities of existing e-hospital portal</vt:lpstr>
      <vt:lpstr>FACILITIES PROVIDED BY THE NEW E-HOSPITAL PORTAL</vt:lpstr>
      <vt:lpstr>Slide 6</vt:lpstr>
      <vt:lpstr>HOW ?</vt:lpstr>
      <vt:lpstr>Advantages</vt:lpstr>
      <vt:lpstr>DISADVANTAGES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HOSPITAL</dc:title>
  <dc:creator>Akshaya Varshini</dc:creator>
  <cp:lastModifiedBy>Abhishek Hari</cp:lastModifiedBy>
  <cp:revision>10</cp:revision>
  <dcterms:created xsi:type="dcterms:W3CDTF">2020-02-03T13:56:27Z</dcterms:created>
  <dcterms:modified xsi:type="dcterms:W3CDTF">2020-06-05T12:27:44Z</dcterms:modified>
</cp:coreProperties>
</file>