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/>
        </p:nvSpPr>
        <p:spPr>
          <a:xfrm>
            <a:off x="4137405" y="2185924"/>
            <a:ext cx="48543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Train ticket booking</a:t>
            </a:r>
            <a:endParaRPr sz="36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 txBox="1"/>
          <p:nvPr>
            <p:ph type="title"/>
          </p:nvPr>
        </p:nvSpPr>
        <p:spPr>
          <a:xfrm>
            <a:off x="3867150" y="1049655"/>
            <a:ext cx="43269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382AC"/>
                </a:solidFill>
              </a:rPr>
              <a:t>CAPSTONE PROJECT</a:t>
            </a:r>
            <a:endParaRPr sz="3200"/>
          </a:p>
        </p:txBody>
      </p:sp>
      <p:sp>
        <p:nvSpPr>
          <p:cNvPr id="24" name="Google Shape;24;p1"/>
          <p:cNvSpPr txBox="1"/>
          <p:nvPr/>
        </p:nvSpPr>
        <p:spPr>
          <a:xfrm>
            <a:off x="447675" y="3086100"/>
            <a:ext cx="11363400" cy="2241600"/>
          </a:xfrm>
          <a:prstGeom prst="rect">
            <a:avLst/>
          </a:prstGeom>
          <a:solidFill>
            <a:srgbClr val="46525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63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63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Student Name</a:t>
            </a:r>
            <a:r>
              <a:rPr b="1" lang="en-US" sz="2000">
                <a:solidFill>
                  <a:schemeClr val="lt1"/>
                </a:solidFill>
              </a:rPr>
              <a:t>:AKSHAYA S</a:t>
            </a: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College Name: ANNA UNIVERSITY  -Department: BTECH </a:t>
            </a:r>
            <a:r>
              <a:rPr b="1" lang="en-US" sz="2000">
                <a:solidFill>
                  <a:schemeClr val="lt1"/>
                </a:solidFill>
              </a:rPr>
              <a:t>CHEMICAL ENGINEERING 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63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