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5000" autoAdjust="0"/>
    <p:restoredTop sz="94660"/>
  </p:normalViewPr>
  <p:slideViewPr>
    <p:cSldViewPr snapToGrid="0">
      <p:cViewPr varScale="1">
        <p:scale>
          <a:sx n="83" d="100"/>
          <a:sy n="83" d="100"/>
        </p:scale>
        <p:origin x="60" y="7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tableStyles" Target="tableStyles.xml"/><Relationship Id="rId10" Type="http://schemas.openxmlformats.org/officeDocument/2006/relationships/presProps" Target="presProps.xml"/><Relationship Id="rId11" Type="http://schemas.openxmlformats.org/officeDocument/2006/relationships/viewProps" Target="viewProps.xml"/><Relationship Id="rId1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37" name=""/>
        <p:cNvGrpSpPr/>
        <p:nvPr/>
      </p:nvGrpSpPr>
      <p:grpSpPr>
        <a:xfrm>
          <a:off x="0" y="0"/>
          <a:ext cx="0" cy="0"/>
          <a:chOff x="0" y="0"/>
          <a:chExt cx="0" cy="0"/>
        </a:xfrm>
      </p:grpSpPr>
      <p:sp>
        <p:nvSpPr>
          <p:cNvPr id="104865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5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5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5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5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5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0"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1048582"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lang="en-IN"/>
          </a:p>
        </p:txBody>
      </p:sp>
      <p:sp>
        <p:nvSpPr>
          <p:cNvPr id="1048583" name="Date Placeholder 3"/>
          <p:cNvSpPr>
            <a:spLocks noGrp="1"/>
          </p:cNvSpPr>
          <p:nvPr>
            <p:ph type="dt" sz="half" idx="10"/>
          </p:nvPr>
        </p:nvSpPr>
        <p:spPr/>
        <p:txBody>
          <a:bodyPr/>
          <a:p>
            <a:fld id="{B9ABE093-3EFF-409C-A51C-8D56282610E3}" type="datetimeFigureOut">
              <a:rPr lang="en-IN" smtClean="0"/>
              <a:t>04-04-2019</a:t>
            </a:fld>
            <a:endParaRPr lang="en-IN"/>
          </a:p>
        </p:txBody>
      </p:sp>
      <p:sp>
        <p:nvSpPr>
          <p:cNvPr id="1048584" name="Footer Placeholder 4"/>
          <p:cNvSpPr>
            <a:spLocks noGrp="1"/>
          </p:cNvSpPr>
          <p:nvPr>
            <p:ph type="ftr" sz="quarter" idx="11"/>
          </p:nvPr>
        </p:nvSpPr>
        <p:spPr/>
        <p:txBody>
          <a:bodyPr/>
          <a:p>
            <a:endParaRPr lang="en-IN"/>
          </a:p>
        </p:txBody>
      </p:sp>
      <p:sp>
        <p:nvSpPr>
          <p:cNvPr id="1048585" name="Slide Number Placeholder 5"/>
          <p:cNvSpPr>
            <a:spLocks noGrp="1"/>
          </p:cNvSpPr>
          <p:nvPr>
            <p:ph type="sldNum" sz="quarter" idx="12"/>
          </p:nvPr>
        </p:nvSpPr>
        <p:spPr/>
        <p:txBody>
          <a:bodyPr/>
          <a:p>
            <a:fld id="{3C4532AF-0ABD-4BA1-B48D-B434B4514543}"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31" name=""/>
        <p:cNvGrpSpPr/>
        <p:nvPr/>
      </p:nvGrpSpPr>
      <p:grpSpPr>
        <a:xfrm>
          <a:off x="0" y="0"/>
          <a:ext cx="0" cy="0"/>
          <a:chOff x="0" y="0"/>
          <a:chExt cx="0" cy="0"/>
        </a:xfrm>
      </p:grpSpPr>
      <p:sp>
        <p:nvSpPr>
          <p:cNvPr id="1048617" name="Title 1"/>
          <p:cNvSpPr>
            <a:spLocks noGrp="1"/>
          </p:cNvSpPr>
          <p:nvPr>
            <p:ph type="title"/>
          </p:nvPr>
        </p:nvSpPr>
        <p:spPr/>
        <p:txBody>
          <a:bodyPr/>
          <a:p>
            <a:r>
              <a:rPr lang="en-US"/>
              <a:t>Click to edit Master title style</a:t>
            </a:r>
            <a:endParaRPr lang="en-IN"/>
          </a:p>
        </p:txBody>
      </p:sp>
      <p:sp>
        <p:nvSpPr>
          <p:cNvPr id="1048618"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19" name="Date Placeholder 3"/>
          <p:cNvSpPr>
            <a:spLocks noGrp="1"/>
          </p:cNvSpPr>
          <p:nvPr>
            <p:ph type="dt" sz="half" idx="10"/>
          </p:nvPr>
        </p:nvSpPr>
        <p:spPr/>
        <p:txBody>
          <a:bodyPr/>
          <a:p>
            <a:fld id="{B9ABE093-3EFF-409C-A51C-8D56282610E3}" type="datetimeFigureOut">
              <a:rPr lang="en-IN" smtClean="0"/>
              <a:t>04-04-2019</a:t>
            </a:fld>
            <a:endParaRPr lang="en-IN"/>
          </a:p>
        </p:txBody>
      </p:sp>
      <p:sp>
        <p:nvSpPr>
          <p:cNvPr id="1048620" name="Footer Placeholder 4"/>
          <p:cNvSpPr>
            <a:spLocks noGrp="1"/>
          </p:cNvSpPr>
          <p:nvPr>
            <p:ph type="ftr" sz="quarter" idx="11"/>
          </p:nvPr>
        </p:nvSpPr>
        <p:spPr/>
        <p:txBody>
          <a:bodyPr/>
          <a:p>
            <a:endParaRPr lang="en-IN"/>
          </a:p>
        </p:txBody>
      </p:sp>
      <p:sp>
        <p:nvSpPr>
          <p:cNvPr id="1048621" name="Slide Number Placeholder 5"/>
          <p:cNvSpPr>
            <a:spLocks noGrp="1"/>
          </p:cNvSpPr>
          <p:nvPr>
            <p:ph type="sldNum" sz="quarter" idx="12"/>
          </p:nvPr>
        </p:nvSpPr>
        <p:spPr/>
        <p:txBody>
          <a:bodyPr/>
          <a:p>
            <a:fld id="{3C4532AF-0ABD-4BA1-B48D-B434B4514543}"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29" name=""/>
        <p:cNvGrpSpPr/>
        <p:nvPr/>
      </p:nvGrpSpPr>
      <p:grpSpPr>
        <a:xfrm>
          <a:off x="0" y="0"/>
          <a:ext cx="0" cy="0"/>
          <a:chOff x="0" y="0"/>
          <a:chExt cx="0" cy="0"/>
        </a:xfrm>
      </p:grpSpPr>
      <p:sp>
        <p:nvSpPr>
          <p:cNvPr id="1048606" name="Vertical Title 1"/>
          <p:cNvSpPr>
            <a:spLocks noGrp="1"/>
          </p:cNvSpPr>
          <p:nvPr>
            <p:ph type="title" orient="vert"/>
          </p:nvPr>
        </p:nvSpPr>
        <p:spPr>
          <a:xfrm>
            <a:off x="8724900" y="365125"/>
            <a:ext cx="2628900" cy="5811838"/>
          </a:xfrm>
        </p:spPr>
        <p:txBody>
          <a:bodyPr vert="eaVert"/>
          <a:p>
            <a:r>
              <a:rPr lang="en-US"/>
              <a:t>Click to edit Master title style</a:t>
            </a:r>
            <a:endParaRPr lang="en-IN"/>
          </a:p>
        </p:txBody>
      </p:sp>
      <p:sp>
        <p:nvSpPr>
          <p:cNvPr id="1048607" name="Vertical Text Placeholder 2"/>
          <p:cNvSpPr>
            <a:spLocks noGrp="1"/>
          </p:cNvSpPr>
          <p:nvPr>
            <p:ph type="body" orient="vert" idx="1"/>
          </p:nvPr>
        </p:nvSpPr>
        <p:spPr>
          <a:xfrm>
            <a:off x="838200" y="365125"/>
            <a:ext cx="7734300" cy="5811838"/>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08" name="Date Placeholder 3"/>
          <p:cNvSpPr>
            <a:spLocks noGrp="1"/>
          </p:cNvSpPr>
          <p:nvPr>
            <p:ph type="dt" sz="half" idx="10"/>
          </p:nvPr>
        </p:nvSpPr>
        <p:spPr/>
        <p:txBody>
          <a:bodyPr/>
          <a:p>
            <a:fld id="{B9ABE093-3EFF-409C-A51C-8D56282610E3}" type="datetimeFigureOut">
              <a:rPr lang="en-IN" smtClean="0"/>
              <a:t>04-04-2019</a:t>
            </a:fld>
            <a:endParaRPr lang="en-IN"/>
          </a:p>
        </p:txBody>
      </p:sp>
      <p:sp>
        <p:nvSpPr>
          <p:cNvPr id="1048609" name="Footer Placeholder 4"/>
          <p:cNvSpPr>
            <a:spLocks noGrp="1"/>
          </p:cNvSpPr>
          <p:nvPr>
            <p:ph type="ftr" sz="quarter" idx="11"/>
          </p:nvPr>
        </p:nvSpPr>
        <p:spPr/>
        <p:txBody>
          <a:bodyPr/>
          <a:p>
            <a:endParaRPr lang="en-IN"/>
          </a:p>
        </p:txBody>
      </p:sp>
      <p:sp>
        <p:nvSpPr>
          <p:cNvPr id="1048610" name="Slide Number Placeholder 5"/>
          <p:cNvSpPr>
            <a:spLocks noGrp="1"/>
          </p:cNvSpPr>
          <p:nvPr>
            <p:ph type="sldNum" sz="quarter" idx="12"/>
          </p:nvPr>
        </p:nvSpPr>
        <p:spPr/>
        <p:txBody>
          <a:bodyPr/>
          <a:p>
            <a:fld id="{3C4532AF-0ABD-4BA1-B48D-B434B4514543}"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4" name=""/>
        <p:cNvGrpSpPr/>
        <p:nvPr/>
      </p:nvGrpSpPr>
      <p:grpSpPr>
        <a:xfrm>
          <a:off x="0" y="0"/>
          <a:ext cx="0" cy="0"/>
          <a:chOff x="0" y="0"/>
          <a:chExt cx="0" cy="0"/>
        </a:xfrm>
      </p:grpSpPr>
      <p:sp>
        <p:nvSpPr>
          <p:cNvPr id="1048594" name="Title 1"/>
          <p:cNvSpPr>
            <a:spLocks noGrp="1"/>
          </p:cNvSpPr>
          <p:nvPr>
            <p:ph type="title"/>
          </p:nvPr>
        </p:nvSpPr>
        <p:spPr/>
        <p:txBody>
          <a:bodyPr/>
          <a:p>
            <a:r>
              <a:rPr lang="en-US"/>
              <a:t>Click to edit Master title style</a:t>
            </a:r>
            <a:endParaRPr lang="en-IN"/>
          </a:p>
        </p:txBody>
      </p:sp>
      <p:sp>
        <p:nvSpPr>
          <p:cNvPr id="1048595"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96" name="Date Placeholder 3"/>
          <p:cNvSpPr>
            <a:spLocks noGrp="1"/>
          </p:cNvSpPr>
          <p:nvPr>
            <p:ph type="dt" sz="half" idx="10"/>
          </p:nvPr>
        </p:nvSpPr>
        <p:spPr/>
        <p:txBody>
          <a:bodyPr/>
          <a:p>
            <a:fld id="{B9ABE093-3EFF-409C-A51C-8D56282610E3}" type="datetimeFigureOut">
              <a:rPr lang="en-IN" smtClean="0"/>
              <a:t>04-04-2019</a:t>
            </a:fld>
            <a:endParaRPr lang="en-IN"/>
          </a:p>
        </p:txBody>
      </p:sp>
      <p:sp>
        <p:nvSpPr>
          <p:cNvPr id="1048597" name="Footer Placeholder 4"/>
          <p:cNvSpPr>
            <a:spLocks noGrp="1"/>
          </p:cNvSpPr>
          <p:nvPr>
            <p:ph type="ftr" sz="quarter" idx="11"/>
          </p:nvPr>
        </p:nvSpPr>
        <p:spPr/>
        <p:txBody>
          <a:bodyPr/>
          <a:p>
            <a:endParaRPr lang="en-IN"/>
          </a:p>
        </p:txBody>
      </p:sp>
      <p:sp>
        <p:nvSpPr>
          <p:cNvPr id="1048598" name="Slide Number Placeholder 5"/>
          <p:cNvSpPr>
            <a:spLocks noGrp="1"/>
          </p:cNvSpPr>
          <p:nvPr>
            <p:ph type="sldNum" sz="quarter" idx="12"/>
          </p:nvPr>
        </p:nvSpPr>
        <p:spPr/>
        <p:txBody>
          <a:bodyPr/>
          <a:p>
            <a:fld id="{3C4532AF-0ABD-4BA1-B48D-B434B4514543}"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2" name=""/>
        <p:cNvGrpSpPr/>
        <p:nvPr/>
      </p:nvGrpSpPr>
      <p:grpSpPr>
        <a:xfrm>
          <a:off x="0" y="0"/>
          <a:ext cx="0" cy="0"/>
          <a:chOff x="0" y="0"/>
          <a:chExt cx="0" cy="0"/>
        </a:xfrm>
      </p:grpSpPr>
      <p:sp>
        <p:nvSpPr>
          <p:cNvPr id="104862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1048623" name="Text Placeholder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24" name="Date Placeholder 3"/>
          <p:cNvSpPr>
            <a:spLocks noGrp="1"/>
          </p:cNvSpPr>
          <p:nvPr>
            <p:ph type="dt" sz="half" idx="10"/>
          </p:nvPr>
        </p:nvSpPr>
        <p:spPr/>
        <p:txBody>
          <a:bodyPr/>
          <a:p>
            <a:fld id="{B9ABE093-3EFF-409C-A51C-8D56282610E3}" type="datetimeFigureOut">
              <a:rPr lang="en-IN" smtClean="0"/>
              <a:t>04-04-2019</a:t>
            </a:fld>
            <a:endParaRPr lang="en-IN"/>
          </a:p>
        </p:txBody>
      </p:sp>
      <p:sp>
        <p:nvSpPr>
          <p:cNvPr id="1048625" name="Footer Placeholder 4"/>
          <p:cNvSpPr>
            <a:spLocks noGrp="1"/>
          </p:cNvSpPr>
          <p:nvPr>
            <p:ph type="ftr" sz="quarter" idx="11"/>
          </p:nvPr>
        </p:nvSpPr>
        <p:spPr/>
        <p:txBody>
          <a:bodyPr/>
          <a:p>
            <a:endParaRPr lang="en-IN"/>
          </a:p>
        </p:txBody>
      </p:sp>
      <p:sp>
        <p:nvSpPr>
          <p:cNvPr id="1048626" name="Slide Number Placeholder 5"/>
          <p:cNvSpPr>
            <a:spLocks noGrp="1"/>
          </p:cNvSpPr>
          <p:nvPr>
            <p:ph type="sldNum" sz="quarter" idx="12"/>
          </p:nvPr>
        </p:nvSpPr>
        <p:spPr/>
        <p:txBody>
          <a:bodyPr/>
          <a:p>
            <a:fld id="{3C4532AF-0ABD-4BA1-B48D-B434B4514543}"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33" name=""/>
        <p:cNvGrpSpPr/>
        <p:nvPr/>
      </p:nvGrpSpPr>
      <p:grpSpPr>
        <a:xfrm>
          <a:off x="0" y="0"/>
          <a:ext cx="0" cy="0"/>
          <a:chOff x="0" y="0"/>
          <a:chExt cx="0" cy="0"/>
        </a:xfrm>
      </p:grpSpPr>
      <p:sp>
        <p:nvSpPr>
          <p:cNvPr id="1048627" name="Title 1"/>
          <p:cNvSpPr>
            <a:spLocks noGrp="1"/>
          </p:cNvSpPr>
          <p:nvPr>
            <p:ph type="title"/>
          </p:nvPr>
        </p:nvSpPr>
        <p:spPr/>
        <p:txBody>
          <a:bodyPr/>
          <a:p>
            <a:r>
              <a:rPr lang="en-US"/>
              <a:t>Click to edit Master title style</a:t>
            </a:r>
            <a:endParaRPr lang="en-IN"/>
          </a:p>
        </p:txBody>
      </p:sp>
      <p:sp>
        <p:nvSpPr>
          <p:cNvPr id="1048628" name="Content Placeholder 2"/>
          <p:cNvSpPr>
            <a:spLocks noGrp="1"/>
          </p:cNvSpPr>
          <p:nvPr>
            <p:ph sz="half" idx="1"/>
          </p:nvPr>
        </p:nvSpPr>
        <p:spPr>
          <a:xfrm>
            <a:off x="838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29" name="Content Placeholder 3"/>
          <p:cNvSpPr>
            <a:spLocks noGrp="1"/>
          </p:cNvSpPr>
          <p:nvPr>
            <p:ph sz="half" idx="2"/>
          </p:nvPr>
        </p:nvSpPr>
        <p:spPr>
          <a:xfrm>
            <a:off x="6172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30" name="Date Placeholder 4"/>
          <p:cNvSpPr>
            <a:spLocks noGrp="1"/>
          </p:cNvSpPr>
          <p:nvPr>
            <p:ph type="dt" sz="half" idx="10"/>
          </p:nvPr>
        </p:nvSpPr>
        <p:spPr/>
        <p:txBody>
          <a:bodyPr/>
          <a:p>
            <a:fld id="{B9ABE093-3EFF-409C-A51C-8D56282610E3}" type="datetimeFigureOut">
              <a:rPr lang="en-IN" smtClean="0"/>
              <a:t>04-04-2019</a:t>
            </a:fld>
            <a:endParaRPr lang="en-IN"/>
          </a:p>
        </p:txBody>
      </p:sp>
      <p:sp>
        <p:nvSpPr>
          <p:cNvPr id="1048631" name="Footer Placeholder 5"/>
          <p:cNvSpPr>
            <a:spLocks noGrp="1"/>
          </p:cNvSpPr>
          <p:nvPr>
            <p:ph type="ftr" sz="quarter" idx="11"/>
          </p:nvPr>
        </p:nvSpPr>
        <p:spPr/>
        <p:txBody>
          <a:bodyPr/>
          <a:p>
            <a:endParaRPr lang="en-IN"/>
          </a:p>
        </p:txBody>
      </p:sp>
      <p:sp>
        <p:nvSpPr>
          <p:cNvPr id="1048632" name="Slide Number Placeholder 6"/>
          <p:cNvSpPr>
            <a:spLocks noGrp="1"/>
          </p:cNvSpPr>
          <p:nvPr>
            <p:ph type="sldNum" sz="quarter" idx="12"/>
          </p:nvPr>
        </p:nvSpPr>
        <p:spPr/>
        <p:txBody>
          <a:bodyPr/>
          <a:p>
            <a:fld id="{3C4532AF-0ABD-4BA1-B48D-B434B4514543}"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34" name=""/>
        <p:cNvGrpSpPr/>
        <p:nvPr/>
      </p:nvGrpSpPr>
      <p:grpSpPr>
        <a:xfrm>
          <a:off x="0" y="0"/>
          <a:ext cx="0" cy="0"/>
          <a:chOff x="0" y="0"/>
          <a:chExt cx="0" cy="0"/>
        </a:xfrm>
      </p:grpSpPr>
      <p:sp>
        <p:nvSpPr>
          <p:cNvPr id="1048633" name="Title 1"/>
          <p:cNvSpPr>
            <a:spLocks noGrp="1"/>
          </p:cNvSpPr>
          <p:nvPr>
            <p:ph type="title"/>
          </p:nvPr>
        </p:nvSpPr>
        <p:spPr>
          <a:xfrm>
            <a:off x="839788" y="365125"/>
            <a:ext cx="10515600" cy="1325563"/>
          </a:xfrm>
        </p:spPr>
        <p:txBody>
          <a:bodyPr/>
          <a:p>
            <a:r>
              <a:rPr lang="en-US"/>
              <a:t>Click to edit Master title style</a:t>
            </a:r>
            <a:endParaRPr lang="en-IN"/>
          </a:p>
        </p:txBody>
      </p:sp>
      <p:sp>
        <p:nvSpPr>
          <p:cNvPr id="1048634"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35" name="Content Placeholder 3"/>
          <p:cNvSpPr>
            <a:spLocks noGrp="1"/>
          </p:cNvSpPr>
          <p:nvPr>
            <p:ph sz="half" idx="2"/>
          </p:nvPr>
        </p:nvSpPr>
        <p:spPr>
          <a:xfrm>
            <a:off x="839788" y="2505075"/>
            <a:ext cx="5157787"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36"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37" name="Content Placeholder 5"/>
          <p:cNvSpPr>
            <a:spLocks noGrp="1"/>
          </p:cNvSpPr>
          <p:nvPr>
            <p:ph sz="quarter" idx="4"/>
          </p:nvPr>
        </p:nvSpPr>
        <p:spPr>
          <a:xfrm>
            <a:off x="6172200" y="2505075"/>
            <a:ext cx="5183188"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38" name="Date Placeholder 6"/>
          <p:cNvSpPr>
            <a:spLocks noGrp="1"/>
          </p:cNvSpPr>
          <p:nvPr>
            <p:ph type="dt" sz="half" idx="10"/>
          </p:nvPr>
        </p:nvSpPr>
        <p:spPr/>
        <p:txBody>
          <a:bodyPr/>
          <a:p>
            <a:fld id="{B9ABE093-3EFF-409C-A51C-8D56282610E3}" type="datetimeFigureOut">
              <a:rPr lang="en-IN" smtClean="0"/>
              <a:t>04-04-2019</a:t>
            </a:fld>
            <a:endParaRPr lang="en-IN"/>
          </a:p>
        </p:txBody>
      </p:sp>
      <p:sp>
        <p:nvSpPr>
          <p:cNvPr id="1048639" name="Footer Placeholder 7"/>
          <p:cNvSpPr>
            <a:spLocks noGrp="1"/>
          </p:cNvSpPr>
          <p:nvPr>
            <p:ph type="ftr" sz="quarter" idx="11"/>
          </p:nvPr>
        </p:nvSpPr>
        <p:spPr/>
        <p:txBody>
          <a:bodyPr/>
          <a:p>
            <a:endParaRPr lang="en-IN"/>
          </a:p>
        </p:txBody>
      </p:sp>
      <p:sp>
        <p:nvSpPr>
          <p:cNvPr id="1048640" name="Slide Number Placeholder 8"/>
          <p:cNvSpPr>
            <a:spLocks noGrp="1"/>
          </p:cNvSpPr>
          <p:nvPr>
            <p:ph type="sldNum" sz="quarter" idx="12"/>
          </p:nvPr>
        </p:nvSpPr>
        <p:spPr/>
        <p:txBody>
          <a:bodyPr/>
          <a:p>
            <a:fld id="{3C4532AF-0ABD-4BA1-B48D-B434B4514543}"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28" name=""/>
        <p:cNvGrpSpPr/>
        <p:nvPr/>
      </p:nvGrpSpPr>
      <p:grpSpPr>
        <a:xfrm>
          <a:off x="0" y="0"/>
          <a:ext cx="0" cy="0"/>
          <a:chOff x="0" y="0"/>
          <a:chExt cx="0" cy="0"/>
        </a:xfrm>
      </p:grpSpPr>
      <p:sp>
        <p:nvSpPr>
          <p:cNvPr id="1048602" name="Title 1"/>
          <p:cNvSpPr>
            <a:spLocks noGrp="1"/>
          </p:cNvSpPr>
          <p:nvPr>
            <p:ph type="title"/>
          </p:nvPr>
        </p:nvSpPr>
        <p:spPr/>
        <p:txBody>
          <a:bodyPr/>
          <a:p>
            <a:r>
              <a:rPr lang="en-US"/>
              <a:t>Click to edit Master title style</a:t>
            </a:r>
            <a:endParaRPr lang="en-IN"/>
          </a:p>
        </p:txBody>
      </p:sp>
      <p:sp>
        <p:nvSpPr>
          <p:cNvPr id="1048603" name="Date Placeholder 2"/>
          <p:cNvSpPr>
            <a:spLocks noGrp="1"/>
          </p:cNvSpPr>
          <p:nvPr>
            <p:ph type="dt" sz="half" idx="10"/>
          </p:nvPr>
        </p:nvSpPr>
        <p:spPr/>
        <p:txBody>
          <a:bodyPr/>
          <a:p>
            <a:fld id="{B9ABE093-3EFF-409C-A51C-8D56282610E3}" type="datetimeFigureOut">
              <a:rPr lang="en-IN" smtClean="0"/>
              <a:t>04-04-2019</a:t>
            </a:fld>
            <a:endParaRPr lang="en-IN"/>
          </a:p>
        </p:txBody>
      </p:sp>
      <p:sp>
        <p:nvSpPr>
          <p:cNvPr id="1048604" name="Footer Placeholder 3"/>
          <p:cNvSpPr>
            <a:spLocks noGrp="1"/>
          </p:cNvSpPr>
          <p:nvPr>
            <p:ph type="ftr" sz="quarter" idx="11"/>
          </p:nvPr>
        </p:nvSpPr>
        <p:spPr/>
        <p:txBody>
          <a:bodyPr/>
          <a:p>
            <a:endParaRPr lang="en-IN"/>
          </a:p>
        </p:txBody>
      </p:sp>
      <p:sp>
        <p:nvSpPr>
          <p:cNvPr id="1048605" name="Slide Number Placeholder 4"/>
          <p:cNvSpPr>
            <a:spLocks noGrp="1"/>
          </p:cNvSpPr>
          <p:nvPr>
            <p:ph type="sldNum" sz="quarter" idx="12"/>
          </p:nvPr>
        </p:nvSpPr>
        <p:spPr/>
        <p:txBody>
          <a:bodyPr/>
          <a:p>
            <a:fld id="{3C4532AF-0ABD-4BA1-B48D-B434B4514543}"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5" name=""/>
        <p:cNvGrpSpPr/>
        <p:nvPr/>
      </p:nvGrpSpPr>
      <p:grpSpPr>
        <a:xfrm>
          <a:off x="0" y="0"/>
          <a:ext cx="0" cy="0"/>
          <a:chOff x="0" y="0"/>
          <a:chExt cx="0" cy="0"/>
        </a:xfrm>
      </p:grpSpPr>
      <p:sp>
        <p:nvSpPr>
          <p:cNvPr id="1048641" name="Date Placeholder 1"/>
          <p:cNvSpPr>
            <a:spLocks noGrp="1"/>
          </p:cNvSpPr>
          <p:nvPr>
            <p:ph type="dt" sz="half" idx="10"/>
          </p:nvPr>
        </p:nvSpPr>
        <p:spPr/>
        <p:txBody>
          <a:bodyPr/>
          <a:p>
            <a:fld id="{B9ABE093-3EFF-409C-A51C-8D56282610E3}" type="datetimeFigureOut">
              <a:rPr lang="en-IN" smtClean="0"/>
              <a:t>04-04-2019</a:t>
            </a:fld>
            <a:endParaRPr lang="en-IN"/>
          </a:p>
        </p:txBody>
      </p:sp>
      <p:sp>
        <p:nvSpPr>
          <p:cNvPr id="1048642" name="Footer Placeholder 2"/>
          <p:cNvSpPr>
            <a:spLocks noGrp="1"/>
          </p:cNvSpPr>
          <p:nvPr>
            <p:ph type="ftr" sz="quarter" idx="11"/>
          </p:nvPr>
        </p:nvSpPr>
        <p:spPr/>
        <p:txBody>
          <a:bodyPr/>
          <a:p>
            <a:endParaRPr lang="en-IN"/>
          </a:p>
        </p:txBody>
      </p:sp>
      <p:sp>
        <p:nvSpPr>
          <p:cNvPr id="1048643" name="Slide Number Placeholder 3"/>
          <p:cNvSpPr>
            <a:spLocks noGrp="1"/>
          </p:cNvSpPr>
          <p:nvPr>
            <p:ph type="sldNum" sz="quarter" idx="12"/>
          </p:nvPr>
        </p:nvSpPr>
        <p:spPr/>
        <p:txBody>
          <a:bodyPr/>
          <a:p>
            <a:fld id="{3C4532AF-0ABD-4BA1-B48D-B434B4514543}"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36" name=""/>
        <p:cNvGrpSpPr/>
        <p:nvPr/>
      </p:nvGrpSpPr>
      <p:grpSpPr>
        <a:xfrm>
          <a:off x="0" y="0"/>
          <a:ext cx="0" cy="0"/>
          <a:chOff x="0" y="0"/>
          <a:chExt cx="0" cy="0"/>
        </a:xfrm>
      </p:grpSpPr>
      <p:sp>
        <p:nvSpPr>
          <p:cNvPr id="1048644"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45"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6"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47" name="Date Placeholder 4"/>
          <p:cNvSpPr>
            <a:spLocks noGrp="1"/>
          </p:cNvSpPr>
          <p:nvPr>
            <p:ph type="dt" sz="half" idx="10"/>
          </p:nvPr>
        </p:nvSpPr>
        <p:spPr/>
        <p:txBody>
          <a:bodyPr/>
          <a:p>
            <a:fld id="{B9ABE093-3EFF-409C-A51C-8D56282610E3}" type="datetimeFigureOut">
              <a:rPr lang="en-IN" smtClean="0"/>
              <a:t>04-04-2019</a:t>
            </a:fld>
            <a:endParaRPr lang="en-IN"/>
          </a:p>
        </p:txBody>
      </p:sp>
      <p:sp>
        <p:nvSpPr>
          <p:cNvPr id="1048648" name="Footer Placeholder 5"/>
          <p:cNvSpPr>
            <a:spLocks noGrp="1"/>
          </p:cNvSpPr>
          <p:nvPr>
            <p:ph type="ftr" sz="quarter" idx="11"/>
          </p:nvPr>
        </p:nvSpPr>
        <p:spPr/>
        <p:txBody>
          <a:bodyPr/>
          <a:p>
            <a:endParaRPr lang="en-IN"/>
          </a:p>
        </p:txBody>
      </p:sp>
      <p:sp>
        <p:nvSpPr>
          <p:cNvPr id="1048649" name="Slide Number Placeholder 6"/>
          <p:cNvSpPr>
            <a:spLocks noGrp="1"/>
          </p:cNvSpPr>
          <p:nvPr>
            <p:ph type="sldNum" sz="quarter" idx="12"/>
          </p:nvPr>
        </p:nvSpPr>
        <p:spPr/>
        <p:txBody>
          <a:bodyPr/>
          <a:p>
            <a:fld id="{3C4532AF-0ABD-4BA1-B48D-B434B4514543}"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30" name=""/>
        <p:cNvGrpSpPr/>
        <p:nvPr/>
      </p:nvGrpSpPr>
      <p:grpSpPr>
        <a:xfrm>
          <a:off x="0" y="0"/>
          <a:ext cx="0" cy="0"/>
          <a:chOff x="0" y="0"/>
          <a:chExt cx="0" cy="0"/>
        </a:xfrm>
      </p:grpSpPr>
      <p:sp>
        <p:nvSpPr>
          <p:cNvPr id="1048611"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12" name="Picture Placeholder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IN"/>
          </a:p>
        </p:txBody>
      </p:sp>
      <p:sp>
        <p:nvSpPr>
          <p:cNvPr id="1048613"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14" name="Date Placeholder 4"/>
          <p:cNvSpPr>
            <a:spLocks noGrp="1"/>
          </p:cNvSpPr>
          <p:nvPr>
            <p:ph type="dt" sz="half" idx="10"/>
          </p:nvPr>
        </p:nvSpPr>
        <p:spPr/>
        <p:txBody>
          <a:bodyPr/>
          <a:p>
            <a:fld id="{B9ABE093-3EFF-409C-A51C-8D56282610E3}" type="datetimeFigureOut">
              <a:rPr lang="en-IN" smtClean="0"/>
              <a:t>04-04-2019</a:t>
            </a:fld>
            <a:endParaRPr lang="en-IN"/>
          </a:p>
        </p:txBody>
      </p:sp>
      <p:sp>
        <p:nvSpPr>
          <p:cNvPr id="1048615" name="Footer Placeholder 5"/>
          <p:cNvSpPr>
            <a:spLocks noGrp="1"/>
          </p:cNvSpPr>
          <p:nvPr>
            <p:ph type="ftr" sz="quarter" idx="11"/>
          </p:nvPr>
        </p:nvSpPr>
        <p:spPr/>
        <p:txBody>
          <a:bodyPr/>
          <a:p>
            <a:endParaRPr lang="en-IN"/>
          </a:p>
        </p:txBody>
      </p:sp>
      <p:sp>
        <p:nvSpPr>
          <p:cNvPr id="1048616" name="Slide Number Placeholder 6"/>
          <p:cNvSpPr>
            <a:spLocks noGrp="1"/>
          </p:cNvSpPr>
          <p:nvPr>
            <p:ph type="sldNum" sz="quarter" idx="12"/>
          </p:nvPr>
        </p:nvSpPr>
        <p:spPr/>
        <p:txBody>
          <a:bodyPr/>
          <a:p>
            <a:fld id="{3C4532AF-0ABD-4BA1-B48D-B434B4514543}"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8"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lang="en-US"/>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B9ABE093-3EFF-409C-A51C-8D56282610E3}" type="datetimeFigureOut">
              <a:rPr lang="en-IN" smtClean="0"/>
              <a:t>04-04-2019</a:t>
            </a:fld>
            <a:endParaRPr lang="en-IN"/>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3C4532AF-0ABD-4BA1-B48D-B434B4514543}" type="slidenum">
              <a:rPr lang="en-IN" smtClean="0"/>
              <a:t>‹#›</a:t>
            </a:fld>
            <a:endParaRPr lang="en-I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586" name="Subtitle 2"/>
          <p:cNvSpPr>
            <a:spLocks noGrp="1"/>
          </p:cNvSpPr>
          <p:nvPr>
            <p:ph type="subTitle" idx="1"/>
          </p:nvPr>
        </p:nvSpPr>
        <p:spPr>
          <a:xfrm>
            <a:off x="225287" y="238539"/>
            <a:ext cx="11449877" cy="6478690"/>
          </a:xfrm>
        </p:spPr>
        <p:txBody>
          <a:bodyPr>
            <a:normAutofit/>
          </a:bodyPr>
          <a:p>
            <a:r>
              <a:rPr b="1" dirty="0" lang="en-US">
                <a:solidFill>
                  <a:srgbClr val="FF0000"/>
                </a:solidFill>
                <a:latin typeface="Times New Roman" panose="02020603050405020304" pitchFamily="18" charset="0"/>
                <a:cs typeface="Times New Roman" panose="02020603050405020304" pitchFamily="18" charset="0"/>
              </a:rPr>
              <a:t>VAAGDEVI COLLEGE OF ENGINEERING</a:t>
            </a:r>
            <a:endParaRPr dirty="0" lang="en-IN">
              <a:solidFill>
                <a:srgbClr val="FF0000"/>
              </a:solidFill>
              <a:latin typeface="Times New Roman" panose="02020603050405020304" pitchFamily="18" charset="0"/>
              <a:cs typeface="Times New Roman" panose="02020603050405020304" pitchFamily="18" charset="0"/>
            </a:endParaRPr>
          </a:p>
          <a:p>
            <a:r>
              <a:rPr dirty="0" sz="1600" lang="en-US">
                <a:latin typeface="Times New Roman" panose="02020603050405020304" pitchFamily="18" charset="0"/>
                <a:cs typeface="Times New Roman" panose="02020603050405020304" pitchFamily="18" charset="0"/>
              </a:rPr>
              <a:t>(Affiliated to JNTUH &amp; Accredited by NBA, New Delhi)</a:t>
            </a:r>
            <a:endParaRPr dirty="0" sz="1600" lang="en-IN">
              <a:latin typeface="Times New Roman" panose="02020603050405020304" pitchFamily="18" charset="0"/>
              <a:cs typeface="Times New Roman" panose="02020603050405020304" pitchFamily="18" charset="0"/>
            </a:endParaRPr>
          </a:p>
          <a:p>
            <a:r>
              <a:rPr dirty="0" sz="1600" lang="en-US">
                <a:latin typeface="Times New Roman" panose="02020603050405020304" pitchFamily="18" charset="0"/>
                <a:cs typeface="Times New Roman" panose="02020603050405020304" pitchFamily="18" charset="0"/>
              </a:rPr>
              <a:t>Bollikunta, Warangal Urban.</a:t>
            </a:r>
          </a:p>
          <a:p>
            <a:endParaRPr dirty="0" lang="en-IN"/>
          </a:p>
        </p:txBody>
      </p:sp>
      <p:pic>
        <p:nvPicPr>
          <p:cNvPr id="2097152" name="Picture 3" descr="download"/>
          <p:cNvPicPr>
            <a:picLocks/>
          </p:cNvPicPr>
          <p:nvPr/>
        </p:nvPicPr>
        <p:blipFill>
          <a:blip xmlns:r="http://schemas.openxmlformats.org/officeDocument/2006/relationships" r:embed="rId1"/>
          <a:srcRect/>
          <a:stretch>
            <a:fillRect/>
          </a:stretch>
        </p:blipFill>
        <p:spPr bwMode="auto">
          <a:xfrm>
            <a:off x="225287" y="140771"/>
            <a:ext cx="2112273" cy="2160104"/>
          </a:xfrm>
          <a:prstGeom prst="rect"/>
          <a:noFill/>
          <a:ln>
            <a:noFill/>
          </a:ln>
        </p:spPr>
      </p:pic>
      <p:sp>
        <p:nvSpPr>
          <p:cNvPr id="1048587" name="Rectangle 4"/>
          <p:cNvSpPr/>
          <p:nvPr/>
        </p:nvSpPr>
        <p:spPr>
          <a:xfrm>
            <a:off x="225287" y="1655013"/>
            <a:ext cx="11741426" cy="2123439"/>
          </a:xfrm>
          <a:prstGeom prst="rect"/>
        </p:spPr>
        <p:txBody>
          <a:bodyPr wrap="square">
            <a:spAutoFit/>
          </a:bodyPr>
          <a:p>
            <a:pPr algn="ctr">
              <a:lnSpc>
                <a:spcPct val="107000"/>
              </a:lnSpc>
              <a:spcAft>
                <a:spcPts val="800"/>
              </a:spcAft>
            </a:pPr>
            <a:r>
              <a:rPr b="1" dirty="0" sz="2400" lang="en-US">
                <a:latin typeface="Times New Roman" panose="02020603050405020304" pitchFamily="18" charset="0"/>
                <a:ea typeface="Calibri" panose="020F0502020204030204" pitchFamily="34" charset="0"/>
                <a:cs typeface="Times New Roman" panose="02020603050405020304" pitchFamily="18" charset="0"/>
              </a:rPr>
              <a:t>Department of Electrical and Electronics Engineering</a:t>
            </a:r>
          </a:p>
          <a:p>
            <a:pPr algn="ctr"/>
            <a:endParaRPr b="1" dirty="0" sz="3200" lang="en-US">
              <a:solidFill>
                <a:srgbClr val="C00000"/>
              </a:solidFill>
              <a:latin typeface="Times New Roman" panose="02020603050405020304" pitchFamily="18" charset="0"/>
              <a:cs typeface="Times New Roman" panose="02020603050405020304" pitchFamily="18" charset="0"/>
            </a:endParaRPr>
          </a:p>
          <a:p>
            <a:pPr algn="ctr"/>
            <a:endParaRPr dirty="0" sz="2400" lang="en-IN">
              <a:solidFill>
                <a:srgbClr val="C00000"/>
              </a:solidFill>
              <a:latin typeface="Times New Roman" panose="02020603050405020304" pitchFamily="18" charset="0"/>
              <a:cs typeface="Times New Roman" panose="02020603050405020304" pitchFamily="18" charset="0"/>
            </a:endParaRPr>
          </a:p>
          <a:p>
            <a:pPr algn="ctr"/>
            <a:r>
              <a:rPr b="1" dirty="0" sz="2400" lang="en-US">
                <a:solidFill>
                  <a:srgbClr val="C00000"/>
                </a:solidFill>
                <a:latin typeface="Times New Roman" panose="02020603050405020304" pitchFamily="18" charset="0"/>
                <a:cs typeface="Times New Roman" panose="02020603050405020304" pitchFamily="18" charset="0"/>
              </a:rPr>
              <a:t>P</a:t>
            </a:r>
            <a:r>
              <a:rPr b="1" dirty="0" sz="2400" lang="en-US">
                <a:solidFill>
                  <a:srgbClr val="C00000"/>
                </a:solidFill>
                <a:latin typeface="Times New Roman" panose="02020603050405020304" pitchFamily="18" charset="0"/>
                <a:cs typeface="Times New Roman" panose="02020603050405020304" pitchFamily="18" charset="0"/>
              </a:rPr>
              <a:t>R</a:t>
            </a:r>
            <a:r>
              <a:rPr b="1" dirty="0" sz="2400" lang="en-US">
                <a:solidFill>
                  <a:srgbClr val="C00000"/>
                </a:solidFill>
                <a:latin typeface="Times New Roman" panose="02020603050405020304" pitchFamily="18" charset="0"/>
                <a:cs typeface="Times New Roman" panose="02020603050405020304" pitchFamily="18" charset="0"/>
              </a:rPr>
              <a:t>E</a:t>
            </a:r>
            <a:r>
              <a:rPr b="1" dirty="0" sz="2400" lang="en-US">
                <a:solidFill>
                  <a:srgbClr val="C00000"/>
                </a:solidFill>
                <a:latin typeface="Times New Roman" panose="02020603050405020304" pitchFamily="18" charset="0"/>
                <a:cs typeface="Times New Roman" panose="02020603050405020304" pitchFamily="18" charset="0"/>
              </a:rPr>
              <a:t>D</a:t>
            </a:r>
            <a:r>
              <a:rPr b="1" dirty="0" sz="2400" lang="en-US">
                <a:solidFill>
                  <a:srgbClr val="C00000"/>
                </a:solidFill>
                <a:latin typeface="Times New Roman" panose="02020603050405020304" pitchFamily="18" charset="0"/>
                <a:cs typeface="Times New Roman" panose="02020603050405020304" pitchFamily="18" charset="0"/>
              </a:rPr>
              <a:t>I</a:t>
            </a:r>
            <a:r>
              <a:rPr b="1" dirty="0" sz="2400" lang="en-US">
                <a:solidFill>
                  <a:srgbClr val="C00000"/>
                </a:solidFill>
                <a:latin typeface="Times New Roman" panose="02020603050405020304" pitchFamily="18" charset="0"/>
                <a:cs typeface="Times New Roman" panose="02020603050405020304" pitchFamily="18" charset="0"/>
              </a:rPr>
              <a:t>C</a:t>
            </a:r>
            <a:r>
              <a:rPr b="1" dirty="0" sz="2400" lang="en-US">
                <a:solidFill>
                  <a:srgbClr val="C00000"/>
                </a:solidFill>
                <a:latin typeface="Times New Roman" panose="02020603050405020304" pitchFamily="18" charset="0"/>
                <a:cs typeface="Times New Roman" panose="02020603050405020304" pitchFamily="18" charset="0"/>
              </a:rPr>
              <a:t>T</a:t>
            </a:r>
            <a:r>
              <a:rPr b="1" dirty="0" sz="2400" lang="en-US">
                <a:solidFill>
                  <a:srgbClr val="C00000"/>
                </a:solidFill>
                <a:latin typeface="Times New Roman" panose="02020603050405020304" pitchFamily="18" charset="0"/>
                <a:cs typeface="Times New Roman" panose="02020603050405020304" pitchFamily="18" charset="0"/>
              </a:rPr>
              <a:t>I</a:t>
            </a:r>
            <a:r>
              <a:rPr b="1" dirty="0" sz="2400" lang="en-US">
                <a:solidFill>
                  <a:srgbClr val="C00000"/>
                </a:solidFill>
                <a:latin typeface="Times New Roman" panose="02020603050405020304" pitchFamily="18" charset="0"/>
                <a:cs typeface="Times New Roman" panose="02020603050405020304" pitchFamily="18" charset="0"/>
              </a:rPr>
              <a:t>V</a:t>
            </a:r>
            <a:r>
              <a:rPr b="1" dirty="0" sz="2400" lang="en-US">
                <a:solidFill>
                  <a:srgbClr val="C00000"/>
                </a:solidFill>
                <a:latin typeface="Times New Roman" panose="02020603050405020304" pitchFamily="18" charset="0"/>
                <a:cs typeface="Times New Roman" panose="02020603050405020304" pitchFamily="18" charset="0"/>
              </a:rPr>
              <a:t>E</a:t>
            </a:r>
            <a:r>
              <a:rPr b="1" dirty="0" sz="2400" lang="en-US">
                <a:solidFill>
                  <a:srgbClr val="C00000"/>
                </a:solidFill>
                <a:latin typeface="Times New Roman" panose="02020603050405020304" pitchFamily="18" charset="0"/>
                <a:cs typeface="Times New Roman" panose="02020603050405020304" pitchFamily="18" charset="0"/>
              </a:rPr>
              <a:t> </a:t>
            </a:r>
            <a:r>
              <a:rPr b="1" dirty="0" sz="2400" lang="en-US">
                <a:solidFill>
                  <a:srgbClr val="C00000"/>
                </a:solidFill>
                <a:latin typeface="Times New Roman" panose="02020603050405020304" pitchFamily="18" charset="0"/>
                <a:cs typeface="Times New Roman" panose="02020603050405020304" pitchFamily="18" charset="0"/>
              </a:rPr>
              <a:t>D</a:t>
            </a:r>
            <a:r>
              <a:rPr b="1" dirty="0" sz="2400" lang="en-US">
                <a:solidFill>
                  <a:srgbClr val="C00000"/>
                </a:solidFill>
                <a:latin typeface="Times New Roman" panose="02020603050405020304" pitchFamily="18" charset="0"/>
                <a:cs typeface="Times New Roman" panose="02020603050405020304" pitchFamily="18" charset="0"/>
              </a:rPr>
              <a:t>U</a:t>
            </a:r>
            <a:r>
              <a:rPr b="1" dirty="0" sz="2400" lang="en-US">
                <a:solidFill>
                  <a:srgbClr val="C00000"/>
                </a:solidFill>
                <a:latin typeface="Times New Roman" panose="02020603050405020304" pitchFamily="18" charset="0"/>
                <a:cs typeface="Times New Roman" panose="02020603050405020304" pitchFamily="18" charset="0"/>
              </a:rPr>
              <a:t>T</a:t>
            </a:r>
            <a:r>
              <a:rPr b="1" dirty="0" sz="2400" lang="en-US">
                <a:solidFill>
                  <a:srgbClr val="C00000"/>
                </a:solidFill>
                <a:latin typeface="Times New Roman" panose="02020603050405020304" pitchFamily="18" charset="0"/>
                <a:cs typeface="Times New Roman" panose="02020603050405020304" pitchFamily="18" charset="0"/>
              </a:rPr>
              <a:t>Y</a:t>
            </a:r>
            <a:r>
              <a:rPr b="1" dirty="0" sz="2400" lang="en-US">
                <a:solidFill>
                  <a:srgbClr val="C00000"/>
                </a:solidFill>
                <a:latin typeface="Times New Roman" panose="02020603050405020304" pitchFamily="18" charset="0"/>
                <a:cs typeface="Times New Roman" panose="02020603050405020304" pitchFamily="18" charset="0"/>
              </a:rPr>
              <a:t> </a:t>
            </a:r>
            <a:r>
              <a:rPr b="1" dirty="0" sz="2400" lang="en-US">
                <a:solidFill>
                  <a:srgbClr val="C00000"/>
                </a:solidFill>
                <a:latin typeface="Times New Roman" panose="02020603050405020304" pitchFamily="18" charset="0"/>
                <a:cs typeface="Times New Roman" panose="02020603050405020304" pitchFamily="18" charset="0"/>
              </a:rPr>
              <a:t>C</a:t>
            </a:r>
            <a:r>
              <a:rPr b="1" dirty="0" sz="2400" lang="en-US">
                <a:solidFill>
                  <a:srgbClr val="C00000"/>
                </a:solidFill>
                <a:latin typeface="Times New Roman" panose="02020603050405020304" pitchFamily="18" charset="0"/>
                <a:cs typeface="Times New Roman" panose="02020603050405020304" pitchFamily="18" charset="0"/>
              </a:rPr>
              <a:t>Y</a:t>
            </a:r>
            <a:r>
              <a:rPr b="1" dirty="0" sz="2400" lang="en-US">
                <a:solidFill>
                  <a:srgbClr val="C00000"/>
                </a:solidFill>
                <a:latin typeface="Times New Roman" panose="02020603050405020304" pitchFamily="18" charset="0"/>
                <a:cs typeface="Times New Roman" panose="02020603050405020304" pitchFamily="18" charset="0"/>
              </a:rPr>
              <a:t>C</a:t>
            </a:r>
            <a:r>
              <a:rPr b="1" dirty="0" sz="2400" lang="en-US">
                <a:solidFill>
                  <a:srgbClr val="C00000"/>
                </a:solidFill>
                <a:latin typeface="Times New Roman" panose="02020603050405020304" pitchFamily="18" charset="0"/>
                <a:cs typeface="Times New Roman" panose="02020603050405020304" pitchFamily="18" charset="0"/>
              </a:rPr>
              <a:t>L</a:t>
            </a:r>
            <a:r>
              <a:rPr b="1" dirty="0" sz="2400" lang="en-US">
                <a:solidFill>
                  <a:srgbClr val="C00000"/>
                </a:solidFill>
                <a:latin typeface="Times New Roman" panose="02020603050405020304" pitchFamily="18" charset="0"/>
                <a:cs typeface="Times New Roman" panose="02020603050405020304" pitchFamily="18" charset="0"/>
              </a:rPr>
              <a:t>E</a:t>
            </a:r>
            <a:r>
              <a:rPr b="1" dirty="0" sz="2400" lang="en-US">
                <a:solidFill>
                  <a:srgbClr val="C00000"/>
                </a:solidFill>
                <a:latin typeface="Times New Roman" panose="02020603050405020304" pitchFamily="18" charset="0"/>
                <a:cs typeface="Times New Roman" panose="02020603050405020304" pitchFamily="18" charset="0"/>
              </a:rPr>
              <a:t> </a:t>
            </a:r>
            <a:r>
              <a:rPr b="1" dirty="0" sz="2400" lang="en-US">
                <a:solidFill>
                  <a:srgbClr val="C00000"/>
                </a:solidFill>
                <a:latin typeface="Times New Roman" panose="02020603050405020304" pitchFamily="18" charset="0"/>
                <a:cs typeface="Times New Roman" panose="02020603050405020304" pitchFamily="18" charset="0"/>
              </a:rPr>
              <a:t>C</a:t>
            </a:r>
            <a:r>
              <a:rPr b="1" dirty="0" sz="2400" lang="en-US">
                <a:solidFill>
                  <a:srgbClr val="C00000"/>
                </a:solidFill>
                <a:latin typeface="Times New Roman" panose="02020603050405020304" pitchFamily="18" charset="0"/>
                <a:cs typeface="Times New Roman" panose="02020603050405020304" pitchFamily="18" charset="0"/>
              </a:rPr>
              <a:t>O</a:t>
            </a:r>
            <a:r>
              <a:rPr b="1" dirty="0" sz="2400" lang="en-US">
                <a:solidFill>
                  <a:srgbClr val="C00000"/>
                </a:solidFill>
                <a:latin typeface="Times New Roman" panose="02020603050405020304" pitchFamily="18" charset="0"/>
                <a:cs typeface="Times New Roman" panose="02020603050405020304" pitchFamily="18" charset="0"/>
              </a:rPr>
              <a:t>N</a:t>
            </a:r>
            <a:r>
              <a:rPr b="1" dirty="0" sz="2400" lang="en-US">
                <a:solidFill>
                  <a:srgbClr val="C00000"/>
                </a:solidFill>
                <a:latin typeface="Times New Roman" panose="02020603050405020304" pitchFamily="18" charset="0"/>
                <a:cs typeface="Times New Roman" panose="02020603050405020304" pitchFamily="18" charset="0"/>
              </a:rPr>
              <a:t>T</a:t>
            </a:r>
            <a:r>
              <a:rPr b="1" dirty="0" sz="2400" lang="en-US">
                <a:solidFill>
                  <a:srgbClr val="C00000"/>
                </a:solidFill>
                <a:latin typeface="Times New Roman" panose="02020603050405020304" pitchFamily="18" charset="0"/>
                <a:cs typeface="Times New Roman" panose="02020603050405020304" pitchFamily="18" charset="0"/>
              </a:rPr>
              <a:t>R</a:t>
            </a:r>
            <a:r>
              <a:rPr b="1" dirty="0" sz="2400" lang="en-US">
                <a:solidFill>
                  <a:srgbClr val="C00000"/>
                </a:solidFill>
                <a:latin typeface="Times New Roman" panose="02020603050405020304" pitchFamily="18" charset="0"/>
                <a:cs typeface="Times New Roman" panose="02020603050405020304" pitchFamily="18" charset="0"/>
              </a:rPr>
              <a:t>O</a:t>
            </a:r>
            <a:r>
              <a:rPr b="1" dirty="0" sz="2400" lang="en-US">
                <a:solidFill>
                  <a:srgbClr val="C00000"/>
                </a:solidFill>
                <a:latin typeface="Times New Roman" panose="02020603050405020304" pitchFamily="18" charset="0"/>
                <a:cs typeface="Times New Roman" panose="02020603050405020304" pitchFamily="18" charset="0"/>
              </a:rPr>
              <a:t>L</a:t>
            </a:r>
            <a:r>
              <a:rPr b="1" dirty="0" sz="2400" lang="en-US">
                <a:solidFill>
                  <a:srgbClr val="C00000"/>
                </a:solidFill>
                <a:latin typeface="Times New Roman" panose="02020603050405020304" pitchFamily="18" charset="0"/>
                <a:cs typeface="Times New Roman" panose="02020603050405020304" pitchFamily="18" charset="0"/>
              </a:rPr>
              <a:t> </a:t>
            </a:r>
            <a:r>
              <a:rPr b="1" dirty="0" sz="2400" lang="en-US">
                <a:solidFill>
                  <a:srgbClr val="C00000"/>
                </a:solidFill>
                <a:latin typeface="Times New Roman" panose="02020603050405020304" pitchFamily="18" charset="0"/>
                <a:cs typeface="Times New Roman" panose="02020603050405020304" pitchFamily="18" charset="0"/>
              </a:rPr>
              <a:t>O</a:t>
            </a:r>
            <a:r>
              <a:rPr b="1" dirty="0" sz="2400" lang="en-US">
                <a:solidFill>
                  <a:srgbClr val="C00000"/>
                </a:solidFill>
                <a:latin typeface="Times New Roman" panose="02020603050405020304" pitchFamily="18" charset="0"/>
                <a:cs typeface="Times New Roman" panose="02020603050405020304" pitchFamily="18" charset="0"/>
              </a:rPr>
              <a:t>F</a:t>
            </a:r>
            <a:r>
              <a:rPr b="1" dirty="0" sz="2400" lang="en-US">
                <a:solidFill>
                  <a:srgbClr val="C00000"/>
                </a:solidFill>
                <a:latin typeface="Times New Roman" panose="02020603050405020304" pitchFamily="18" charset="0"/>
                <a:cs typeface="Times New Roman" panose="02020603050405020304" pitchFamily="18" charset="0"/>
              </a:rPr>
              <a:t> </a:t>
            </a:r>
            <a:r>
              <a:rPr b="1" dirty="0" sz="2400" lang="en-US">
                <a:solidFill>
                  <a:srgbClr val="C00000"/>
                </a:solidFill>
                <a:latin typeface="Times New Roman" panose="02020603050405020304" pitchFamily="18" charset="0"/>
                <a:cs typeface="Times New Roman" panose="02020603050405020304" pitchFamily="18" charset="0"/>
              </a:rPr>
              <a:t>T</a:t>
            </a:r>
            <a:r>
              <a:rPr b="1" dirty="0" sz="2400" lang="en-US">
                <a:solidFill>
                  <a:srgbClr val="C00000"/>
                </a:solidFill>
                <a:latin typeface="Times New Roman" panose="02020603050405020304" pitchFamily="18" charset="0"/>
                <a:cs typeface="Times New Roman" panose="02020603050405020304" pitchFamily="18" charset="0"/>
              </a:rPr>
              <a:t>H</a:t>
            </a:r>
            <a:r>
              <a:rPr b="1" dirty="0" sz="2400" lang="en-US">
                <a:solidFill>
                  <a:srgbClr val="C00000"/>
                </a:solidFill>
                <a:latin typeface="Times New Roman" panose="02020603050405020304" pitchFamily="18" charset="0"/>
                <a:cs typeface="Times New Roman" panose="02020603050405020304" pitchFamily="18" charset="0"/>
              </a:rPr>
              <a:t>R</a:t>
            </a:r>
            <a:r>
              <a:rPr b="1" dirty="0" sz="2400" lang="en-US">
                <a:solidFill>
                  <a:srgbClr val="C00000"/>
                </a:solidFill>
                <a:latin typeface="Times New Roman" panose="02020603050405020304" pitchFamily="18" charset="0"/>
                <a:cs typeface="Times New Roman" panose="02020603050405020304" pitchFamily="18" charset="0"/>
              </a:rPr>
              <a:t>E</a:t>
            </a:r>
            <a:r>
              <a:rPr b="1" dirty="0" sz="2400" lang="en-US">
                <a:solidFill>
                  <a:srgbClr val="C00000"/>
                </a:solidFill>
                <a:latin typeface="Times New Roman" panose="02020603050405020304" pitchFamily="18" charset="0"/>
                <a:cs typeface="Times New Roman" panose="02020603050405020304" pitchFamily="18" charset="0"/>
              </a:rPr>
              <a:t>E</a:t>
            </a:r>
            <a:r>
              <a:rPr b="1" dirty="0" sz="2400" lang="en-US">
                <a:solidFill>
                  <a:srgbClr val="C00000"/>
                </a:solidFill>
                <a:latin typeface="Times New Roman" panose="02020603050405020304" pitchFamily="18" charset="0"/>
                <a:cs typeface="Times New Roman" panose="02020603050405020304" pitchFamily="18" charset="0"/>
              </a:rPr>
              <a:t> </a:t>
            </a:r>
            <a:r>
              <a:rPr b="1" dirty="0" sz="2400" lang="en-US">
                <a:solidFill>
                  <a:srgbClr val="C00000"/>
                </a:solidFill>
                <a:latin typeface="Times New Roman" panose="02020603050405020304" pitchFamily="18" charset="0"/>
                <a:cs typeface="Times New Roman" panose="02020603050405020304" pitchFamily="18" charset="0"/>
              </a:rPr>
              <a:t>P</a:t>
            </a:r>
            <a:r>
              <a:rPr b="1" dirty="0" sz="2400" lang="en-US">
                <a:solidFill>
                  <a:srgbClr val="C00000"/>
                </a:solidFill>
                <a:latin typeface="Times New Roman" panose="02020603050405020304" pitchFamily="18" charset="0"/>
                <a:cs typeface="Times New Roman" panose="02020603050405020304" pitchFamily="18" charset="0"/>
              </a:rPr>
              <a:t>H</a:t>
            </a:r>
            <a:r>
              <a:rPr b="1" dirty="0" sz="2400" lang="en-US">
                <a:solidFill>
                  <a:srgbClr val="C00000"/>
                </a:solidFill>
                <a:latin typeface="Times New Roman" panose="02020603050405020304" pitchFamily="18" charset="0"/>
                <a:cs typeface="Times New Roman" panose="02020603050405020304" pitchFamily="18" charset="0"/>
              </a:rPr>
              <a:t>A</a:t>
            </a:r>
            <a:r>
              <a:rPr b="1" dirty="0" sz="2400" lang="en-US">
                <a:solidFill>
                  <a:srgbClr val="C00000"/>
                </a:solidFill>
                <a:latin typeface="Times New Roman" panose="02020603050405020304" pitchFamily="18" charset="0"/>
                <a:cs typeface="Times New Roman" panose="02020603050405020304" pitchFamily="18" charset="0"/>
              </a:rPr>
              <a:t>S</a:t>
            </a:r>
            <a:r>
              <a:rPr b="1" dirty="0" sz="2400" lang="en-US">
                <a:solidFill>
                  <a:srgbClr val="C00000"/>
                </a:solidFill>
                <a:latin typeface="Times New Roman" panose="02020603050405020304" pitchFamily="18" charset="0"/>
                <a:cs typeface="Times New Roman" panose="02020603050405020304" pitchFamily="18" charset="0"/>
              </a:rPr>
              <a:t>E</a:t>
            </a:r>
            <a:r>
              <a:rPr b="1" dirty="0" sz="2400" lang="en-US">
                <a:solidFill>
                  <a:srgbClr val="C00000"/>
                </a:solidFill>
                <a:latin typeface="Times New Roman" panose="02020603050405020304" pitchFamily="18" charset="0"/>
                <a:cs typeface="Times New Roman" panose="02020603050405020304" pitchFamily="18" charset="0"/>
              </a:rPr>
              <a:t> </a:t>
            </a:r>
            <a:r>
              <a:rPr b="1" dirty="0" sz="2400" lang="en-US">
                <a:solidFill>
                  <a:srgbClr val="C00000"/>
                </a:solidFill>
                <a:latin typeface="Times New Roman" panose="02020603050405020304" pitchFamily="18" charset="0"/>
                <a:cs typeface="Times New Roman" panose="02020603050405020304" pitchFamily="18" charset="0"/>
              </a:rPr>
              <a:t>A</a:t>
            </a:r>
            <a:r>
              <a:rPr b="1" dirty="0" sz="2400" lang="en-US">
                <a:solidFill>
                  <a:srgbClr val="C00000"/>
                </a:solidFill>
                <a:latin typeface="Times New Roman" panose="02020603050405020304" pitchFamily="18" charset="0"/>
                <a:cs typeface="Times New Roman" panose="02020603050405020304" pitchFamily="18" charset="0"/>
              </a:rPr>
              <a:t>C</a:t>
            </a:r>
            <a:r>
              <a:rPr b="1" dirty="0" sz="2400" lang="en-US">
                <a:solidFill>
                  <a:srgbClr val="C00000"/>
                </a:solidFill>
                <a:latin typeface="Times New Roman" panose="02020603050405020304" pitchFamily="18" charset="0"/>
                <a:cs typeface="Times New Roman" panose="02020603050405020304" pitchFamily="18" charset="0"/>
              </a:rPr>
              <a:t>T</a:t>
            </a:r>
            <a:r>
              <a:rPr b="1" dirty="0" sz="2400" lang="en-US">
                <a:solidFill>
                  <a:srgbClr val="C00000"/>
                </a:solidFill>
                <a:latin typeface="Times New Roman" panose="02020603050405020304" pitchFamily="18" charset="0"/>
                <a:cs typeface="Times New Roman" panose="02020603050405020304" pitchFamily="18" charset="0"/>
              </a:rPr>
              <a:t>I</a:t>
            </a:r>
            <a:r>
              <a:rPr b="1" dirty="0" sz="2400" lang="en-US">
                <a:solidFill>
                  <a:srgbClr val="C00000"/>
                </a:solidFill>
                <a:latin typeface="Times New Roman" panose="02020603050405020304" pitchFamily="18" charset="0"/>
                <a:cs typeface="Times New Roman" panose="02020603050405020304" pitchFamily="18" charset="0"/>
              </a:rPr>
              <a:t>V</a:t>
            </a:r>
            <a:r>
              <a:rPr b="1" dirty="0" sz="2400" lang="en-US">
                <a:solidFill>
                  <a:srgbClr val="C00000"/>
                </a:solidFill>
                <a:latin typeface="Times New Roman" panose="02020603050405020304" pitchFamily="18" charset="0"/>
                <a:cs typeface="Times New Roman" panose="02020603050405020304" pitchFamily="18" charset="0"/>
              </a:rPr>
              <a:t>E</a:t>
            </a:r>
            <a:r>
              <a:rPr b="1" dirty="0" sz="2400" lang="en-US">
                <a:solidFill>
                  <a:srgbClr val="C00000"/>
                </a:solidFill>
                <a:latin typeface="Times New Roman" panose="02020603050405020304" pitchFamily="18" charset="0"/>
                <a:cs typeface="Times New Roman" panose="02020603050405020304" pitchFamily="18" charset="0"/>
              </a:rPr>
              <a:t> </a:t>
            </a:r>
            <a:r>
              <a:rPr b="1" dirty="0" sz="2400" lang="en-US">
                <a:solidFill>
                  <a:srgbClr val="C00000"/>
                </a:solidFill>
                <a:latin typeface="Times New Roman" panose="02020603050405020304" pitchFamily="18" charset="0"/>
                <a:cs typeface="Times New Roman" panose="02020603050405020304" pitchFamily="18" charset="0"/>
              </a:rPr>
              <a:t>F</a:t>
            </a:r>
            <a:r>
              <a:rPr b="1" dirty="0" sz="2400" lang="en-US">
                <a:solidFill>
                  <a:srgbClr val="C00000"/>
                </a:solidFill>
                <a:latin typeface="Times New Roman" panose="02020603050405020304" pitchFamily="18" charset="0"/>
                <a:cs typeface="Times New Roman" panose="02020603050405020304" pitchFamily="18" charset="0"/>
              </a:rPr>
              <a:t>R</a:t>
            </a:r>
            <a:r>
              <a:rPr b="1" dirty="0" sz="2400" lang="en-US">
                <a:solidFill>
                  <a:srgbClr val="C00000"/>
                </a:solidFill>
                <a:latin typeface="Times New Roman" panose="02020603050405020304" pitchFamily="18" charset="0"/>
                <a:cs typeface="Times New Roman" panose="02020603050405020304" pitchFamily="18" charset="0"/>
              </a:rPr>
              <a:t>O</a:t>
            </a:r>
            <a:r>
              <a:rPr b="1" dirty="0" sz="2400" lang="en-US">
                <a:solidFill>
                  <a:srgbClr val="C00000"/>
                </a:solidFill>
                <a:latin typeface="Times New Roman" panose="02020603050405020304" pitchFamily="18" charset="0"/>
                <a:cs typeface="Times New Roman" panose="02020603050405020304" pitchFamily="18" charset="0"/>
              </a:rPr>
              <a:t>N</a:t>
            </a:r>
            <a:r>
              <a:rPr b="1" dirty="0" sz="2400" lang="en-US">
                <a:solidFill>
                  <a:srgbClr val="C00000"/>
                </a:solidFill>
                <a:latin typeface="Times New Roman" panose="02020603050405020304" pitchFamily="18" charset="0"/>
                <a:cs typeface="Times New Roman" panose="02020603050405020304" pitchFamily="18" charset="0"/>
              </a:rPr>
              <a:t>T</a:t>
            </a:r>
            <a:r>
              <a:rPr b="1" dirty="0" sz="2400" lang="en-US">
                <a:solidFill>
                  <a:srgbClr val="C00000"/>
                </a:solidFill>
                <a:latin typeface="Times New Roman" panose="02020603050405020304" pitchFamily="18" charset="0"/>
                <a:cs typeface="Times New Roman" panose="02020603050405020304" pitchFamily="18" charset="0"/>
              </a:rPr>
              <a:t> </a:t>
            </a:r>
            <a:r>
              <a:rPr b="1" dirty="0" sz="2400" lang="en-US">
                <a:solidFill>
                  <a:srgbClr val="C00000"/>
                </a:solidFill>
                <a:latin typeface="Times New Roman" panose="02020603050405020304" pitchFamily="18" charset="0"/>
                <a:cs typeface="Times New Roman" panose="02020603050405020304" pitchFamily="18" charset="0"/>
              </a:rPr>
              <a:t>E</a:t>
            </a:r>
            <a:r>
              <a:rPr b="1" dirty="0" sz="2400" lang="en-US">
                <a:solidFill>
                  <a:srgbClr val="C00000"/>
                </a:solidFill>
                <a:latin typeface="Times New Roman" panose="02020603050405020304" pitchFamily="18" charset="0"/>
                <a:cs typeface="Times New Roman" panose="02020603050405020304" pitchFamily="18" charset="0"/>
              </a:rPr>
              <a:t>N</a:t>
            </a:r>
            <a:r>
              <a:rPr b="1" dirty="0" sz="2400" lang="en-US">
                <a:solidFill>
                  <a:srgbClr val="C00000"/>
                </a:solidFill>
                <a:latin typeface="Times New Roman" panose="02020603050405020304" pitchFamily="18" charset="0"/>
                <a:cs typeface="Times New Roman" panose="02020603050405020304" pitchFamily="18" charset="0"/>
              </a:rPr>
              <a:t>D</a:t>
            </a:r>
            <a:r>
              <a:rPr b="1" dirty="0" sz="2400" lang="en-US">
                <a:solidFill>
                  <a:srgbClr val="C00000"/>
                </a:solidFill>
                <a:latin typeface="Times New Roman" panose="02020603050405020304" pitchFamily="18" charset="0"/>
                <a:cs typeface="Times New Roman" panose="02020603050405020304" pitchFamily="18" charset="0"/>
              </a:rPr>
              <a:t> </a:t>
            </a:r>
            <a:r>
              <a:rPr b="1" dirty="0" sz="2400" lang="en-US">
                <a:solidFill>
                  <a:srgbClr val="C00000"/>
                </a:solidFill>
                <a:latin typeface="Times New Roman" panose="02020603050405020304" pitchFamily="18" charset="0"/>
                <a:cs typeface="Times New Roman" panose="02020603050405020304" pitchFamily="18" charset="0"/>
              </a:rPr>
              <a:t>R</a:t>
            </a:r>
            <a:r>
              <a:rPr b="1" dirty="0" sz="2400" lang="en-US">
                <a:solidFill>
                  <a:srgbClr val="C00000"/>
                </a:solidFill>
                <a:latin typeface="Times New Roman" panose="02020603050405020304" pitchFamily="18" charset="0"/>
                <a:cs typeface="Times New Roman" panose="02020603050405020304" pitchFamily="18" charset="0"/>
              </a:rPr>
              <a:t>E</a:t>
            </a:r>
            <a:r>
              <a:rPr b="1" dirty="0" sz="2400" lang="en-US">
                <a:solidFill>
                  <a:srgbClr val="C00000"/>
                </a:solidFill>
                <a:latin typeface="Times New Roman" panose="02020603050405020304" pitchFamily="18" charset="0"/>
                <a:cs typeface="Times New Roman" panose="02020603050405020304" pitchFamily="18" charset="0"/>
              </a:rPr>
              <a:t>C</a:t>
            </a:r>
            <a:r>
              <a:rPr b="1" dirty="0" sz="2400" lang="en-US">
                <a:solidFill>
                  <a:srgbClr val="C00000"/>
                </a:solidFill>
                <a:latin typeface="Times New Roman" panose="02020603050405020304" pitchFamily="18" charset="0"/>
                <a:cs typeface="Times New Roman" panose="02020603050405020304" pitchFamily="18" charset="0"/>
              </a:rPr>
              <a:t>T</a:t>
            </a:r>
            <a:r>
              <a:rPr b="1" dirty="0" sz="2400" lang="en-US">
                <a:solidFill>
                  <a:srgbClr val="C00000"/>
                </a:solidFill>
                <a:latin typeface="Times New Roman" panose="02020603050405020304" pitchFamily="18" charset="0"/>
                <a:cs typeface="Times New Roman" panose="02020603050405020304" pitchFamily="18" charset="0"/>
              </a:rPr>
              <a:t>I</a:t>
            </a:r>
            <a:r>
              <a:rPr b="1" dirty="0" sz="2400" lang="en-US">
                <a:solidFill>
                  <a:srgbClr val="C00000"/>
                </a:solidFill>
                <a:latin typeface="Times New Roman" panose="02020603050405020304" pitchFamily="18" charset="0"/>
                <a:cs typeface="Times New Roman" panose="02020603050405020304" pitchFamily="18" charset="0"/>
              </a:rPr>
              <a:t>F</a:t>
            </a:r>
            <a:r>
              <a:rPr b="1" dirty="0" sz="2400" lang="en-US">
                <a:solidFill>
                  <a:srgbClr val="C00000"/>
                </a:solidFill>
                <a:latin typeface="Times New Roman" panose="02020603050405020304" pitchFamily="18" charset="0"/>
                <a:cs typeface="Times New Roman" panose="02020603050405020304" pitchFamily="18" charset="0"/>
              </a:rPr>
              <a:t>I</a:t>
            </a:r>
            <a:r>
              <a:rPr b="1" dirty="0" sz="2400" lang="en-US">
                <a:solidFill>
                  <a:srgbClr val="C00000"/>
                </a:solidFill>
                <a:latin typeface="Times New Roman" panose="02020603050405020304" pitchFamily="18" charset="0"/>
                <a:cs typeface="Times New Roman" panose="02020603050405020304" pitchFamily="18" charset="0"/>
              </a:rPr>
              <a:t>E</a:t>
            </a:r>
            <a:r>
              <a:rPr b="1" dirty="0" sz="2400" lang="en-US">
                <a:solidFill>
                  <a:srgbClr val="C00000"/>
                </a:solidFill>
                <a:latin typeface="Times New Roman" panose="02020603050405020304" pitchFamily="18" charset="0"/>
                <a:cs typeface="Times New Roman" panose="02020603050405020304" pitchFamily="18" charset="0"/>
              </a:rPr>
              <a:t>R</a:t>
            </a:r>
            <a:endParaRPr dirty="0" sz="2400" lang="en-IN">
              <a:solidFill>
                <a:srgbClr val="C00000"/>
              </a:solidFill>
              <a:latin typeface="Times New Roman" panose="02020603050405020304" pitchFamily="18" charset="0"/>
              <a:cs typeface="Times New Roman" panose="02020603050405020304" pitchFamily="18" charset="0"/>
            </a:endParaRPr>
          </a:p>
        </p:txBody>
      </p:sp>
      <p:sp>
        <p:nvSpPr>
          <p:cNvPr id="1048588" name="Rectangle 8"/>
          <p:cNvSpPr/>
          <p:nvPr/>
        </p:nvSpPr>
        <p:spPr>
          <a:xfrm>
            <a:off x="7262191" y="5502537"/>
            <a:ext cx="6096000" cy="774507"/>
          </a:xfrm>
          <a:prstGeom prst="rect"/>
        </p:spPr>
        <p:txBody>
          <a:bodyPr>
            <a:spAutoFit/>
          </a:bodyPr>
          <a:p>
            <a:pPr algn="ctr">
              <a:lnSpc>
                <a:spcPct val="107000"/>
              </a:lnSpc>
              <a:spcAft>
                <a:spcPts val="800"/>
              </a:spcAft>
            </a:pPr>
            <a:r>
              <a:rPr b="1" dirty="0" lang="en-US">
                <a:solidFill>
                  <a:srgbClr val="7030A0"/>
                </a:solidFill>
              </a:rPr>
              <a:t>Mini project guide</a:t>
            </a:r>
            <a:endParaRPr b="1" dirty="0" lang="en-IN">
              <a:solidFill>
                <a:srgbClr val="7030A0"/>
              </a:solidFill>
            </a:endParaRPr>
          </a:p>
          <a:p>
            <a:pPr algn="ctr">
              <a:lnSpc>
                <a:spcPct val="107000"/>
              </a:lnSpc>
              <a:spcAft>
                <a:spcPts val="800"/>
              </a:spcAft>
            </a:pPr>
            <a:r>
              <a:rPr b="1" dirty="0" lang="en-IN">
                <a:solidFill>
                  <a:srgbClr val="7030A0"/>
                </a:solidFill>
              </a:rPr>
              <a:t> </a:t>
            </a:r>
            <a:r>
              <a:rPr b="1" dirty="0" lang="en-US">
                <a:solidFill>
                  <a:srgbClr val="7030A0"/>
                </a:solidFill>
              </a:rPr>
              <a:t>Mr</a:t>
            </a:r>
            <a:r>
              <a:rPr b="1" dirty="0" lang="en-US">
                <a:solidFill>
                  <a:srgbClr val="7030A0"/>
                </a:solidFill>
              </a:rPr>
              <a:t>s</a:t>
            </a:r>
            <a:r>
              <a:rPr b="1" dirty="0" lang="en-US">
                <a:solidFill>
                  <a:srgbClr val="7030A0"/>
                </a:solidFill>
              </a:rPr>
              <a:t>.</a:t>
            </a:r>
            <a:r>
              <a:rPr b="1" dirty="0" lang="en-US">
                <a:solidFill>
                  <a:srgbClr val="7030A0"/>
                </a:solidFill>
              </a:rPr>
              <a:t>.</a:t>
            </a:r>
            <a:r>
              <a:rPr b="1" dirty="0" lang="en-US">
                <a:solidFill>
                  <a:srgbClr val="7030A0"/>
                </a:solidFill>
              </a:rPr>
              <a:t>T</a:t>
            </a:r>
            <a:r>
              <a:rPr b="1" dirty="0" lang="en-US">
                <a:solidFill>
                  <a:srgbClr val="7030A0"/>
                </a:solidFill>
              </a:rPr>
              <a:t>.</a:t>
            </a:r>
            <a:r>
              <a:rPr b="1" dirty="0" lang="en-US">
                <a:solidFill>
                  <a:srgbClr val="7030A0"/>
                </a:solidFill>
              </a:rPr>
              <a:t>N</a:t>
            </a:r>
            <a:r>
              <a:rPr b="1" dirty="0" lang="en-US">
                <a:solidFill>
                  <a:srgbClr val="7030A0"/>
                </a:solidFill>
              </a:rPr>
              <a:t>i</a:t>
            </a:r>
            <a:r>
              <a:rPr b="1" dirty="0" lang="en-US">
                <a:solidFill>
                  <a:srgbClr val="7030A0"/>
                </a:solidFill>
              </a:rPr>
              <a:t>r</a:t>
            </a:r>
            <a:r>
              <a:rPr b="1" dirty="0" lang="en-US">
                <a:solidFill>
                  <a:srgbClr val="7030A0"/>
                </a:solidFill>
              </a:rPr>
              <a:t>m</a:t>
            </a:r>
            <a:r>
              <a:rPr b="1" dirty="0" lang="en-US">
                <a:solidFill>
                  <a:srgbClr val="7030A0"/>
                </a:solidFill>
              </a:rPr>
              <a:t>a</a:t>
            </a:r>
            <a:r>
              <a:rPr b="1" dirty="0" lang="en-US">
                <a:solidFill>
                  <a:srgbClr val="7030A0"/>
                </a:solidFill>
              </a:rPr>
              <a:t>l</a:t>
            </a:r>
            <a:r>
              <a:rPr b="1" dirty="0" lang="en-US">
                <a:solidFill>
                  <a:srgbClr val="7030A0"/>
                </a:solidFill>
              </a:rPr>
              <a:t>a</a:t>
            </a:r>
            <a:r>
              <a:rPr b="1" dirty="0" lang="en-US">
                <a:solidFill>
                  <a:srgbClr val="7030A0"/>
                </a:solidFill>
              </a:rPr>
              <a:t> </a:t>
            </a:r>
            <a:r>
              <a:rPr b="1" dirty="0" lang="en-US">
                <a:solidFill>
                  <a:srgbClr val="7030A0"/>
                </a:solidFill>
              </a:rPr>
              <a:t>n</a:t>
            </a:r>
            <a:r>
              <a:rPr b="1" dirty="0" lang="en-US">
                <a:solidFill>
                  <a:srgbClr val="7030A0"/>
                </a:solidFill>
              </a:rPr>
              <a:t>i</a:t>
            </a:r>
            <a:r>
              <a:rPr b="1" dirty="0" lang="en-US">
                <a:solidFill>
                  <a:srgbClr val="7030A0"/>
                </a:solidFill>
              </a:rPr>
              <a:t>d</a:t>
            </a:r>
            <a:r>
              <a:rPr b="1" dirty="0" lang="en-US">
                <a:solidFill>
                  <a:srgbClr val="7030A0"/>
                </a:solidFill>
              </a:rPr>
              <a:t>h</a:t>
            </a:r>
            <a:r>
              <a:rPr b="1" dirty="0" lang="en-US">
                <a:solidFill>
                  <a:srgbClr val="7030A0"/>
                </a:solidFill>
              </a:rPr>
              <a:t>i</a:t>
            </a:r>
            <a:r>
              <a:rPr b="1" dirty="0" lang="en-US">
                <a:solidFill>
                  <a:srgbClr val="7030A0"/>
                </a:solidFill>
              </a:rPr>
              <a:t>.</a:t>
            </a:r>
            <a:endParaRPr b="1" dirty="0" lang="en-IN">
              <a:solidFill>
                <a:srgbClr val="7030A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048589" name="Rectangle 9"/>
          <p:cNvSpPr/>
          <p:nvPr/>
        </p:nvSpPr>
        <p:spPr>
          <a:xfrm>
            <a:off x="2531165" y="4407046"/>
            <a:ext cx="6096000" cy="1132840"/>
          </a:xfrm>
          <a:prstGeom prst="rect"/>
        </p:spPr>
        <p:txBody>
          <a:bodyPr>
            <a:spAutoFit/>
          </a:bodyPr>
          <a:p>
            <a:pPr algn="ctr">
              <a:lnSpc>
                <a:spcPct val="107000"/>
              </a:lnSpc>
              <a:spcAft>
                <a:spcPts val="800"/>
              </a:spcAft>
            </a:pPr>
            <a:r>
              <a:rPr b="1" dirty="0" lang="en-US"/>
              <a:t>By</a:t>
            </a:r>
          </a:p>
          <a:p>
            <a:pPr algn="ctr">
              <a:lnSpc>
                <a:spcPct val="107000"/>
              </a:lnSpc>
              <a:spcAft>
                <a:spcPts val="800"/>
              </a:spcAft>
            </a:pPr>
            <a:r>
              <a:rPr b="1" dirty="0" lang="en-US">
                <a:solidFill>
                  <a:srgbClr val="002060"/>
                </a:solidFill>
              </a:rPr>
              <a:t>B</a:t>
            </a:r>
            <a:r>
              <a:rPr b="1" dirty="0" lang="en-US">
                <a:solidFill>
                  <a:srgbClr val="002060"/>
                </a:solidFill>
              </a:rPr>
              <a:t>.</a:t>
            </a:r>
            <a:r>
              <a:rPr b="1" dirty="0" lang="en-US">
                <a:solidFill>
                  <a:srgbClr val="002060"/>
                </a:solidFill>
              </a:rPr>
              <a:t>R</a:t>
            </a:r>
            <a:r>
              <a:rPr b="1" dirty="0" lang="en-US">
                <a:solidFill>
                  <a:srgbClr val="002060"/>
                </a:solidFill>
              </a:rPr>
              <a:t>a</a:t>
            </a:r>
            <a:r>
              <a:rPr b="1" dirty="0" lang="en-US">
                <a:solidFill>
                  <a:srgbClr val="002060"/>
                </a:solidFill>
              </a:rPr>
              <a:t>m</a:t>
            </a:r>
            <a:r>
              <a:rPr b="1" dirty="0" lang="en-US">
                <a:solidFill>
                  <a:srgbClr val="002060"/>
                </a:solidFill>
              </a:rPr>
              <a:t>y</a:t>
            </a:r>
            <a:r>
              <a:rPr b="1" dirty="0" lang="en-US">
                <a:solidFill>
                  <a:srgbClr val="002060"/>
                </a:solidFill>
              </a:rPr>
              <a:t>a</a:t>
            </a:r>
            <a:r>
              <a:rPr b="1" dirty="0" lang="en-US">
                <a:solidFill>
                  <a:srgbClr val="002060"/>
                </a:solidFill>
              </a:rPr>
              <a:t>(</a:t>
            </a:r>
            <a:r>
              <a:rPr b="1" dirty="0" lang="en-US">
                <a:solidFill>
                  <a:srgbClr val="002060"/>
                </a:solidFill>
              </a:rPr>
              <a:t>1</a:t>
            </a:r>
            <a:r>
              <a:rPr b="1" dirty="0" lang="en-US">
                <a:solidFill>
                  <a:srgbClr val="002060"/>
                </a:solidFill>
              </a:rPr>
              <a:t>8</a:t>
            </a:r>
            <a:r>
              <a:rPr b="1" dirty="0" lang="en-US">
                <a:solidFill>
                  <a:srgbClr val="002060"/>
                </a:solidFill>
              </a:rPr>
              <a:t>6</a:t>
            </a:r>
            <a:r>
              <a:rPr b="1" dirty="0" lang="en-US">
                <a:solidFill>
                  <a:srgbClr val="002060"/>
                </a:solidFill>
              </a:rPr>
              <a:t>4</a:t>
            </a:r>
            <a:r>
              <a:rPr b="1" dirty="0" lang="en-US">
                <a:solidFill>
                  <a:srgbClr val="002060"/>
                </a:solidFill>
              </a:rPr>
              <a:t>6</a:t>
            </a:r>
            <a:r>
              <a:rPr b="1" dirty="0" lang="en-US">
                <a:solidFill>
                  <a:srgbClr val="002060"/>
                </a:solidFill>
              </a:rPr>
              <a:t>D</a:t>
            </a:r>
            <a:r>
              <a:rPr b="1" dirty="0" lang="en-US">
                <a:solidFill>
                  <a:srgbClr val="002060"/>
                </a:solidFill>
              </a:rPr>
              <a:t>4</a:t>
            </a:r>
            <a:r>
              <a:rPr b="1" dirty="0" lang="en-US">
                <a:solidFill>
                  <a:srgbClr val="002060"/>
                </a:solidFill>
              </a:rPr>
              <a:t>3</a:t>
            </a:r>
            <a:r>
              <a:rPr b="1" dirty="0" lang="en-US">
                <a:solidFill>
                  <a:srgbClr val="002060"/>
                </a:solidFill>
              </a:rPr>
              <a:t>0</a:t>
            </a:r>
            <a:r>
              <a:rPr b="1" dirty="0" lang="en-US">
                <a:solidFill>
                  <a:srgbClr val="002060"/>
                </a:solidFill>
              </a:rPr>
              <a:t>5</a:t>
            </a:r>
            <a:r>
              <a:rPr b="1" dirty="0" lang="en-US">
                <a:solidFill>
                  <a:srgbClr val="002060"/>
                </a:solidFill>
              </a:rPr>
              <a:t>)</a:t>
            </a:r>
            <a:endParaRPr altLang="en-US" lang="zh-CN"/>
          </a:p>
          <a:p>
            <a:pPr algn="ctr">
              <a:lnSpc>
                <a:spcPct val="107000"/>
              </a:lnSpc>
              <a:spcAft>
                <a:spcPts val="800"/>
              </a:spcAft>
            </a:pPr>
            <a:r>
              <a:rPr altLang="en-US" b="1" dirty="0" lang="en-US">
                <a:solidFill>
                  <a:srgbClr val="002060"/>
                </a:solidFill>
              </a:rPr>
              <a:t>(</a:t>
            </a:r>
            <a:r>
              <a:rPr altLang="en-US" b="1" dirty="0" lang="en-US">
                <a:solidFill>
                  <a:srgbClr val="002060"/>
                </a:solidFill>
              </a:rPr>
              <a:t>P</a:t>
            </a:r>
            <a:r>
              <a:rPr altLang="en-US" b="1" dirty="0" lang="en-US">
                <a:solidFill>
                  <a:srgbClr val="002060"/>
                </a:solidFill>
              </a:rPr>
              <a:t>E</a:t>
            </a:r>
            <a:r>
              <a:rPr altLang="en-US" b="1" dirty="0" lang="en-US">
                <a:solidFill>
                  <a:srgbClr val="002060"/>
                </a:solidFill>
              </a:rPr>
              <a:t>)</a:t>
            </a:r>
            <a:endParaRPr altLang="en-US" 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590" name="Title 1"/>
          <p:cNvSpPr>
            <a:spLocks noGrp="1"/>
          </p:cNvSpPr>
          <p:nvPr>
            <p:ph type="ctrTitle"/>
          </p:nvPr>
        </p:nvSpPr>
        <p:spPr>
          <a:xfrm>
            <a:off x="1524000" y="212036"/>
            <a:ext cx="9144000" cy="808382"/>
          </a:xfrm>
        </p:spPr>
        <p:txBody>
          <a:bodyPr>
            <a:normAutofit/>
          </a:bodyPr>
          <a:p>
            <a:r>
              <a:rPr b="1" dirty="0" sz="3200" lang="en-IN">
                <a:solidFill>
                  <a:srgbClr val="FF0000"/>
                </a:solidFill>
                <a:latin typeface="Times New Roman" panose="02020603050405020304" pitchFamily="18" charset="0"/>
                <a:cs typeface="Times New Roman" panose="02020603050405020304" pitchFamily="18" charset="0"/>
              </a:rPr>
              <a:t>ABSTRACT</a:t>
            </a:r>
          </a:p>
        </p:txBody>
      </p:sp>
      <p:sp>
        <p:nvSpPr>
          <p:cNvPr id="1048591" name="Subtitle 2"/>
          <p:cNvSpPr>
            <a:spLocks noGrp="1"/>
          </p:cNvSpPr>
          <p:nvPr>
            <p:ph type="subTitle" idx="1"/>
          </p:nvPr>
        </p:nvSpPr>
        <p:spPr>
          <a:xfrm>
            <a:off x="86140" y="1020418"/>
            <a:ext cx="12019721" cy="6404972"/>
          </a:xfrm>
          <a:prstGeom prst="rect"/>
        </p:spPr>
        <p:txBody>
          <a:bodyPr bIns="45720" lIns="91440" rIns="91440" rtlCol="0" tIns="45720" vert="horz">
            <a:noAutofit/>
          </a:bodyPr>
          <a:lstStyle>
            <a:lvl1pPr algn="ctr" defTabSz="914400" indent="0" marL="0">
              <a:lnSpc>
                <a:spcPct val="90000"/>
              </a:lnSpc>
              <a:buFont typeface="Arial" panose="020B0604020202020204" pitchFamily="34" charset="0"/>
              <a:buNone/>
              <a:defRPr sz="2400"/>
            </a:lvl1pPr>
            <a:lvl2pPr algn="ctr" defTabSz="914400" indent="0" marL="457200">
              <a:lnSpc>
                <a:spcPct val="90000"/>
              </a:lnSpc>
              <a:buFont typeface="Arial" panose="020B0604020202020204" pitchFamily="34" charset="0"/>
              <a:buNone/>
              <a:defRPr sz="2000"/>
            </a:lvl2pPr>
            <a:lvl3pPr algn="ctr" defTabSz="914400" indent="0" marL="914400">
              <a:lnSpc>
                <a:spcPct val="90000"/>
              </a:lnSpc>
              <a:buFont typeface="Arial" panose="020B0604020202020204" pitchFamily="34" charset="0"/>
              <a:buNone/>
              <a:defRPr sz="1800"/>
            </a:lvl3pPr>
            <a:lvl4pPr algn="ctr" defTabSz="914400" indent="0" marL="1371600">
              <a:lnSpc>
                <a:spcPct val="90000"/>
              </a:lnSpc>
              <a:buFont typeface="Arial" panose="020B0604020202020204" pitchFamily="34" charset="0"/>
              <a:buNone/>
              <a:defRPr sz="1600"/>
            </a:lvl4pPr>
            <a:lvl5pPr algn="ctr" defTabSz="914400" indent="0" marL="1828800">
              <a:lnSpc>
                <a:spcPct val="90000"/>
              </a:lnSpc>
              <a:buFont typeface="Arial" panose="020B0604020202020204" pitchFamily="34" charset="0"/>
              <a:buNone/>
              <a:defRPr sz="1600"/>
            </a:lvl5pPr>
            <a:lvl6pPr algn="ctr" defTabSz="914400" indent="0" marL="2286000">
              <a:lnSpc>
                <a:spcPct val="90000"/>
              </a:lnSpc>
              <a:buFont typeface="Arial" panose="020B0604020202020204" pitchFamily="34" charset="0"/>
              <a:buNone/>
              <a:defRPr sz="1600"/>
            </a:lvl6pPr>
            <a:lvl7pPr algn="ctr" defTabSz="914400" indent="0" marL="2743200">
              <a:lnSpc>
                <a:spcPct val="90000"/>
              </a:lnSpc>
              <a:buFont typeface="Arial" panose="020B0604020202020204" pitchFamily="34" charset="0"/>
              <a:buNone/>
              <a:defRPr sz="1600"/>
            </a:lvl7pPr>
            <a:lvl8pPr algn="ctr" defTabSz="914400" indent="0" marL="3200400">
              <a:lnSpc>
                <a:spcPct val="90000"/>
              </a:lnSpc>
              <a:buFont typeface="Arial" panose="020B0604020202020204" pitchFamily="34" charset="0"/>
              <a:buNone/>
              <a:defRPr sz="1600"/>
            </a:lvl8pPr>
            <a:lvl9pPr algn="ctr" defTabSz="914400" indent="0" marL="3657600">
              <a:lnSpc>
                <a:spcPct val="90000"/>
              </a:lnSpc>
              <a:buFont typeface="Arial" panose="020B0604020202020204" pitchFamily="34" charset="0"/>
              <a:buNone/>
              <a:defRPr sz="1600"/>
            </a:lvl9pPr>
          </a:lstStyle>
          <a:p>
            <a:pPr algn="just">
              <a:lnSpc>
                <a:spcPct val="150000"/>
              </a:lnSpc>
            </a:pPr>
            <a:r>
              <a:rPr dirty="0" sz="1900" lang="en-US">
                <a:latin typeface="Times New Roman" panose="02020603050405020304" pitchFamily="18" charset="0"/>
                <a:cs typeface="Times New Roman" panose="02020603050405020304" pitchFamily="18" charset="0"/>
              </a:rPr>
              <a:t>M</a:t>
            </a:r>
            <a:r>
              <a:rPr dirty="0" sz="1900" lang="en-US">
                <a:latin typeface="Times New Roman" panose="02020603050405020304" pitchFamily="18" charset="0"/>
                <a:cs typeface="Times New Roman" panose="02020603050405020304" pitchFamily="18" charset="0"/>
              </a:rPr>
              <a:t>o</a:t>
            </a:r>
            <a:r>
              <a:rPr dirty="0" sz="1900" lang="en-US">
                <a:latin typeface="Times New Roman" panose="02020603050405020304" pitchFamily="18" charset="0"/>
                <a:cs typeface="Times New Roman" panose="02020603050405020304" pitchFamily="18" charset="0"/>
              </a:rPr>
              <a:t>d</a:t>
            </a:r>
            <a:r>
              <a:rPr dirty="0" sz="1900" lang="en-US">
                <a:latin typeface="Times New Roman" panose="02020603050405020304" pitchFamily="18" charset="0"/>
                <a:cs typeface="Times New Roman" panose="02020603050405020304" pitchFamily="18" charset="0"/>
              </a:rPr>
              <a:t>e</a:t>
            </a:r>
            <a:r>
              <a:rPr dirty="0" sz="1900" lang="en-US">
                <a:latin typeface="Times New Roman" panose="02020603050405020304" pitchFamily="18" charset="0"/>
                <a:cs typeface="Times New Roman" panose="02020603050405020304" pitchFamily="18" charset="0"/>
              </a:rPr>
              <a:t>l</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p</a:t>
            </a:r>
            <a:r>
              <a:rPr dirty="0" sz="1900" lang="en-US">
                <a:latin typeface="Times New Roman" panose="02020603050405020304" pitchFamily="18" charset="0"/>
                <a:cs typeface="Times New Roman" panose="02020603050405020304" pitchFamily="18" charset="0"/>
              </a:rPr>
              <a:t>r</a:t>
            </a:r>
            <a:r>
              <a:rPr dirty="0" sz="1900" lang="en-US">
                <a:latin typeface="Times New Roman" panose="02020603050405020304" pitchFamily="18" charset="0"/>
                <a:cs typeface="Times New Roman" panose="02020603050405020304" pitchFamily="18" charset="0"/>
              </a:rPr>
              <a:t>e</a:t>
            </a:r>
            <a:r>
              <a:rPr dirty="0" sz="1900" lang="en-US">
                <a:latin typeface="Times New Roman" panose="02020603050405020304" pitchFamily="18" charset="0"/>
                <a:cs typeface="Times New Roman" panose="02020603050405020304" pitchFamily="18" charset="0"/>
              </a:rPr>
              <a:t>d</a:t>
            </a:r>
            <a:r>
              <a:rPr dirty="0" sz="1900" lang="en-US">
                <a:latin typeface="Times New Roman" panose="02020603050405020304" pitchFamily="18" charset="0"/>
                <a:cs typeface="Times New Roman" panose="02020603050405020304" pitchFamily="18" charset="0"/>
              </a:rPr>
              <a:t>i</a:t>
            </a:r>
            <a:r>
              <a:rPr dirty="0" sz="1900" lang="en-US">
                <a:latin typeface="Times New Roman" panose="02020603050405020304" pitchFamily="18" charset="0"/>
                <a:cs typeface="Times New Roman" panose="02020603050405020304" pitchFamily="18" charset="0"/>
              </a:rPr>
              <a:t>c</a:t>
            </a:r>
            <a:r>
              <a:rPr dirty="0" sz="1900" lang="en-US">
                <a:latin typeface="Times New Roman" panose="02020603050405020304" pitchFamily="18" charset="0"/>
                <a:cs typeface="Times New Roman" panose="02020603050405020304" pitchFamily="18" charset="0"/>
              </a:rPr>
              <a:t>t</a:t>
            </a:r>
            <a:r>
              <a:rPr dirty="0" sz="1900" lang="en-US">
                <a:latin typeface="Times New Roman" panose="02020603050405020304" pitchFamily="18" charset="0"/>
                <a:cs typeface="Times New Roman" panose="02020603050405020304" pitchFamily="18" charset="0"/>
              </a:rPr>
              <a:t>i</a:t>
            </a:r>
            <a:r>
              <a:rPr dirty="0" sz="1900" lang="en-US">
                <a:latin typeface="Times New Roman" panose="02020603050405020304" pitchFamily="18" charset="0"/>
                <a:cs typeface="Times New Roman" panose="02020603050405020304" pitchFamily="18" charset="0"/>
              </a:rPr>
              <a:t>v</a:t>
            </a:r>
            <a:r>
              <a:rPr dirty="0" sz="1900" lang="en-US">
                <a:latin typeface="Times New Roman" panose="02020603050405020304" pitchFamily="18" charset="0"/>
                <a:cs typeface="Times New Roman" panose="02020603050405020304" pitchFamily="18" charset="0"/>
              </a:rPr>
              <a:t>e</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c</a:t>
            </a:r>
            <a:r>
              <a:rPr dirty="0" sz="1900" lang="en-US">
                <a:latin typeface="Times New Roman" panose="02020603050405020304" pitchFamily="18" charset="0"/>
                <a:cs typeface="Times New Roman" panose="02020603050405020304" pitchFamily="18" charset="0"/>
              </a:rPr>
              <a:t>o</a:t>
            </a:r>
            <a:r>
              <a:rPr dirty="0" sz="1900" lang="en-US">
                <a:latin typeface="Times New Roman" panose="02020603050405020304" pitchFamily="18" charset="0"/>
                <a:cs typeface="Times New Roman" panose="02020603050405020304" pitchFamily="18" charset="0"/>
              </a:rPr>
              <a:t>n</a:t>
            </a:r>
            <a:r>
              <a:rPr dirty="0" sz="1900" lang="en-US">
                <a:latin typeface="Times New Roman" panose="02020603050405020304" pitchFamily="18" charset="0"/>
                <a:cs typeface="Times New Roman" panose="02020603050405020304" pitchFamily="18" charset="0"/>
              </a:rPr>
              <a:t>t</a:t>
            </a:r>
            <a:r>
              <a:rPr dirty="0" sz="1900" lang="en-US">
                <a:latin typeface="Times New Roman" panose="02020603050405020304" pitchFamily="18" charset="0"/>
                <a:cs typeface="Times New Roman" panose="02020603050405020304" pitchFamily="18" charset="0"/>
              </a:rPr>
              <a:t>r</a:t>
            </a:r>
            <a:r>
              <a:rPr dirty="0" sz="1900" lang="en-US">
                <a:latin typeface="Times New Roman" panose="02020603050405020304" pitchFamily="18" charset="0"/>
                <a:cs typeface="Times New Roman" panose="02020603050405020304" pitchFamily="18" charset="0"/>
              </a:rPr>
              <a:t>o</a:t>
            </a:r>
            <a:r>
              <a:rPr dirty="0" sz="1900" lang="en-US">
                <a:latin typeface="Times New Roman" panose="02020603050405020304" pitchFamily="18" charset="0"/>
                <a:cs typeface="Times New Roman" panose="02020603050405020304" pitchFamily="18" charset="0"/>
              </a:rPr>
              <a:t>l</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i</a:t>
            </a:r>
            <a:r>
              <a:rPr dirty="0" sz="1900" lang="en-US">
                <a:latin typeface="Times New Roman" panose="02020603050405020304" pitchFamily="18" charset="0"/>
                <a:cs typeface="Times New Roman" panose="02020603050405020304" pitchFamily="18" charset="0"/>
              </a:rPr>
              <a:t>s</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o</a:t>
            </a:r>
            <a:r>
              <a:rPr dirty="0" sz="1900" lang="en-US">
                <a:latin typeface="Times New Roman" panose="02020603050405020304" pitchFamily="18" charset="0"/>
                <a:cs typeface="Times New Roman" panose="02020603050405020304" pitchFamily="18" charset="0"/>
              </a:rPr>
              <a:t>n</a:t>
            </a:r>
            <a:r>
              <a:rPr dirty="0" sz="1900" lang="en-US">
                <a:latin typeface="Times New Roman" panose="02020603050405020304" pitchFamily="18" charset="0"/>
                <a:cs typeface="Times New Roman" panose="02020603050405020304" pitchFamily="18" charset="0"/>
              </a:rPr>
              <a:t>e</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o</a:t>
            </a:r>
            <a:r>
              <a:rPr dirty="0" sz="1900" lang="en-US">
                <a:latin typeface="Times New Roman" panose="02020603050405020304" pitchFamily="18" charset="0"/>
                <a:cs typeface="Times New Roman" panose="02020603050405020304" pitchFamily="18" charset="0"/>
              </a:rPr>
              <a:t>f</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t</a:t>
            </a:r>
            <a:r>
              <a:rPr dirty="0" sz="1900" lang="en-US">
                <a:latin typeface="Times New Roman" panose="02020603050405020304" pitchFamily="18" charset="0"/>
                <a:cs typeface="Times New Roman" panose="02020603050405020304" pitchFamily="18" charset="0"/>
              </a:rPr>
              <a:t>h</a:t>
            </a:r>
            <a:r>
              <a:rPr dirty="0" sz="1900" lang="en-US">
                <a:latin typeface="Times New Roman" panose="02020603050405020304" pitchFamily="18" charset="0"/>
                <a:cs typeface="Times New Roman" panose="02020603050405020304" pitchFamily="18" charset="0"/>
              </a:rPr>
              <a:t>e</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m</a:t>
            </a:r>
            <a:r>
              <a:rPr dirty="0" sz="1900" lang="en-US">
                <a:latin typeface="Times New Roman" panose="02020603050405020304" pitchFamily="18" charset="0"/>
                <a:cs typeface="Times New Roman" panose="02020603050405020304" pitchFamily="18" charset="0"/>
              </a:rPr>
              <a:t>o</a:t>
            </a:r>
            <a:r>
              <a:rPr dirty="0" sz="1900" lang="en-US">
                <a:latin typeface="Times New Roman" panose="02020603050405020304" pitchFamily="18" charset="0"/>
                <a:cs typeface="Times New Roman" panose="02020603050405020304" pitchFamily="18" charset="0"/>
              </a:rPr>
              <a:t>d</a:t>
            </a:r>
            <a:r>
              <a:rPr dirty="0" sz="1900" lang="en-US">
                <a:latin typeface="Times New Roman" panose="02020603050405020304" pitchFamily="18" charset="0"/>
                <a:cs typeface="Times New Roman" panose="02020603050405020304" pitchFamily="18" charset="0"/>
              </a:rPr>
              <a:t>e</a:t>
            </a:r>
            <a:r>
              <a:rPr dirty="0" sz="1900" lang="en-US">
                <a:latin typeface="Times New Roman" panose="02020603050405020304" pitchFamily="18" charset="0"/>
                <a:cs typeface="Times New Roman" panose="02020603050405020304" pitchFamily="18" charset="0"/>
              </a:rPr>
              <a:t>r</a:t>
            </a:r>
            <a:r>
              <a:rPr dirty="0" sz="1900" lang="en-US">
                <a:latin typeface="Times New Roman" panose="02020603050405020304" pitchFamily="18" charset="0"/>
                <a:cs typeface="Times New Roman" panose="02020603050405020304" pitchFamily="18" charset="0"/>
              </a:rPr>
              <a:t>n</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c</a:t>
            </a:r>
            <a:r>
              <a:rPr dirty="0" sz="1900" lang="en-US">
                <a:latin typeface="Times New Roman" panose="02020603050405020304" pitchFamily="18" charset="0"/>
                <a:cs typeface="Times New Roman" panose="02020603050405020304" pitchFamily="18" charset="0"/>
              </a:rPr>
              <a:t>o</a:t>
            </a:r>
            <a:r>
              <a:rPr dirty="0" sz="1900" lang="en-US">
                <a:latin typeface="Times New Roman" panose="02020603050405020304" pitchFamily="18" charset="0"/>
                <a:cs typeface="Times New Roman" panose="02020603050405020304" pitchFamily="18" charset="0"/>
              </a:rPr>
              <a:t>n</a:t>
            </a:r>
            <a:r>
              <a:rPr dirty="0" sz="1900" lang="en-US">
                <a:latin typeface="Times New Roman" panose="02020603050405020304" pitchFamily="18" charset="0"/>
                <a:cs typeface="Times New Roman" panose="02020603050405020304" pitchFamily="18" charset="0"/>
              </a:rPr>
              <a:t>t</a:t>
            </a:r>
            <a:r>
              <a:rPr dirty="0" sz="1900" lang="en-US">
                <a:latin typeface="Times New Roman" panose="02020603050405020304" pitchFamily="18" charset="0"/>
                <a:cs typeface="Times New Roman" panose="02020603050405020304" pitchFamily="18" charset="0"/>
              </a:rPr>
              <a:t>r</a:t>
            </a:r>
            <a:r>
              <a:rPr dirty="0" sz="1900" lang="en-US">
                <a:latin typeface="Times New Roman" panose="02020603050405020304" pitchFamily="18" charset="0"/>
                <a:cs typeface="Times New Roman" panose="02020603050405020304" pitchFamily="18" charset="0"/>
              </a:rPr>
              <a:t>o</a:t>
            </a:r>
            <a:r>
              <a:rPr dirty="0" sz="1900" lang="en-US">
                <a:latin typeface="Times New Roman" panose="02020603050405020304" pitchFamily="18" charset="0"/>
                <a:cs typeface="Times New Roman" panose="02020603050405020304" pitchFamily="18" charset="0"/>
              </a:rPr>
              <a:t>l</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t</a:t>
            </a:r>
            <a:r>
              <a:rPr dirty="0" sz="1900" lang="en-US">
                <a:latin typeface="Times New Roman" panose="02020603050405020304" pitchFamily="18" charset="0"/>
                <a:cs typeface="Times New Roman" panose="02020603050405020304" pitchFamily="18" charset="0"/>
              </a:rPr>
              <a:t>e</a:t>
            </a:r>
            <a:r>
              <a:rPr dirty="0" sz="1900" lang="en-US">
                <a:latin typeface="Times New Roman" panose="02020603050405020304" pitchFamily="18" charset="0"/>
                <a:cs typeface="Times New Roman" panose="02020603050405020304" pitchFamily="18" charset="0"/>
              </a:rPr>
              <a:t>c</a:t>
            </a:r>
            <a:r>
              <a:rPr dirty="0" sz="1900" lang="en-US">
                <a:latin typeface="Times New Roman" panose="02020603050405020304" pitchFamily="18" charset="0"/>
                <a:cs typeface="Times New Roman" panose="02020603050405020304" pitchFamily="18" charset="0"/>
              </a:rPr>
              <a:t>h</a:t>
            </a:r>
            <a:r>
              <a:rPr dirty="0" sz="1900" lang="en-US">
                <a:latin typeface="Times New Roman" panose="02020603050405020304" pitchFamily="18" charset="0"/>
                <a:cs typeface="Times New Roman" panose="02020603050405020304" pitchFamily="18" charset="0"/>
              </a:rPr>
              <a:t>n</a:t>
            </a:r>
            <a:r>
              <a:rPr dirty="0" sz="1900" lang="en-US">
                <a:latin typeface="Times New Roman" panose="02020603050405020304" pitchFamily="18" charset="0"/>
                <a:cs typeface="Times New Roman" panose="02020603050405020304" pitchFamily="18" charset="0"/>
              </a:rPr>
              <a:t>i</a:t>
            </a:r>
            <a:r>
              <a:rPr dirty="0" sz="1900" lang="en-US">
                <a:latin typeface="Times New Roman" panose="02020603050405020304" pitchFamily="18" charset="0"/>
                <a:cs typeface="Times New Roman" panose="02020603050405020304" pitchFamily="18" charset="0"/>
              </a:rPr>
              <a:t>q</a:t>
            </a:r>
            <a:r>
              <a:rPr dirty="0" sz="1900" lang="en-US">
                <a:latin typeface="Times New Roman" panose="02020603050405020304" pitchFamily="18" charset="0"/>
                <a:cs typeface="Times New Roman" panose="02020603050405020304" pitchFamily="18" charset="0"/>
              </a:rPr>
              <a:t>u</a:t>
            </a:r>
            <a:r>
              <a:rPr dirty="0" sz="1900" lang="en-US">
                <a:latin typeface="Times New Roman" panose="02020603050405020304" pitchFamily="18" charset="0"/>
                <a:cs typeface="Times New Roman" panose="02020603050405020304" pitchFamily="18" charset="0"/>
              </a:rPr>
              <a:t>e</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u</a:t>
            </a:r>
            <a:r>
              <a:rPr dirty="0" sz="1900" lang="en-US">
                <a:latin typeface="Times New Roman" panose="02020603050405020304" pitchFamily="18" charset="0"/>
                <a:cs typeface="Times New Roman" panose="02020603050405020304" pitchFamily="18" charset="0"/>
              </a:rPr>
              <a:t>s</a:t>
            </a:r>
            <a:r>
              <a:rPr dirty="0" sz="1900" lang="en-US">
                <a:latin typeface="Times New Roman" panose="02020603050405020304" pitchFamily="18" charset="0"/>
                <a:cs typeface="Times New Roman" panose="02020603050405020304" pitchFamily="18" charset="0"/>
              </a:rPr>
              <a:t>e</a:t>
            </a:r>
            <a:r>
              <a:rPr dirty="0" sz="1900" lang="en-US">
                <a:latin typeface="Times New Roman" panose="02020603050405020304" pitchFamily="18" charset="0"/>
                <a:cs typeface="Times New Roman" panose="02020603050405020304" pitchFamily="18" charset="0"/>
              </a:rPr>
              <a:t>d</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f</a:t>
            </a:r>
            <a:r>
              <a:rPr dirty="0" sz="1900" lang="en-US">
                <a:latin typeface="Times New Roman" panose="02020603050405020304" pitchFamily="18" charset="0"/>
                <a:cs typeface="Times New Roman" panose="02020603050405020304" pitchFamily="18" charset="0"/>
              </a:rPr>
              <a:t>o</a:t>
            </a:r>
            <a:r>
              <a:rPr dirty="0" sz="1900" lang="en-US">
                <a:latin typeface="Times New Roman" panose="02020603050405020304" pitchFamily="18" charset="0"/>
                <a:cs typeface="Times New Roman" panose="02020603050405020304" pitchFamily="18" charset="0"/>
              </a:rPr>
              <a:t>r</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p</a:t>
            </a:r>
            <a:r>
              <a:rPr dirty="0" sz="1900" lang="en-US">
                <a:latin typeface="Times New Roman" panose="02020603050405020304" pitchFamily="18" charset="0"/>
                <a:cs typeface="Times New Roman" panose="02020603050405020304" pitchFamily="18" charset="0"/>
              </a:rPr>
              <a:t>o</a:t>
            </a:r>
            <a:r>
              <a:rPr dirty="0" sz="1900" lang="en-US">
                <a:latin typeface="Times New Roman" panose="02020603050405020304" pitchFamily="18" charset="0"/>
                <a:cs typeface="Times New Roman" panose="02020603050405020304" pitchFamily="18" charset="0"/>
              </a:rPr>
              <a:t>w</a:t>
            </a:r>
            <a:r>
              <a:rPr dirty="0" sz="1900" lang="en-US">
                <a:latin typeface="Times New Roman" panose="02020603050405020304" pitchFamily="18" charset="0"/>
                <a:cs typeface="Times New Roman" panose="02020603050405020304" pitchFamily="18" charset="0"/>
              </a:rPr>
              <a:t>e</a:t>
            </a:r>
            <a:r>
              <a:rPr dirty="0" sz="1900" lang="en-US">
                <a:latin typeface="Times New Roman" panose="02020603050405020304" pitchFamily="18" charset="0"/>
                <a:cs typeface="Times New Roman" panose="02020603050405020304" pitchFamily="18" charset="0"/>
              </a:rPr>
              <a:t>r</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c</a:t>
            </a:r>
            <a:r>
              <a:rPr dirty="0" sz="1900" lang="en-US">
                <a:latin typeface="Times New Roman" panose="02020603050405020304" pitchFamily="18" charset="0"/>
                <a:cs typeface="Times New Roman" panose="02020603050405020304" pitchFamily="18" charset="0"/>
              </a:rPr>
              <a:t>o</a:t>
            </a:r>
            <a:r>
              <a:rPr dirty="0" sz="1900" lang="en-US">
                <a:latin typeface="Times New Roman" panose="02020603050405020304" pitchFamily="18" charset="0"/>
                <a:cs typeface="Times New Roman" panose="02020603050405020304" pitchFamily="18" charset="0"/>
              </a:rPr>
              <a:t>n</a:t>
            </a:r>
            <a:r>
              <a:rPr dirty="0" sz="1900" lang="en-US">
                <a:latin typeface="Times New Roman" panose="02020603050405020304" pitchFamily="18" charset="0"/>
                <a:cs typeface="Times New Roman" panose="02020603050405020304" pitchFamily="18" charset="0"/>
              </a:rPr>
              <a:t>v</a:t>
            </a:r>
            <a:r>
              <a:rPr dirty="0" sz="1900" lang="en-US">
                <a:latin typeface="Times New Roman" panose="02020603050405020304" pitchFamily="18" charset="0"/>
                <a:cs typeface="Times New Roman" panose="02020603050405020304" pitchFamily="18" charset="0"/>
              </a:rPr>
              <a:t>e</a:t>
            </a:r>
            <a:r>
              <a:rPr dirty="0" sz="1900" lang="en-US">
                <a:latin typeface="Times New Roman" panose="02020603050405020304" pitchFamily="18" charset="0"/>
                <a:cs typeface="Times New Roman" panose="02020603050405020304" pitchFamily="18" charset="0"/>
              </a:rPr>
              <a:t>r</a:t>
            </a:r>
            <a:r>
              <a:rPr dirty="0" sz="1900" lang="en-US">
                <a:latin typeface="Times New Roman" panose="02020603050405020304" pitchFamily="18" charset="0"/>
                <a:cs typeface="Times New Roman" panose="02020603050405020304" pitchFamily="18" charset="0"/>
              </a:rPr>
              <a:t>t</a:t>
            </a:r>
            <a:r>
              <a:rPr dirty="0" sz="1900" lang="en-US">
                <a:latin typeface="Times New Roman" panose="02020603050405020304" pitchFamily="18" charset="0"/>
                <a:cs typeface="Times New Roman" panose="02020603050405020304" pitchFamily="18" charset="0"/>
              </a:rPr>
              <a:t>e</a:t>
            </a:r>
            <a:r>
              <a:rPr dirty="0" sz="1900" lang="en-US">
                <a:latin typeface="Times New Roman" panose="02020603050405020304" pitchFamily="18" charset="0"/>
                <a:cs typeface="Times New Roman" panose="02020603050405020304" pitchFamily="18" charset="0"/>
              </a:rPr>
              <a:t>r</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a</a:t>
            </a:r>
            <a:r>
              <a:rPr dirty="0" sz="1900" lang="en-US">
                <a:latin typeface="Times New Roman" panose="02020603050405020304" pitchFamily="18" charset="0"/>
                <a:cs typeface="Times New Roman" panose="02020603050405020304" pitchFamily="18" charset="0"/>
              </a:rPr>
              <a:t>n</a:t>
            </a:r>
            <a:r>
              <a:rPr dirty="0" sz="1900" lang="en-US">
                <a:latin typeface="Times New Roman" panose="02020603050405020304" pitchFamily="18" charset="0"/>
                <a:cs typeface="Times New Roman" panose="02020603050405020304" pitchFamily="18" charset="0"/>
              </a:rPr>
              <a:t>d</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e</a:t>
            </a:r>
            <a:r>
              <a:rPr dirty="0" sz="1900" lang="en-US">
                <a:latin typeface="Times New Roman" panose="02020603050405020304" pitchFamily="18" charset="0"/>
                <a:cs typeface="Times New Roman" panose="02020603050405020304" pitchFamily="18" charset="0"/>
              </a:rPr>
              <a:t>l</a:t>
            </a:r>
            <a:r>
              <a:rPr dirty="0" sz="1900" lang="en-US">
                <a:latin typeface="Times New Roman" panose="02020603050405020304" pitchFamily="18" charset="0"/>
                <a:cs typeface="Times New Roman" panose="02020603050405020304" pitchFamily="18" charset="0"/>
              </a:rPr>
              <a:t>e</a:t>
            </a:r>
            <a:r>
              <a:rPr dirty="0" sz="1900" lang="en-US">
                <a:latin typeface="Times New Roman" panose="02020603050405020304" pitchFamily="18" charset="0"/>
                <a:cs typeface="Times New Roman" panose="02020603050405020304" pitchFamily="18" charset="0"/>
              </a:rPr>
              <a:t>c</a:t>
            </a:r>
            <a:r>
              <a:rPr dirty="0" sz="1900" lang="en-US">
                <a:latin typeface="Times New Roman" panose="02020603050405020304" pitchFamily="18" charset="0"/>
                <a:cs typeface="Times New Roman" panose="02020603050405020304" pitchFamily="18" charset="0"/>
              </a:rPr>
              <a:t>t</a:t>
            </a:r>
            <a:r>
              <a:rPr dirty="0" sz="1900" lang="en-US">
                <a:latin typeface="Times New Roman" panose="02020603050405020304" pitchFamily="18" charset="0"/>
                <a:cs typeface="Times New Roman" panose="02020603050405020304" pitchFamily="18" charset="0"/>
              </a:rPr>
              <a:t>r</a:t>
            </a:r>
            <a:r>
              <a:rPr dirty="0" sz="1900" lang="en-US">
                <a:latin typeface="Times New Roman" panose="02020603050405020304" pitchFamily="18" charset="0"/>
                <a:cs typeface="Times New Roman" panose="02020603050405020304" pitchFamily="18" charset="0"/>
              </a:rPr>
              <a:t>i</a:t>
            </a:r>
            <a:r>
              <a:rPr dirty="0" sz="1900" lang="en-US">
                <a:latin typeface="Times New Roman" panose="02020603050405020304" pitchFamily="18" charset="0"/>
                <a:cs typeface="Times New Roman" panose="02020603050405020304" pitchFamily="18" charset="0"/>
              </a:rPr>
              <a:t>c</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d</a:t>
            </a:r>
            <a:r>
              <a:rPr dirty="0" sz="1900" lang="en-US">
                <a:latin typeface="Times New Roman" panose="02020603050405020304" pitchFamily="18" charset="0"/>
                <a:cs typeface="Times New Roman" panose="02020603050405020304" pitchFamily="18" charset="0"/>
              </a:rPr>
              <a:t>r</a:t>
            </a:r>
            <a:r>
              <a:rPr dirty="0" sz="1900" lang="en-US">
                <a:latin typeface="Times New Roman" panose="02020603050405020304" pitchFamily="18" charset="0"/>
                <a:cs typeface="Times New Roman" panose="02020603050405020304" pitchFamily="18" charset="0"/>
              </a:rPr>
              <a:t>i</a:t>
            </a:r>
            <a:r>
              <a:rPr dirty="0" sz="1900" lang="en-US">
                <a:latin typeface="Times New Roman" panose="02020603050405020304" pitchFamily="18" charset="0"/>
                <a:cs typeface="Times New Roman" panose="02020603050405020304" pitchFamily="18" charset="0"/>
              </a:rPr>
              <a:t>v</a:t>
            </a:r>
            <a:r>
              <a:rPr dirty="0" sz="1900" lang="en-US">
                <a:latin typeface="Times New Roman" panose="02020603050405020304" pitchFamily="18" charset="0"/>
                <a:cs typeface="Times New Roman" panose="02020603050405020304" pitchFamily="18" charset="0"/>
              </a:rPr>
              <a:t>e</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a</a:t>
            </a:r>
            <a:r>
              <a:rPr dirty="0" sz="1900" lang="en-US">
                <a:latin typeface="Times New Roman" panose="02020603050405020304" pitchFamily="18" charset="0"/>
                <a:cs typeface="Times New Roman" panose="02020603050405020304" pitchFamily="18" charset="0"/>
              </a:rPr>
              <a:t>p</a:t>
            </a:r>
            <a:r>
              <a:rPr dirty="0" sz="1900" lang="en-US">
                <a:latin typeface="Times New Roman" panose="02020603050405020304" pitchFamily="18" charset="0"/>
                <a:cs typeface="Times New Roman" panose="02020603050405020304" pitchFamily="18" charset="0"/>
              </a:rPr>
              <a:t>p</a:t>
            </a:r>
            <a:r>
              <a:rPr dirty="0" sz="1900" lang="en-US">
                <a:latin typeface="Times New Roman" panose="02020603050405020304" pitchFamily="18" charset="0"/>
                <a:cs typeface="Times New Roman" panose="02020603050405020304" pitchFamily="18" charset="0"/>
              </a:rPr>
              <a:t>l</a:t>
            </a:r>
            <a:r>
              <a:rPr dirty="0" sz="1900" lang="en-US">
                <a:latin typeface="Times New Roman" panose="02020603050405020304" pitchFamily="18" charset="0"/>
                <a:cs typeface="Times New Roman" panose="02020603050405020304" pitchFamily="18" charset="0"/>
              </a:rPr>
              <a:t>i</a:t>
            </a:r>
            <a:r>
              <a:rPr dirty="0" sz="1900" lang="en-US">
                <a:latin typeface="Times New Roman" panose="02020603050405020304" pitchFamily="18" charset="0"/>
                <a:cs typeface="Times New Roman" panose="02020603050405020304" pitchFamily="18" charset="0"/>
              </a:rPr>
              <a:t>c</a:t>
            </a:r>
            <a:r>
              <a:rPr dirty="0" sz="1900" lang="en-US">
                <a:latin typeface="Times New Roman" panose="02020603050405020304" pitchFamily="18" charset="0"/>
                <a:cs typeface="Times New Roman" panose="02020603050405020304" pitchFamily="18" charset="0"/>
              </a:rPr>
              <a:t>a</a:t>
            </a:r>
            <a:r>
              <a:rPr dirty="0" sz="1900" lang="en-US">
                <a:latin typeface="Times New Roman" panose="02020603050405020304" pitchFamily="18" charset="0"/>
                <a:cs typeface="Times New Roman" panose="02020603050405020304" pitchFamily="18" charset="0"/>
              </a:rPr>
              <a:t>t</a:t>
            </a:r>
            <a:r>
              <a:rPr dirty="0" sz="1900" lang="en-US">
                <a:latin typeface="Times New Roman" panose="02020603050405020304" pitchFamily="18" charset="0"/>
                <a:cs typeface="Times New Roman" panose="02020603050405020304" pitchFamily="18" charset="0"/>
              </a:rPr>
              <a:t>i</a:t>
            </a:r>
            <a:r>
              <a:rPr dirty="0" sz="1900" lang="en-US">
                <a:latin typeface="Times New Roman" panose="02020603050405020304" pitchFamily="18" charset="0"/>
                <a:cs typeface="Times New Roman" panose="02020603050405020304" pitchFamily="18" charset="0"/>
              </a:rPr>
              <a:t>o</a:t>
            </a:r>
            <a:r>
              <a:rPr dirty="0" sz="1900" lang="en-US">
                <a:latin typeface="Times New Roman" panose="02020603050405020304" pitchFamily="18" charset="0"/>
                <a:cs typeface="Times New Roman" panose="02020603050405020304" pitchFamily="18" charset="0"/>
              </a:rPr>
              <a:t>n</a:t>
            </a:r>
            <a:r>
              <a:rPr dirty="0" sz="1900" lang="en-US">
                <a:latin typeface="Times New Roman" panose="02020603050405020304" pitchFamily="18" charset="0"/>
                <a:cs typeface="Times New Roman" panose="02020603050405020304" pitchFamily="18" charset="0"/>
              </a:rPr>
              <a:t>.</a:t>
            </a:r>
            <a:r>
              <a:rPr dirty="0" sz="1900" lang="en-US">
                <a:latin typeface="Times New Roman" panose="02020603050405020304" pitchFamily="18" charset="0"/>
                <a:cs typeface="Times New Roman" panose="02020603050405020304" pitchFamily="18" charset="0"/>
              </a:rPr>
              <a:t>T</a:t>
            </a:r>
            <a:r>
              <a:rPr dirty="0" sz="1900" lang="en-US">
                <a:latin typeface="Times New Roman" panose="02020603050405020304" pitchFamily="18" charset="0"/>
                <a:cs typeface="Times New Roman" panose="02020603050405020304" pitchFamily="18" charset="0"/>
              </a:rPr>
              <a:t>h</a:t>
            </a:r>
            <a:r>
              <a:rPr dirty="0" sz="1900" lang="en-US">
                <a:latin typeface="Times New Roman" panose="02020603050405020304" pitchFamily="18" charset="0"/>
                <a:cs typeface="Times New Roman" panose="02020603050405020304" pitchFamily="18" charset="0"/>
              </a:rPr>
              <a:t>i</a:t>
            </a:r>
            <a:r>
              <a:rPr dirty="0" sz="1900" lang="en-US">
                <a:latin typeface="Times New Roman" panose="02020603050405020304" pitchFamily="18" charset="0"/>
                <a:cs typeface="Times New Roman" panose="02020603050405020304" pitchFamily="18" charset="0"/>
              </a:rPr>
              <a:t>s</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p</a:t>
            </a:r>
            <a:r>
              <a:rPr dirty="0" sz="1900" lang="en-US">
                <a:latin typeface="Times New Roman" panose="02020603050405020304" pitchFamily="18" charset="0"/>
                <a:cs typeface="Times New Roman" panose="02020603050405020304" pitchFamily="18" charset="0"/>
              </a:rPr>
              <a:t>a</a:t>
            </a:r>
            <a:r>
              <a:rPr dirty="0" sz="1900" lang="en-US">
                <a:latin typeface="Times New Roman" panose="02020603050405020304" pitchFamily="18" charset="0"/>
                <a:cs typeface="Times New Roman" panose="02020603050405020304" pitchFamily="18" charset="0"/>
              </a:rPr>
              <a:t>p</a:t>
            </a:r>
            <a:r>
              <a:rPr dirty="0" sz="1900" lang="en-US">
                <a:latin typeface="Times New Roman" panose="02020603050405020304" pitchFamily="18" charset="0"/>
                <a:cs typeface="Times New Roman" panose="02020603050405020304" pitchFamily="18" charset="0"/>
              </a:rPr>
              <a:t>e</a:t>
            </a:r>
            <a:r>
              <a:rPr dirty="0" sz="1900" lang="en-US">
                <a:latin typeface="Times New Roman" panose="02020603050405020304" pitchFamily="18" charset="0"/>
                <a:cs typeface="Times New Roman" panose="02020603050405020304" pitchFamily="18" charset="0"/>
              </a:rPr>
              <a:t>r</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p</a:t>
            </a:r>
            <a:r>
              <a:rPr dirty="0" sz="1900" lang="en-US">
                <a:latin typeface="Times New Roman" panose="02020603050405020304" pitchFamily="18" charset="0"/>
                <a:cs typeface="Times New Roman" panose="02020603050405020304" pitchFamily="18" charset="0"/>
              </a:rPr>
              <a:t>r</a:t>
            </a:r>
            <a:r>
              <a:rPr dirty="0" sz="1900" lang="en-US">
                <a:latin typeface="Times New Roman" panose="02020603050405020304" pitchFamily="18" charset="0"/>
                <a:cs typeface="Times New Roman" panose="02020603050405020304" pitchFamily="18" charset="0"/>
              </a:rPr>
              <a:t>o</a:t>
            </a:r>
            <a:r>
              <a:rPr dirty="0" sz="1900" lang="en-US">
                <a:latin typeface="Times New Roman" panose="02020603050405020304" pitchFamily="18" charset="0"/>
                <a:cs typeface="Times New Roman" panose="02020603050405020304" pitchFamily="18" charset="0"/>
              </a:rPr>
              <a:t>p</a:t>
            </a:r>
            <a:r>
              <a:rPr dirty="0" sz="1900" lang="en-US">
                <a:latin typeface="Times New Roman" panose="02020603050405020304" pitchFamily="18" charset="0"/>
                <a:cs typeface="Times New Roman" panose="02020603050405020304" pitchFamily="18" charset="0"/>
              </a:rPr>
              <a:t>o</a:t>
            </a:r>
            <a:r>
              <a:rPr dirty="0" sz="1900" lang="en-US">
                <a:latin typeface="Times New Roman" panose="02020603050405020304" pitchFamily="18" charset="0"/>
                <a:cs typeface="Times New Roman" panose="02020603050405020304" pitchFamily="18" charset="0"/>
              </a:rPr>
              <a:t>s</a:t>
            </a:r>
            <a:r>
              <a:rPr dirty="0" sz="1900" lang="en-US">
                <a:latin typeface="Times New Roman" panose="02020603050405020304" pitchFamily="18" charset="0"/>
                <a:cs typeface="Times New Roman" panose="02020603050405020304" pitchFamily="18" charset="0"/>
              </a:rPr>
              <a:t>e</a:t>
            </a:r>
            <a:r>
              <a:rPr dirty="0" sz="1900" lang="en-US">
                <a:latin typeface="Times New Roman" panose="02020603050405020304" pitchFamily="18" charset="0"/>
                <a:cs typeface="Times New Roman" panose="02020603050405020304" pitchFamily="18" charset="0"/>
              </a:rPr>
              <a:t>d</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a</a:t>
            </a:r>
            <a:r>
              <a:rPr dirty="0" sz="1900" lang="en-US">
                <a:latin typeface="Times New Roman" panose="02020603050405020304" pitchFamily="18" charset="0"/>
                <a:cs typeface="Times New Roman" panose="02020603050405020304" pitchFamily="18" charset="0"/>
              </a:rPr>
              <a:t>n</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o</a:t>
            </a:r>
            <a:r>
              <a:rPr dirty="0" sz="1900" lang="en-US">
                <a:latin typeface="Times New Roman" panose="02020603050405020304" pitchFamily="18" charset="0"/>
                <a:cs typeface="Times New Roman" panose="02020603050405020304" pitchFamily="18" charset="0"/>
              </a:rPr>
              <a:t>n</a:t>
            </a:r>
            <a:r>
              <a:rPr dirty="0" sz="1900" lang="en-US">
                <a:latin typeface="Times New Roman" panose="02020603050405020304" pitchFamily="18" charset="0"/>
                <a:cs typeface="Times New Roman" panose="02020603050405020304" pitchFamily="18" charset="0"/>
              </a:rPr>
              <a:t>l</a:t>
            </a:r>
            <a:r>
              <a:rPr dirty="0" sz="1900" lang="en-US">
                <a:latin typeface="Times New Roman" panose="02020603050405020304" pitchFamily="18" charset="0"/>
                <a:cs typeface="Times New Roman" panose="02020603050405020304" pitchFamily="18" charset="0"/>
              </a:rPr>
              <a:t>i</a:t>
            </a:r>
            <a:r>
              <a:rPr dirty="0" sz="1900" lang="en-US">
                <a:latin typeface="Times New Roman" panose="02020603050405020304" pitchFamily="18" charset="0"/>
                <a:cs typeface="Times New Roman" panose="02020603050405020304" pitchFamily="18" charset="0"/>
              </a:rPr>
              <a:t>n</a:t>
            </a:r>
            <a:r>
              <a:rPr dirty="0" sz="1900" lang="en-US">
                <a:latin typeface="Times New Roman" panose="02020603050405020304" pitchFamily="18" charset="0"/>
                <a:cs typeface="Times New Roman" panose="02020603050405020304" pitchFamily="18" charset="0"/>
              </a:rPr>
              <a:t>e</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o</a:t>
            </a:r>
            <a:r>
              <a:rPr dirty="0" sz="1900" lang="en-US">
                <a:latin typeface="Times New Roman" panose="02020603050405020304" pitchFamily="18" charset="0"/>
                <a:cs typeface="Times New Roman" panose="02020603050405020304" pitchFamily="18" charset="0"/>
              </a:rPr>
              <a:t>p</a:t>
            </a:r>
            <a:r>
              <a:rPr dirty="0" sz="1900" lang="en-US">
                <a:latin typeface="Times New Roman" panose="02020603050405020304" pitchFamily="18" charset="0"/>
                <a:cs typeface="Times New Roman" panose="02020603050405020304" pitchFamily="18" charset="0"/>
              </a:rPr>
              <a:t>t</a:t>
            </a:r>
            <a:r>
              <a:rPr dirty="0" sz="1900" lang="en-US">
                <a:latin typeface="Times New Roman" panose="02020603050405020304" pitchFamily="18" charset="0"/>
                <a:cs typeface="Times New Roman" panose="02020603050405020304" pitchFamily="18" charset="0"/>
              </a:rPr>
              <a:t>i</a:t>
            </a:r>
            <a:r>
              <a:rPr dirty="0" sz="1900" lang="en-US">
                <a:latin typeface="Times New Roman" panose="02020603050405020304" pitchFamily="18" charset="0"/>
                <a:cs typeface="Times New Roman" panose="02020603050405020304" pitchFamily="18" charset="0"/>
              </a:rPr>
              <a:t>m</a:t>
            </a:r>
            <a:r>
              <a:rPr dirty="0" sz="1900" lang="en-US">
                <a:latin typeface="Times New Roman" panose="02020603050405020304" pitchFamily="18" charset="0"/>
                <a:cs typeface="Times New Roman" panose="02020603050405020304" pitchFamily="18" charset="0"/>
              </a:rPr>
              <a:t>i</a:t>
            </a:r>
            <a:r>
              <a:rPr dirty="0" sz="1900" lang="en-US">
                <a:latin typeface="Times New Roman" panose="02020603050405020304" pitchFamily="18" charset="0"/>
                <a:cs typeface="Times New Roman" panose="02020603050405020304" pitchFamily="18" charset="0"/>
              </a:rPr>
              <a:t>z</a:t>
            </a:r>
            <a:r>
              <a:rPr dirty="0" sz="1900" lang="en-US">
                <a:latin typeface="Times New Roman" panose="02020603050405020304" pitchFamily="18" charset="0"/>
                <a:cs typeface="Times New Roman" panose="02020603050405020304" pitchFamily="18" charset="0"/>
              </a:rPr>
              <a:t>i</a:t>
            </a:r>
            <a:r>
              <a:rPr dirty="0" sz="1900" lang="en-US">
                <a:latin typeface="Times New Roman" panose="02020603050405020304" pitchFamily="18" charset="0"/>
                <a:cs typeface="Times New Roman" panose="02020603050405020304" pitchFamily="18" charset="0"/>
              </a:rPr>
              <a:t>n</a:t>
            </a:r>
            <a:r>
              <a:rPr dirty="0" sz="1900" lang="en-US">
                <a:latin typeface="Times New Roman" panose="02020603050405020304" pitchFamily="18" charset="0"/>
                <a:cs typeface="Times New Roman" panose="02020603050405020304" pitchFamily="18" charset="0"/>
              </a:rPr>
              <a:t>g</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d</a:t>
            </a:r>
            <a:r>
              <a:rPr dirty="0" sz="1900" lang="en-US">
                <a:latin typeface="Times New Roman" panose="02020603050405020304" pitchFamily="18" charset="0"/>
                <a:cs typeface="Times New Roman" panose="02020603050405020304" pitchFamily="18" charset="0"/>
              </a:rPr>
              <a:t>u</a:t>
            </a:r>
            <a:r>
              <a:rPr dirty="0" sz="1900" lang="en-US">
                <a:latin typeface="Times New Roman" panose="02020603050405020304" pitchFamily="18" charset="0"/>
                <a:cs typeface="Times New Roman" panose="02020603050405020304" pitchFamily="18" charset="0"/>
              </a:rPr>
              <a:t>t</a:t>
            </a:r>
            <a:r>
              <a:rPr dirty="0" sz="1900" lang="en-US">
                <a:latin typeface="Times New Roman" panose="02020603050405020304" pitchFamily="18" charset="0"/>
                <a:cs typeface="Times New Roman" panose="02020603050405020304" pitchFamily="18" charset="0"/>
              </a:rPr>
              <a:t>y</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c</a:t>
            </a:r>
            <a:r>
              <a:rPr dirty="0" sz="1900" lang="en-US">
                <a:latin typeface="Times New Roman" panose="02020603050405020304" pitchFamily="18" charset="0"/>
                <a:cs typeface="Times New Roman" panose="02020603050405020304" pitchFamily="18" charset="0"/>
              </a:rPr>
              <a:t>y</a:t>
            </a:r>
            <a:r>
              <a:rPr dirty="0" sz="1900" lang="en-US">
                <a:latin typeface="Times New Roman" panose="02020603050405020304" pitchFamily="18" charset="0"/>
                <a:cs typeface="Times New Roman" panose="02020603050405020304" pitchFamily="18" charset="0"/>
              </a:rPr>
              <a:t>c</a:t>
            </a:r>
            <a:r>
              <a:rPr dirty="0" sz="1900" lang="en-US">
                <a:latin typeface="Times New Roman" panose="02020603050405020304" pitchFamily="18" charset="0"/>
                <a:cs typeface="Times New Roman" panose="02020603050405020304" pitchFamily="18" charset="0"/>
              </a:rPr>
              <a:t>l</a:t>
            </a:r>
            <a:r>
              <a:rPr dirty="0" sz="1900" lang="en-US">
                <a:latin typeface="Times New Roman" panose="02020603050405020304" pitchFamily="18" charset="0"/>
                <a:cs typeface="Times New Roman" panose="02020603050405020304" pitchFamily="18" charset="0"/>
              </a:rPr>
              <a:t>e</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c</a:t>
            </a:r>
            <a:r>
              <a:rPr dirty="0" sz="1900" lang="en-US">
                <a:latin typeface="Times New Roman" panose="02020603050405020304" pitchFamily="18" charset="0"/>
                <a:cs typeface="Times New Roman" panose="02020603050405020304" pitchFamily="18" charset="0"/>
              </a:rPr>
              <a:t>o</a:t>
            </a:r>
            <a:r>
              <a:rPr dirty="0" sz="1900" lang="en-US">
                <a:latin typeface="Times New Roman" panose="02020603050405020304" pitchFamily="18" charset="0"/>
                <a:cs typeface="Times New Roman" panose="02020603050405020304" pitchFamily="18" charset="0"/>
              </a:rPr>
              <a:t>n</a:t>
            </a:r>
            <a:r>
              <a:rPr dirty="0" sz="1900" lang="en-US">
                <a:latin typeface="Times New Roman" panose="02020603050405020304" pitchFamily="18" charset="0"/>
                <a:cs typeface="Times New Roman" panose="02020603050405020304" pitchFamily="18" charset="0"/>
              </a:rPr>
              <a:t>t</a:t>
            </a:r>
            <a:r>
              <a:rPr dirty="0" sz="1900" lang="en-US">
                <a:latin typeface="Times New Roman" panose="02020603050405020304" pitchFamily="18" charset="0"/>
                <a:cs typeface="Times New Roman" panose="02020603050405020304" pitchFamily="18" charset="0"/>
              </a:rPr>
              <a:t>r</a:t>
            </a:r>
            <a:r>
              <a:rPr dirty="0" sz="1900" lang="en-US">
                <a:latin typeface="Times New Roman" panose="02020603050405020304" pitchFamily="18" charset="0"/>
                <a:cs typeface="Times New Roman" panose="02020603050405020304" pitchFamily="18" charset="0"/>
              </a:rPr>
              <a:t>o</a:t>
            </a:r>
            <a:r>
              <a:rPr dirty="0" sz="1900" lang="en-US">
                <a:latin typeface="Times New Roman" panose="02020603050405020304" pitchFamily="18" charset="0"/>
                <a:cs typeface="Times New Roman" panose="02020603050405020304" pitchFamily="18" charset="0"/>
              </a:rPr>
              <a:t>l</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a</a:t>
            </a:r>
            <a:r>
              <a:rPr dirty="0" sz="1900" lang="en-US">
                <a:latin typeface="Times New Roman" panose="02020603050405020304" pitchFamily="18" charset="0"/>
                <a:cs typeface="Times New Roman" panose="02020603050405020304" pitchFamily="18" charset="0"/>
              </a:rPr>
              <a:t>p</a:t>
            </a:r>
            <a:r>
              <a:rPr dirty="0" sz="1900" lang="en-US">
                <a:latin typeface="Times New Roman" panose="02020603050405020304" pitchFamily="18" charset="0"/>
                <a:cs typeface="Times New Roman" panose="02020603050405020304" pitchFamily="18" charset="0"/>
              </a:rPr>
              <a:t>p</a:t>
            </a:r>
            <a:r>
              <a:rPr dirty="0" sz="1900" lang="en-US">
                <a:latin typeface="Times New Roman" panose="02020603050405020304" pitchFamily="18" charset="0"/>
                <a:cs typeface="Times New Roman" panose="02020603050405020304" pitchFamily="18" charset="0"/>
              </a:rPr>
              <a:t>r</a:t>
            </a:r>
            <a:r>
              <a:rPr dirty="0" sz="1900" lang="en-US">
                <a:latin typeface="Times New Roman" panose="02020603050405020304" pitchFamily="18" charset="0"/>
                <a:cs typeface="Times New Roman" panose="02020603050405020304" pitchFamily="18" charset="0"/>
              </a:rPr>
              <a:t>o</a:t>
            </a:r>
            <a:r>
              <a:rPr dirty="0" sz="1900" lang="en-US">
                <a:latin typeface="Times New Roman" panose="02020603050405020304" pitchFamily="18" charset="0"/>
                <a:cs typeface="Times New Roman" panose="02020603050405020304" pitchFamily="18" charset="0"/>
              </a:rPr>
              <a:t>a</a:t>
            </a:r>
            <a:r>
              <a:rPr dirty="0" sz="1900" lang="en-US">
                <a:latin typeface="Times New Roman" panose="02020603050405020304" pitchFamily="18" charset="0"/>
                <a:cs typeface="Times New Roman" panose="02020603050405020304" pitchFamily="18" charset="0"/>
              </a:rPr>
              <a:t>c</a:t>
            </a:r>
            <a:r>
              <a:rPr dirty="0" sz="1900" lang="en-US">
                <a:latin typeface="Times New Roman" panose="02020603050405020304" pitchFamily="18" charset="0"/>
                <a:cs typeface="Times New Roman" panose="02020603050405020304" pitchFamily="18" charset="0"/>
              </a:rPr>
              <a:t>h</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f</a:t>
            </a:r>
            <a:r>
              <a:rPr dirty="0" sz="1900" lang="en-US">
                <a:latin typeface="Times New Roman" panose="02020603050405020304" pitchFamily="18" charset="0"/>
                <a:cs typeface="Times New Roman" panose="02020603050405020304" pitchFamily="18" charset="0"/>
              </a:rPr>
              <a:t>o</a:t>
            </a:r>
            <a:r>
              <a:rPr dirty="0" sz="1900" lang="en-US">
                <a:latin typeface="Times New Roman" panose="02020603050405020304" pitchFamily="18" charset="0"/>
                <a:cs typeface="Times New Roman" panose="02020603050405020304" pitchFamily="18" charset="0"/>
              </a:rPr>
              <a:t>r</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t</a:t>
            </a:r>
            <a:r>
              <a:rPr dirty="0" sz="1900" lang="en-US">
                <a:latin typeface="Times New Roman" panose="02020603050405020304" pitchFamily="18" charset="0"/>
                <a:cs typeface="Times New Roman" panose="02020603050405020304" pitchFamily="18" charset="0"/>
              </a:rPr>
              <a:t>h</a:t>
            </a:r>
            <a:r>
              <a:rPr dirty="0" sz="1900" lang="en-US">
                <a:latin typeface="Times New Roman" panose="02020603050405020304" pitchFamily="18" charset="0"/>
                <a:cs typeface="Times New Roman" panose="02020603050405020304" pitchFamily="18" charset="0"/>
              </a:rPr>
              <a:t>r</a:t>
            </a:r>
            <a:r>
              <a:rPr dirty="0" sz="1900" lang="en-US">
                <a:latin typeface="Times New Roman" panose="02020603050405020304" pitchFamily="18" charset="0"/>
                <a:cs typeface="Times New Roman" panose="02020603050405020304" pitchFamily="18" charset="0"/>
              </a:rPr>
              <a:t>e</a:t>
            </a:r>
            <a:r>
              <a:rPr dirty="0" sz="1900" lang="en-US">
                <a:latin typeface="Times New Roman" panose="02020603050405020304" pitchFamily="18" charset="0"/>
                <a:cs typeface="Times New Roman" panose="02020603050405020304" pitchFamily="18" charset="0"/>
              </a:rPr>
              <a:t>e</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p</a:t>
            </a:r>
            <a:r>
              <a:rPr dirty="0" sz="1900" lang="en-US">
                <a:latin typeface="Times New Roman" panose="02020603050405020304" pitchFamily="18" charset="0"/>
                <a:cs typeface="Times New Roman" panose="02020603050405020304" pitchFamily="18" charset="0"/>
              </a:rPr>
              <a:t>h</a:t>
            </a:r>
            <a:r>
              <a:rPr dirty="0" sz="1900" lang="en-US">
                <a:latin typeface="Times New Roman" panose="02020603050405020304" pitchFamily="18" charset="0"/>
                <a:cs typeface="Times New Roman" panose="02020603050405020304" pitchFamily="18" charset="0"/>
              </a:rPr>
              <a:t>a</a:t>
            </a:r>
            <a:r>
              <a:rPr dirty="0" sz="1900" lang="en-US">
                <a:latin typeface="Times New Roman" panose="02020603050405020304" pitchFamily="18" charset="0"/>
                <a:cs typeface="Times New Roman" panose="02020603050405020304" pitchFamily="18" charset="0"/>
              </a:rPr>
              <a:t>s</a:t>
            </a:r>
            <a:r>
              <a:rPr dirty="0" sz="1900" lang="en-US">
                <a:latin typeface="Times New Roman" panose="02020603050405020304" pitchFamily="18" charset="0"/>
                <a:cs typeface="Times New Roman" panose="02020603050405020304" pitchFamily="18" charset="0"/>
              </a:rPr>
              <a:t>e</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a</a:t>
            </a:r>
            <a:r>
              <a:rPr dirty="0" sz="1900" lang="en-US">
                <a:latin typeface="Times New Roman" panose="02020603050405020304" pitchFamily="18" charset="0"/>
                <a:cs typeface="Times New Roman" panose="02020603050405020304" pitchFamily="18" charset="0"/>
              </a:rPr>
              <a:t>c</a:t>
            </a:r>
            <a:r>
              <a:rPr dirty="0" sz="1900" lang="en-US">
                <a:latin typeface="Times New Roman" panose="02020603050405020304" pitchFamily="18" charset="0"/>
                <a:cs typeface="Times New Roman" panose="02020603050405020304" pitchFamily="18" charset="0"/>
              </a:rPr>
              <a:t>t</a:t>
            </a:r>
            <a:r>
              <a:rPr dirty="0" sz="1900" lang="en-US">
                <a:latin typeface="Times New Roman" panose="02020603050405020304" pitchFamily="18" charset="0"/>
                <a:cs typeface="Times New Roman" panose="02020603050405020304" pitchFamily="18" charset="0"/>
              </a:rPr>
              <a:t>i</a:t>
            </a:r>
            <a:r>
              <a:rPr dirty="0" sz="1900" lang="en-US">
                <a:latin typeface="Times New Roman" panose="02020603050405020304" pitchFamily="18" charset="0"/>
                <a:cs typeface="Times New Roman" panose="02020603050405020304" pitchFamily="18" charset="0"/>
              </a:rPr>
              <a:t>v</a:t>
            </a:r>
            <a:r>
              <a:rPr dirty="0" sz="1900" lang="en-US">
                <a:latin typeface="Times New Roman" panose="02020603050405020304" pitchFamily="18" charset="0"/>
                <a:cs typeface="Times New Roman" panose="02020603050405020304" pitchFamily="18" charset="0"/>
              </a:rPr>
              <a:t>e</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f</a:t>
            </a:r>
            <a:r>
              <a:rPr dirty="0" sz="1900" lang="en-US">
                <a:latin typeface="Times New Roman" panose="02020603050405020304" pitchFamily="18" charset="0"/>
                <a:cs typeface="Times New Roman" panose="02020603050405020304" pitchFamily="18" charset="0"/>
              </a:rPr>
              <a:t>r</a:t>
            </a:r>
            <a:r>
              <a:rPr dirty="0" sz="1900" lang="en-US">
                <a:latin typeface="Times New Roman" panose="02020603050405020304" pitchFamily="18" charset="0"/>
                <a:cs typeface="Times New Roman" panose="02020603050405020304" pitchFamily="18" charset="0"/>
              </a:rPr>
              <a:t>o</a:t>
            </a:r>
            <a:r>
              <a:rPr dirty="0" sz="1900" lang="en-US">
                <a:latin typeface="Times New Roman" panose="02020603050405020304" pitchFamily="18" charset="0"/>
                <a:cs typeface="Times New Roman" panose="02020603050405020304" pitchFamily="18" charset="0"/>
              </a:rPr>
              <a:t>n</a:t>
            </a:r>
            <a:r>
              <a:rPr dirty="0" sz="1900" lang="en-US">
                <a:latin typeface="Times New Roman" panose="02020603050405020304" pitchFamily="18" charset="0"/>
                <a:cs typeface="Times New Roman" panose="02020603050405020304" pitchFamily="18" charset="0"/>
              </a:rPr>
              <a:t>t</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e</a:t>
            </a:r>
            <a:r>
              <a:rPr dirty="0" sz="1900" lang="en-US">
                <a:latin typeface="Times New Roman" panose="02020603050405020304" pitchFamily="18" charset="0"/>
                <a:cs typeface="Times New Roman" panose="02020603050405020304" pitchFamily="18" charset="0"/>
              </a:rPr>
              <a:t>n</a:t>
            </a:r>
            <a:r>
              <a:rPr dirty="0" sz="1900" lang="en-US">
                <a:latin typeface="Times New Roman" panose="02020603050405020304" pitchFamily="18" charset="0"/>
                <a:cs typeface="Times New Roman" panose="02020603050405020304" pitchFamily="18" charset="0"/>
              </a:rPr>
              <a:t>d</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r</a:t>
            </a:r>
            <a:r>
              <a:rPr dirty="0" sz="1900" lang="en-US">
                <a:latin typeface="Times New Roman" panose="02020603050405020304" pitchFamily="18" charset="0"/>
                <a:cs typeface="Times New Roman" panose="02020603050405020304" pitchFamily="18" charset="0"/>
              </a:rPr>
              <a:t>e</a:t>
            </a:r>
            <a:r>
              <a:rPr dirty="0" sz="1900" lang="en-US">
                <a:latin typeface="Times New Roman" panose="02020603050405020304" pitchFamily="18" charset="0"/>
                <a:cs typeface="Times New Roman" panose="02020603050405020304" pitchFamily="18" charset="0"/>
              </a:rPr>
              <a:t>c</a:t>
            </a:r>
            <a:r>
              <a:rPr dirty="0" sz="1900" lang="en-US">
                <a:latin typeface="Times New Roman" panose="02020603050405020304" pitchFamily="18" charset="0"/>
                <a:cs typeface="Times New Roman" panose="02020603050405020304" pitchFamily="18" charset="0"/>
              </a:rPr>
              <a:t>t</a:t>
            </a:r>
            <a:r>
              <a:rPr dirty="0" sz="1900" lang="en-US">
                <a:latin typeface="Times New Roman" panose="02020603050405020304" pitchFamily="18" charset="0"/>
                <a:cs typeface="Times New Roman" panose="02020603050405020304" pitchFamily="18" charset="0"/>
              </a:rPr>
              <a:t>i</a:t>
            </a:r>
            <a:r>
              <a:rPr dirty="0" sz="1900" lang="en-US">
                <a:latin typeface="Times New Roman" panose="02020603050405020304" pitchFamily="18" charset="0"/>
                <a:cs typeface="Times New Roman" panose="02020603050405020304" pitchFamily="18" charset="0"/>
              </a:rPr>
              <a:t>f</a:t>
            </a:r>
            <a:r>
              <a:rPr dirty="0" sz="1900" lang="en-US">
                <a:latin typeface="Times New Roman" panose="02020603050405020304" pitchFamily="18" charset="0"/>
                <a:cs typeface="Times New Roman" panose="02020603050405020304" pitchFamily="18" charset="0"/>
              </a:rPr>
              <a:t>i</a:t>
            </a:r>
            <a:r>
              <a:rPr dirty="0" sz="1900" lang="en-US">
                <a:latin typeface="Times New Roman" panose="02020603050405020304" pitchFamily="18" charset="0"/>
                <a:cs typeface="Times New Roman" panose="02020603050405020304" pitchFamily="18" charset="0"/>
              </a:rPr>
              <a:t>e</a:t>
            </a:r>
            <a:r>
              <a:rPr dirty="0" sz="1900" lang="en-US">
                <a:latin typeface="Times New Roman" panose="02020603050405020304" pitchFamily="18" charset="0"/>
                <a:cs typeface="Times New Roman" panose="02020603050405020304" pitchFamily="18" charset="0"/>
              </a:rPr>
              <a:t>r</a:t>
            </a:r>
            <a:r>
              <a:rPr dirty="0" sz="1900" lang="en-US">
                <a:latin typeface="Times New Roman" panose="02020603050405020304" pitchFamily="18" charset="0"/>
                <a:cs typeface="Times New Roman" panose="02020603050405020304" pitchFamily="18" charset="0"/>
              </a:rPr>
              <a:t>,</a:t>
            </a:r>
            <a:r>
              <a:rPr dirty="0" sz="1900" lang="en-US">
                <a:latin typeface="Times New Roman" panose="02020603050405020304" pitchFamily="18" charset="0"/>
                <a:cs typeface="Times New Roman" panose="02020603050405020304" pitchFamily="18" charset="0"/>
              </a:rPr>
              <a:t>a</a:t>
            </a:r>
            <a:r>
              <a:rPr dirty="0" sz="1900" lang="en-US">
                <a:latin typeface="Times New Roman" panose="02020603050405020304" pitchFamily="18" charset="0"/>
                <a:cs typeface="Times New Roman" panose="02020603050405020304" pitchFamily="18" charset="0"/>
              </a:rPr>
              <a:t>i</a:t>
            </a:r>
            <a:r>
              <a:rPr dirty="0" sz="1900" lang="en-US">
                <a:latin typeface="Times New Roman" panose="02020603050405020304" pitchFamily="18" charset="0"/>
                <a:cs typeface="Times New Roman" panose="02020603050405020304" pitchFamily="18" charset="0"/>
              </a:rPr>
              <a:t>m</a:t>
            </a:r>
            <a:r>
              <a:rPr dirty="0" sz="1900" lang="en-US">
                <a:latin typeface="Times New Roman" panose="02020603050405020304" pitchFamily="18" charset="0"/>
                <a:cs typeface="Times New Roman" panose="02020603050405020304" pitchFamily="18" charset="0"/>
              </a:rPr>
              <a:t>i</a:t>
            </a:r>
            <a:r>
              <a:rPr dirty="0" sz="1900" lang="en-US">
                <a:latin typeface="Times New Roman" panose="02020603050405020304" pitchFamily="18" charset="0"/>
                <a:cs typeface="Times New Roman" panose="02020603050405020304" pitchFamily="18" charset="0"/>
              </a:rPr>
              <a:t>n</a:t>
            </a:r>
            <a:r>
              <a:rPr dirty="0" sz="1900" lang="en-US">
                <a:latin typeface="Times New Roman" panose="02020603050405020304" pitchFamily="18" charset="0"/>
                <a:cs typeface="Times New Roman" panose="02020603050405020304" pitchFamily="18" charset="0"/>
              </a:rPr>
              <a:t>g</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t</a:t>
            </a:r>
            <a:r>
              <a:rPr dirty="0" sz="1900" lang="en-US">
                <a:latin typeface="Times New Roman" panose="02020603050405020304" pitchFamily="18" charset="0"/>
                <a:cs typeface="Times New Roman" panose="02020603050405020304" pitchFamily="18" charset="0"/>
              </a:rPr>
              <a:t>o</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o</a:t>
            </a:r>
            <a:r>
              <a:rPr dirty="0" sz="1900" lang="en-US">
                <a:latin typeface="Times New Roman" panose="02020603050405020304" pitchFamily="18" charset="0"/>
                <a:cs typeface="Times New Roman" panose="02020603050405020304" pitchFamily="18" charset="0"/>
              </a:rPr>
              <a:t>b</a:t>
            </a:r>
            <a:r>
              <a:rPr dirty="0" sz="1900" lang="en-US">
                <a:latin typeface="Times New Roman" panose="02020603050405020304" pitchFamily="18" charset="0"/>
                <a:cs typeface="Times New Roman" panose="02020603050405020304" pitchFamily="18" charset="0"/>
              </a:rPr>
              <a:t>t</a:t>
            </a:r>
            <a:r>
              <a:rPr dirty="0" sz="1900" lang="en-US">
                <a:latin typeface="Times New Roman" panose="02020603050405020304" pitchFamily="18" charset="0"/>
                <a:cs typeface="Times New Roman" panose="02020603050405020304" pitchFamily="18" charset="0"/>
              </a:rPr>
              <a:t>a</a:t>
            </a:r>
            <a:r>
              <a:rPr dirty="0" sz="1900" lang="en-US">
                <a:latin typeface="Times New Roman" panose="02020603050405020304" pitchFamily="18" charset="0"/>
                <a:cs typeface="Times New Roman" panose="02020603050405020304" pitchFamily="18" charset="0"/>
              </a:rPr>
              <a:t>i</a:t>
            </a:r>
            <a:r>
              <a:rPr dirty="0" sz="1900" lang="en-US">
                <a:latin typeface="Times New Roman" panose="02020603050405020304" pitchFamily="18" charset="0"/>
                <a:cs typeface="Times New Roman" panose="02020603050405020304" pitchFamily="18" charset="0"/>
              </a:rPr>
              <a:t>n</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o</a:t>
            </a:r>
            <a:r>
              <a:rPr dirty="0" sz="1900" lang="en-US">
                <a:latin typeface="Times New Roman" panose="02020603050405020304" pitchFamily="18" charset="0"/>
                <a:cs typeface="Times New Roman" panose="02020603050405020304" pitchFamily="18" charset="0"/>
              </a:rPr>
              <a:t>p</a:t>
            </a:r>
            <a:r>
              <a:rPr dirty="0" sz="1900" lang="en-US">
                <a:latin typeface="Times New Roman" panose="02020603050405020304" pitchFamily="18" charset="0"/>
                <a:cs typeface="Times New Roman" panose="02020603050405020304" pitchFamily="18" charset="0"/>
              </a:rPr>
              <a:t>t</a:t>
            </a:r>
            <a:r>
              <a:rPr dirty="0" sz="1900" lang="en-US">
                <a:latin typeface="Times New Roman" panose="02020603050405020304" pitchFamily="18" charset="0"/>
                <a:cs typeface="Times New Roman" panose="02020603050405020304" pitchFamily="18" charset="0"/>
              </a:rPr>
              <a:t>i</a:t>
            </a:r>
            <a:r>
              <a:rPr dirty="0" sz="1900" lang="en-US">
                <a:latin typeface="Times New Roman" panose="02020603050405020304" pitchFamily="18" charset="0"/>
                <a:cs typeface="Times New Roman" panose="02020603050405020304" pitchFamily="18" charset="0"/>
              </a:rPr>
              <a:t>m</a:t>
            </a:r>
            <a:r>
              <a:rPr dirty="0" sz="1900" lang="en-US">
                <a:latin typeface="Times New Roman" panose="02020603050405020304" pitchFamily="18" charset="0"/>
                <a:cs typeface="Times New Roman" panose="02020603050405020304" pitchFamily="18" charset="0"/>
              </a:rPr>
              <a:t>a</a:t>
            </a:r>
            <a:r>
              <a:rPr dirty="0" sz="1900" lang="en-US">
                <a:latin typeface="Times New Roman" panose="02020603050405020304" pitchFamily="18" charset="0"/>
                <a:cs typeface="Times New Roman" panose="02020603050405020304" pitchFamily="18" charset="0"/>
              </a:rPr>
              <a:t>l</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c</a:t>
            </a:r>
            <a:r>
              <a:rPr dirty="0" sz="1900" lang="en-US">
                <a:latin typeface="Times New Roman" panose="02020603050405020304" pitchFamily="18" charset="0"/>
                <a:cs typeface="Times New Roman" panose="02020603050405020304" pitchFamily="18" charset="0"/>
              </a:rPr>
              <a:t>o</a:t>
            </a:r>
            <a:r>
              <a:rPr dirty="0" sz="1900" lang="en-US">
                <a:latin typeface="Times New Roman" panose="02020603050405020304" pitchFamily="18" charset="0"/>
                <a:cs typeface="Times New Roman" panose="02020603050405020304" pitchFamily="18" charset="0"/>
              </a:rPr>
              <a:t>n</a:t>
            </a:r>
            <a:r>
              <a:rPr dirty="0" sz="1900" lang="en-US">
                <a:latin typeface="Times New Roman" panose="02020603050405020304" pitchFamily="18" charset="0"/>
                <a:cs typeface="Times New Roman" panose="02020603050405020304" pitchFamily="18" charset="0"/>
              </a:rPr>
              <a:t>t</a:t>
            </a:r>
            <a:r>
              <a:rPr dirty="0" sz="1900" lang="en-US">
                <a:latin typeface="Times New Roman" panose="02020603050405020304" pitchFamily="18" charset="0"/>
                <a:cs typeface="Times New Roman" panose="02020603050405020304" pitchFamily="18" charset="0"/>
              </a:rPr>
              <a:t>r</a:t>
            </a:r>
            <a:r>
              <a:rPr dirty="0" sz="1900" lang="en-US">
                <a:latin typeface="Times New Roman" panose="02020603050405020304" pitchFamily="18" charset="0"/>
                <a:cs typeface="Times New Roman" panose="02020603050405020304" pitchFamily="18" charset="0"/>
              </a:rPr>
              <a:t>o</a:t>
            </a:r>
            <a:r>
              <a:rPr dirty="0" sz="1900" lang="en-US">
                <a:latin typeface="Times New Roman" panose="02020603050405020304" pitchFamily="18" charset="0"/>
                <a:cs typeface="Times New Roman" panose="02020603050405020304" pitchFamily="18" charset="0"/>
              </a:rPr>
              <a:t>l</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a</a:t>
            </a:r>
            <a:r>
              <a:rPr dirty="0" sz="1900" lang="en-US">
                <a:latin typeface="Times New Roman" panose="02020603050405020304" pitchFamily="18" charset="0"/>
                <a:cs typeface="Times New Roman" panose="02020603050405020304" pitchFamily="18" charset="0"/>
              </a:rPr>
              <a:t>c</a:t>
            </a:r>
            <a:r>
              <a:rPr dirty="0" sz="1900" lang="en-US">
                <a:latin typeface="Times New Roman" panose="02020603050405020304" pitchFamily="18" charset="0"/>
                <a:cs typeface="Times New Roman" panose="02020603050405020304" pitchFamily="18" charset="0"/>
              </a:rPr>
              <a:t>t</a:t>
            </a:r>
            <a:r>
              <a:rPr dirty="0" sz="1900" lang="en-US">
                <a:latin typeface="Times New Roman" panose="02020603050405020304" pitchFamily="18" charset="0"/>
                <a:cs typeface="Times New Roman" panose="02020603050405020304" pitchFamily="18" charset="0"/>
              </a:rPr>
              <a:t>i</a:t>
            </a:r>
            <a:r>
              <a:rPr dirty="0" sz="1900" lang="en-US">
                <a:latin typeface="Times New Roman" panose="02020603050405020304" pitchFamily="18" charset="0"/>
                <a:cs typeface="Times New Roman" panose="02020603050405020304" pitchFamily="18" charset="0"/>
              </a:rPr>
              <a:t>o</a:t>
            </a:r>
            <a:r>
              <a:rPr dirty="0" sz="1900" lang="en-US">
                <a:latin typeface="Times New Roman" panose="02020603050405020304" pitchFamily="18" charset="0"/>
                <a:cs typeface="Times New Roman" panose="02020603050405020304" pitchFamily="18" charset="0"/>
              </a:rPr>
              <a:t>n</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u</a:t>
            </a:r>
            <a:r>
              <a:rPr dirty="0" sz="1900" lang="en-US">
                <a:latin typeface="Times New Roman" panose="02020603050405020304" pitchFamily="18" charset="0"/>
                <a:cs typeface="Times New Roman" panose="02020603050405020304" pitchFamily="18" charset="0"/>
              </a:rPr>
              <a:t>n</a:t>
            </a:r>
            <a:r>
              <a:rPr dirty="0" sz="1900" lang="en-US">
                <a:latin typeface="Times New Roman" panose="02020603050405020304" pitchFamily="18" charset="0"/>
                <a:cs typeface="Times New Roman" panose="02020603050405020304" pitchFamily="18" charset="0"/>
              </a:rPr>
              <a:t>d</a:t>
            </a:r>
            <a:r>
              <a:rPr dirty="0" sz="1900" lang="en-US">
                <a:latin typeface="Times New Roman" panose="02020603050405020304" pitchFamily="18" charset="0"/>
                <a:cs typeface="Times New Roman" panose="02020603050405020304" pitchFamily="18" charset="0"/>
              </a:rPr>
              <a:t>e</a:t>
            </a:r>
            <a:r>
              <a:rPr dirty="0" sz="1900" lang="en-US">
                <a:latin typeface="Times New Roman" panose="02020603050405020304" pitchFamily="18" charset="0"/>
                <a:cs typeface="Times New Roman" panose="02020603050405020304" pitchFamily="18" charset="0"/>
              </a:rPr>
              <a:t>r</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d</a:t>
            </a:r>
            <a:r>
              <a:rPr dirty="0" sz="1900" lang="en-US">
                <a:latin typeface="Times New Roman" panose="02020603050405020304" pitchFamily="18" charset="0"/>
                <a:cs typeface="Times New Roman" panose="02020603050405020304" pitchFamily="18" charset="0"/>
              </a:rPr>
              <a:t>i</a:t>
            </a:r>
            <a:r>
              <a:rPr dirty="0" sz="1900" lang="en-US">
                <a:latin typeface="Times New Roman" panose="02020603050405020304" pitchFamily="18" charset="0"/>
                <a:cs typeface="Times New Roman" panose="02020603050405020304" pitchFamily="18" charset="0"/>
              </a:rPr>
              <a:t>f</a:t>
            </a:r>
            <a:r>
              <a:rPr dirty="0" sz="1900" lang="en-US">
                <a:latin typeface="Times New Roman" panose="02020603050405020304" pitchFamily="18" charset="0"/>
                <a:cs typeface="Times New Roman" panose="02020603050405020304" pitchFamily="18" charset="0"/>
              </a:rPr>
              <a:t>f</a:t>
            </a:r>
            <a:r>
              <a:rPr dirty="0" sz="1900" lang="en-US">
                <a:latin typeface="Times New Roman" panose="02020603050405020304" pitchFamily="18" charset="0"/>
                <a:cs typeface="Times New Roman" panose="02020603050405020304" pitchFamily="18" charset="0"/>
              </a:rPr>
              <a:t>e</a:t>
            </a:r>
            <a:r>
              <a:rPr dirty="0" sz="1900" lang="en-US">
                <a:latin typeface="Times New Roman" panose="02020603050405020304" pitchFamily="18" charset="0"/>
                <a:cs typeface="Times New Roman" panose="02020603050405020304" pitchFamily="18" charset="0"/>
              </a:rPr>
              <a:t>r</a:t>
            </a:r>
            <a:r>
              <a:rPr dirty="0" sz="1900" lang="en-US">
                <a:latin typeface="Times New Roman" panose="02020603050405020304" pitchFamily="18" charset="0"/>
                <a:cs typeface="Times New Roman" panose="02020603050405020304" pitchFamily="18" charset="0"/>
              </a:rPr>
              <a:t>e</a:t>
            </a:r>
            <a:r>
              <a:rPr dirty="0" sz="1900" lang="en-US">
                <a:latin typeface="Times New Roman" panose="02020603050405020304" pitchFamily="18" charset="0"/>
                <a:cs typeface="Times New Roman" panose="02020603050405020304" pitchFamily="18" charset="0"/>
              </a:rPr>
              <a:t>n</a:t>
            </a:r>
            <a:r>
              <a:rPr dirty="0" sz="1900" lang="en-US">
                <a:latin typeface="Times New Roman" panose="02020603050405020304" pitchFamily="18" charset="0"/>
                <a:cs typeface="Times New Roman" panose="02020603050405020304" pitchFamily="18" charset="0"/>
              </a:rPr>
              <a:t>t</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o</a:t>
            </a:r>
            <a:r>
              <a:rPr dirty="0" sz="1900" lang="en-US">
                <a:latin typeface="Times New Roman" panose="02020603050405020304" pitchFamily="18" charset="0"/>
                <a:cs typeface="Times New Roman" panose="02020603050405020304" pitchFamily="18" charset="0"/>
              </a:rPr>
              <a:t>p</a:t>
            </a:r>
            <a:r>
              <a:rPr dirty="0" sz="1900" lang="en-US">
                <a:latin typeface="Times New Roman" panose="02020603050405020304" pitchFamily="18" charset="0"/>
                <a:cs typeface="Times New Roman" panose="02020603050405020304" pitchFamily="18" charset="0"/>
              </a:rPr>
              <a:t>e</a:t>
            </a:r>
            <a:r>
              <a:rPr dirty="0" sz="1900" lang="en-US">
                <a:latin typeface="Times New Roman" panose="02020603050405020304" pitchFamily="18" charset="0"/>
                <a:cs typeface="Times New Roman" panose="02020603050405020304" pitchFamily="18" charset="0"/>
              </a:rPr>
              <a:t>r</a:t>
            </a:r>
            <a:r>
              <a:rPr dirty="0" sz="1900" lang="en-US">
                <a:latin typeface="Times New Roman" panose="02020603050405020304" pitchFamily="18" charset="0"/>
                <a:cs typeface="Times New Roman" panose="02020603050405020304" pitchFamily="18" charset="0"/>
              </a:rPr>
              <a:t>a</a:t>
            </a:r>
            <a:r>
              <a:rPr dirty="0" sz="1900" lang="en-US">
                <a:latin typeface="Times New Roman" panose="02020603050405020304" pitchFamily="18" charset="0"/>
                <a:cs typeface="Times New Roman" panose="02020603050405020304" pitchFamily="18" charset="0"/>
              </a:rPr>
              <a:t>t</a:t>
            </a:r>
            <a:r>
              <a:rPr dirty="0" sz="1900" lang="en-US">
                <a:latin typeface="Times New Roman" panose="02020603050405020304" pitchFamily="18" charset="0"/>
                <a:cs typeface="Times New Roman" panose="02020603050405020304" pitchFamily="18" charset="0"/>
              </a:rPr>
              <a:t>i</a:t>
            </a:r>
            <a:r>
              <a:rPr dirty="0" sz="1900" lang="en-US">
                <a:latin typeface="Times New Roman" panose="02020603050405020304" pitchFamily="18" charset="0"/>
                <a:cs typeface="Times New Roman" panose="02020603050405020304" pitchFamily="18" charset="0"/>
              </a:rPr>
              <a:t>n</a:t>
            </a:r>
            <a:r>
              <a:rPr dirty="0" sz="1900" lang="en-US">
                <a:latin typeface="Times New Roman" panose="02020603050405020304" pitchFamily="18" charset="0"/>
                <a:cs typeface="Times New Roman" panose="02020603050405020304" pitchFamily="18" charset="0"/>
              </a:rPr>
              <a:t>g</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c</a:t>
            </a:r>
            <a:r>
              <a:rPr dirty="0" sz="1900" lang="en-US">
                <a:latin typeface="Times New Roman" panose="02020603050405020304" pitchFamily="18" charset="0"/>
                <a:cs typeface="Times New Roman" panose="02020603050405020304" pitchFamily="18" charset="0"/>
              </a:rPr>
              <a:t>o</a:t>
            </a:r>
            <a:r>
              <a:rPr dirty="0" sz="1900" lang="en-US">
                <a:latin typeface="Times New Roman" panose="02020603050405020304" pitchFamily="18" charset="0"/>
                <a:cs typeface="Times New Roman" panose="02020603050405020304" pitchFamily="18" charset="0"/>
              </a:rPr>
              <a:t>n</a:t>
            </a:r>
            <a:r>
              <a:rPr dirty="0" sz="1900" lang="en-US">
                <a:latin typeface="Times New Roman" panose="02020603050405020304" pitchFamily="18" charset="0"/>
                <a:cs typeface="Times New Roman" panose="02020603050405020304" pitchFamily="18" charset="0"/>
              </a:rPr>
              <a:t>d</a:t>
            </a:r>
            <a:r>
              <a:rPr dirty="0" sz="1900" lang="en-US">
                <a:latin typeface="Times New Roman" panose="02020603050405020304" pitchFamily="18" charset="0"/>
                <a:cs typeface="Times New Roman" panose="02020603050405020304" pitchFamily="18" charset="0"/>
              </a:rPr>
              <a:t>i</a:t>
            </a:r>
            <a:r>
              <a:rPr dirty="0" sz="1900" lang="en-US">
                <a:latin typeface="Times New Roman" panose="02020603050405020304" pitchFamily="18" charset="0"/>
                <a:cs typeface="Times New Roman" panose="02020603050405020304" pitchFamily="18" charset="0"/>
              </a:rPr>
              <a:t>t</a:t>
            </a:r>
            <a:r>
              <a:rPr dirty="0" sz="1900" lang="en-US">
                <a:latin typeface="Times New Roman" panose="02020603050405020304" pitchFamily="18" charset="0"/>
                <a:cs typeface="Times New Roman" panose="02020603050405020304" pitchFamily="18" charset="0"/>
              </a:rPr>
              <a:t>i</a:t>
            </a:r>
            <a:r>
              <a:rPr dirty="0" sz="1900" lang="en-US">
                <a:latin typeface="Times New Roman" panose="02020603050405020304" pitchFamily="18" charset="0"/>
                <a:cs typeface="Times New Roman" panose="02020603050405020304" pitchFamily="18" charset="0"/>
              </a:rPr>
              <a:t>o</a:t>
            </a:r>
            <a:r>
              <a:rPr dirty="0" sz="1900" lang="en-US">
                <a:latin typeface="Times New Roman" panose="02020603050405020304" pitchFamily="18" charset="0"/>
                <a:cs typeface="Times New Roman" panose="02020603050405020304" pitchFamily="18" charset="0"/>
              </a:rPr>
              <a:t>n</a:t>
            </a:r>
            <a:r>
              <a:rPr dirty="0" sz="1900" lang="en-US">
                <a:latin typeface="Times New Roman" panose="02020603050405020304" pitchFamily="18" charset="0"/>
                <a:cs typeface="Times New Roman" panose="02020603050405020304" pitchFamily="18" charset="0"/>
              </a:rPr>
              <a:t>s</a:t>
            </a:r>
            <a:r>
              <a:rPr dirty="0" sz="1900" lang="en-US">
                <a:latin typeface="Times New Roman" panose="02020603050405020304" pitchFamily="18" charset="0"/>
                <a:cs typeface="Times New Roman" panose="02020603050405020304" pitchFamily="18" charset="0"/>
              </a:rPr>
              <a:t>.</a:t>
            </a:r>
            <a:endParaRPr dirty="0" sz="1900" lang="en-IN">
              <a:latin typeface="Times New Roman" panose="02020603050405020304" pitchFamily="18" charset="0"/>
              <a:cs typeface="Times New Roman" panose="02020603050405020304" pitchFamily="18" charset="0"/>
            </a:endParaRPr>
          </a:p>
          <a:p>
            <a:pPr algn="just">
              <a:lnSpc>
                <a:spcPct val="150000"/>
              </a:lnSpc>
            </a:pPr>
            <a:r>
              <a:rPr dirty="0" sz="1900" lang="en-US">
                <a:latin typeface="Times New Roman" panose="02020603050405020304" pitchFamily="18" charset="0"/>
                <a:cs typeface="Times New Roman" panose="02020603050405020304" pitchFamily="18" charset="0"/>
              </a:rPr>
              <a:t>F</a:t>
            </a:r>
            <a:r>
              <a:rPr dirty="0" sz="1900" lang="en-US">
                <a:latin typeface="Times New Roman" panose="02020603050405020304" pitchFamily="18" charset="0"/>
                <a:cs typeface="Times New Roman" panose="02020603050405020304" pitchFamily="18" charset="0"/>
              </a:rPr>
              <a:t>i</a:t>
            </a:r>
            <a:r>
              <a:rPr dirty="0" sz="1900" lang="en-US">
                <a:latin typeface="Times New Roman" panose="02020603050405020304" pitchFamily="18" charset="0"/>
                <a:cs typeface="Times New Roman" panose="02020603050405020304" pitchFamily="18" charset="0"/>
              </a:rPr>
              <a:t>n</a:t>
            </a:r>
            <a:r>
              <a:rPr dirty="0" sz="1900" lang="en-US">
                <a:latin typeface="Times New Roman" panose="02020603050405020304" pitchFamily="18" charset="0"/>
                <a:cs typeface="Times New Roman" panose="02020603050405020304" pitchFamily="18" charset="0"/>
              </a:rPr>
              <a:t>i</a:t>
            </a:r>
            <a:r>
              <a:rPr dirty="0" sz="1900" lang="en-US">
                <a:latin typeface="Times New Roman" panose="02020603050405020304" pitchFamily="18" charset="0"/>
                <a:cs typeface="Times New Roman" panose="02020603050405020304" pitchFamily="18" charset="0"/>
              </a:rPr>
              <a:t>t</a:t>
            </a:r>
            <a:r>
              <a:rPr dirty="0" sz="1900" lang="en-US">
                <a:latin typeface="Times New Roman" panose="02020603050405020304" pitchFamily="18" charset="0"/>
                <a:cs typeface="Times New Roman" panose="02020603050405020304" pitchFamily="18" charset="0"/>
              </a:rPr>
              <a:t>e</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c</a:t>
            </a:r>
            <a:r>
              <a:rPr dirty="0" sz="1900" lang="en-US">
                <a:latin typeface="Times New Roman" panose="02020603050405020304" pitchFamily="18" charset="0"/>
                <a:cs typeface="Times New Roman" panose="02020603050405020304" pitchFamily="18" charset="0"/>
              </a:rPr>
              <a:t>o</a:t>
            </a:r>
            <a:r>
              <a:rPr dirty="0" sz="1900" lang="en-US">
                <a:latin typeface="Times New Roman" panose="02020603050405020304" pitchFamily="18" charset="0"/>
                <a:cs typeface="Times New Roman" panose="02020603050405020304" pitchFamily="18" charset="0"/>
              </a:rPr>
              <a:t>n</a:t>
            </a:r>
            <a:r>
              <a:rPr dirty="0" sz="1900" lang="en-US">
                <a:latin typeface="Times New Roman" panose="02020603050405020304" pitchFamily="18" charset="0"/>
                <a:cs typeface="Times New Roman" panose="02020603050405020304" pitchFamily="18" charset="0"/>
              </a:rPr>
              <a:t>t</a:t>
            </a:r>
            <a:r>
              <a:rPr dirty="0" sz="1900" lang="en-US">
                <a:latin typeface="Times New Roman" panose="02020603050405020304" pitchFamily="18" charset="0"/>
                <a:cs typeface="Times New Roman" panose="02020603050405020304" pitchFamily="18" charset="0"/>
              </a:rPr>
              <a:t>r</a:t>
            </a:r>
            <a:r>
              <a:rPr dirty="0" sz="1900" lang="en-US">
                <a:latin typeface="Times New Roman" panose="02020603050405020304" pitchFamily="18" charset="0"/>
                <a:cs typeface="Times New Roman" panose="02020603050405020304" pitchFamily="18" charset="0"/>
              </a:rPr>
              <a:t>o</a:t>
            </a:r>
            <a:r>
              <a:rPr dirty="0" sz="1900" lang="en-US">
                <a:latin typeface="Times New Roman" panose="02020603050405020304" pitchFamily="18" charset="0"/>
                <a:cs typeface="Times New Roman" panose="02020603050405020304" pitchFamily="18" charset="0"/>
              </a:rPr>
              <a:t>l</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s</a:t>
            </a:r>
            <a:r>
              <a:rPr dirty="0" sz="1900" lang="en-US">
                <a:latin typeface="Times New Roman" panose="02020603050405020304" pitchFamily="18" charset="0"/>
                <a:cs typeface="Times New Roman" panose="02020603050405020304" pitchFamily="18" charset="0"/>
              </a:rPr>
              <a:t>e</a:t>
            </a:r>
            <a:r>
              <a:rPr dirty="0" sz="1900" lang="en-US">
                <a:latin typeface="Times New Roman" panose="02020603050405020304" pitchFamily="18" charset="0"/>
                <a:cs typeface="Times New Roman" panose="02020603050405020304" pitchFamily="18" charset="0"/>
              </a:rPr>
              <a:t>t</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m</a:t>
            </a:r>
            <a:r>
              <a:rPr dirty="0" sz="1900" lang="en-US">
                <a:latin typeface="Times New Roman" panose="02020603050405020304" pitchFamily="18" charset="0"/>
                <a:cs typeface="Times New Roman" panose="02020603050405020304" pitchFamily="18" charset="0"/>
              </a:rPr>
              <a:t>o</a:t>
            </a:r>
            <a:r>
              <a:rPr dirty="0" sz="1900" lang="en-US">
                <a:latin typeface="Times New Roman" panose="02020603050405020304" pitchFamily="18" charset="0"/>
                <a:cs typeface="Times New Roman" panose="02020603050405020304" pitchFamily="18" charset="0"/>
              </a:rPr>
              <a:t>d</a:t>
            </a:r>
            <a:r>
              <a:rPr dirty="0" sz="1900" lang="en-US">
                <a:latin typeface="Times New Roman" panose="02020603050405020304" pitchFamily="18" charset="0"/>
                <a:cs typeface="Times New Roman" panose="02020603050405020304" pitchFamily="18" charset="0"/>
              </a:rPr>
              <a:t>e</a:t>
            </a:r>
            <a:r>
              <a:rPr dirty="0" sz="1900" lang="en-US">
                <a:latin typeface="Times New Roman" panose="02020603050405020304" pitchFamily="18" charset="0"/>
                <a:cs typeface="Times New Roman" panose="02020603050405020304" pitchFamily="18" charset="0"/>
              </a:rPr>
              <a:t>l</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p</a:t>
            </a:r>
            <a:r>
              <a:rPr dirty="0" sz="1900" lang="en-US">
                <a:latin typeface="Times New Roman" panose="02020603050405020304" pitchFamily="18" charset="0"/>
                <a:cs typeface="Times New Roman" panose="02020603050405020304" pitchFamily="18" charset="0"/>
              </a:rPr>
              <a:t>r</a:t>
            </a:r>
            <a:r>
              <a:rPr dirty="0" sz="1900" lang="en-US">
                <a:latin typeface="Times New Roman" panose="02020603050405020304" pitchFamily="18" charset="0"/>
                <a:cs typeface="Times New Roman" panose="02020603050405020304" pitchFamily="18" charset="0"/>
              </a:rPr>
              <a:t>e</a:t>
            </a:r>
            <a:r>
              <a:rPr dirty="0" sz="1900" lang="en-US">
                <a:latin typeface="Times New Roman" panose="02020603050405020304" pitchFamily="18" charset="0"/>
                <a:cs typeface="Times New Roman" panose="02020603050405020304" pitchFamily="18" charset="0"/>
              </a:rPr>
              <a:t>d</a:t>
            </a:r>
            <a:r>
              <a:rPr dirty="0" sz="1900" lang="en-US">
                <a:latin typeface="Times New Roman" panose="02020603050405020304" pitchFamily="18" charset="0"/>
                <a:cs typeface="Times New Roman" panose="02020603050405020304" pitchFamily="18" charset="0"/>
              </a:rPr>
              <a:t>i</a:t>
            </a:r>
            <a:r>
              <a:rPr dirty="0" sz="1900" lang="en-US">
                <a:latin typeface="Times New Roman" panose="02020603050405020304" pitchFamily="18" charset="0"/>
                <a:cs typeface="Times New Roman" panose="02020603050405020304" pitchFamily="18" charset="0"/>
              </a:rPr>
              <a:t>c</a:t>
            </a:r>
            <a:r>
              <a:rPr dirty="0" sz="1900" lang="en-US">
                <a:latin typeface="Times New Roman" panose="02020603050405020304" pitchFamily="18" charset="0"/>
                <a:cs typeface="Times New Roman" panose="02020603050405020304" pitchFamily="18" charset="0"/>
              </a:rPr>
              <a:t>t</a:t>
            </a:r>
            <a:r>
              <a:rPr dirty="0" sz="1900" lang="en-US">
                <a:latin typeface="Times New Roman" panose="02020603050405020304" pitchFamily="18" charset="0"/>
                <a:cs typeface="Times New Roman" panose="02020603050405020304" pitchFamily="18" charset="0"/>
              </a:rPr>
              <a:t>i</a:t>
            </a:r>
            <a:r>
              <a:rPr dirty="0" sz="1900" lang="en-US">
                <a:latin typeface="Times New Roman" panose="02020603050405020304" pitchFamily="18" charset="0"/>
                <a:cs typeface="Times New Roman" panose="02020603050405020304" pitchFamily="18" charset="0"/>
              </a:rPr>
              <a:t>v</a:t>
            </a:r>
            <a:r>
              <a:rPr dirty="0" sz="1900" lang="en-US">
                <a:latin typeface="Times New Roman" panose="02020603050405020304" pitchFamily="18" charset="0"/>
                <a:cs typeface="Times New Roman" panose="02020603050405020304" pitchFamily="18" charset="0"/>
              </a:rPr>
              <a:t>e</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c</a:t>
            </a:r>
            <a:r>
              <a:rPr dirty="0" sz="1900" lang="en-US">
                <a:latin typeface="Times New Roman" panose="02020603050405020304" pitchFamily="18" charset="0"/>
                <a:cs typeface="Times New Roman" panose="02020603050405020304" pitchFamily="18" charset="0"/>
              </a:rPr>
              <a:t>o</a:t>
            </a:r>
            <a:r>
              <a:rPr dirty="0" sz="1900" lang="en-US">
                <a:latin typeface="Times New Roman" panose="02020603050405020304" pitchFamily="18" charset="0"/>
                <a:cs typeface="Times New Roman" panose="02020603050405020304" pitchFamily="18" charset="0"/>
              </a:rPr>
              <a:t>n</a:t>
            </a:r>
            <a:r>
              <a:rPr dirty="0" sz="1900" lang="en-US">
                <a:latin typeface="Times New Roman" panose="02020603050405020304" pitchFamily="18" charset="0"/>
                <a:cs typeface="Times New Roman" panose="02020603050405020304" pitchFamily="18" charset="0"/>
              </a:rPr>
              <a:t>t</a:t>
            </a:r>
            <a:r>
              <a:rPr dirty="0" sz="1900" lang="en-US">
                <a:latin typeface="Times New Roman" panose="02020603050405020304" pitchFamily="18" charset="0"/>
                <a:cs typeface="Times New Roman" panose="02020603050405020304" pitchFamily="18" charset="0"/>
              </a:rPr>
              <a:t>r</a:t>
            </a:r>
            <a:r>
              <a:rPr dirty="0" sz="1900" lang="en-US">
                <a:latin typeface="Times New Roman" panose="02020603050405020304" pitchFamily="18" charset="0"/>
                <a:cs typeface="Times New Roman" panose="02020603050405020304" pitchFamily="18" charset="0"/>
              </a:rPr>
              <a:t>o</a:t>
            </a:r>
            <a:r>
              <a:rPr dirty="0" sz="1900" lang="en-US">
                <a:latin typeface="Times New Roman" panose="02020603050405020304" pitchFamily="18" charset="0"/>
                <a:cs typeface="Times New Roman" panose="02020603050405020304" pitchFamily="18" charset="0"/>
              </a:rPr>
              <a:t>l</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u</a:t>
            </a:r>
            <a:r>
              <a:rPr dirty="0" sz="1900" lang="en-US">
                <a:latin typeface="Times New Roman" panose="02020603050405020304" pitchFamily="18" charset="0"/>
                <a:cs typeface="Times New Roman" panose="02020603050405020304" pitchFamily="18" charset="0"/>
              </a:rPr>
              <a:t>s</a:t>
            </a:r>
            <a:r>
              <a:rPr dirty="0" sz="1900" lang="en-US">
                <a:latin typeface="Times New Roman" panose="02020603050405020304" pitchFamily="18" charset="0"/>
                <a:cs typeface="Times New Roman" panose="02020603050405020304" pitchFamily="18" charset="0"/>
              </a:rPr>
              <a:t>e</a:t>
            </a:r>
            <a:r>
              <a:rPr dirty="0" sz="1900" lang="en-US">
                <a:latin typeface="Times New Roman" panose="02020603050405020304" pitchFamily="18" charset="0"/>
                <a:cs typeface="Times New Roman" panose="02020603050405020304" pitchFamily="18" charset="0"/>
              </a:rPr>
              <a:t>s</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t</a:t>
            </a:r>
            <a:r>
              <a:rPr dirty="0" sz="1900" lang="en-US">
                <a:latin typeface="Times New Roman" panose="02020603050405020304" pitchFamily="18" charset="0"/>
                <a:cs typeface="Times New Roman" panose="02020603050405020304" pitchFamily="18" charset="0"/>
              </a:rPr>
              <a:t>h</a:t>
            </a:r>
            <a:r>
              <a:rPr dirty="0" sz="1900" lang="en-US">
                <a:latin typeface="Times New Roman" panose="02020603050405020304" pitchFamily="18" charset="0"/>
                <a:cs typeface="Times New Roman" panose="02020603050405020304" pitchFamily="18" charset="0"/>
              </a:rPr>
              <a:t>e</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i</a:t>
            </a:r>
            <a:r>
              <a:rPr dirty="0" sz="1900" lang="en-US">
                <a:latin typeface="Times New Roman" panose="02020603050405020304" pitchFamily="18" charset="0"/>
                <a:cs typeface="Times New Roman" panose="02020603050405020304" pitchFamily="18" charset="0"/>
              </a:rPr>
              <a:t>n</a:t>
            </a:r>
            <a:r>
              <a:rPr dirty="0" sz="1900" lang="en-US">
                <a:latin typeface="Times New Roman" panose="02020603050405020304" pitchFamily="18" charset="0"/>
                <a:cs typeface="Times New Roman" panose="02020603050405020304" pitchFamily="18" charset="0"/>
              </a:rPr>
              <a:t>h</a:t>
            </a:r>
            <a:r>
              <a:rPr dirty="0" sz="1900" lang="en-US">
                <a:latin typeface="Times New Roman" panose="02020603050405020304" pitchFamily="18" charset="0"/>
                <a:cs typeface="Times New Roman" panose="02020603050405020304" pitchFamily="18" charset="0"/>
              </a:rPr>
              <a:t>e</a:t>
            </a:r>
            <a:r>
              <a:rPr dirty="0" sz="1900" lang="en-US">
                <a:latin typeface="Times New Roman" panose="02020603050405020304" pitchFamily="18" charset="0"/>
                <a:cs typeface="Times New Roman" panose="02020603050405020304" pitchFamily="18" charset="0"/>
              </a:rPr>
              <a:t>r</a:t>
            </a:r>
            <a:r>
              <a:rPr dirty="0" sz="1900" lang="en-US">
                <a:latin typeface="Times New Roman" panose="02020603050405020304" pitchFamily="18" charset="0"/>
                <a:cs typeface="Times New Roman" panose="02020603050405020304" pitchFamily="18" charset="0"/>
              </a:rPr>
              <a:t>e</a:t>
            </a:r>
            <a:r>
              <a:rPr dirty="0" sz="1900" lang="en-US">
                <a:latin typeface="Times New Roman" panose="02020603050405020304" pitchFamily="18" charset="0"/>
                <a:cs typeface="Times New Roman" panose="02020603050405020304" pitchFamily="18" charset="0"/>
              </a:rPr>
              <a:t>n</a:t>
            </a:r>
            <a:r>
              <a:rPr dirty="0" sz="1900" lang="en-US">
                <a:latin typeface="Times New Roman" panose="02020603050405020304" pitchFamily="18" charset="0"/>
                <a:cs typeface="Times New Roman" panose="02020603050405020304" pitchFamily="18" charset="0"/>
              </a:rPr>
              <a:t>t</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d</a:t>
            </a:r>
            <a:r>
              <a:rPr dirty="0" sz="1900" lang="en-US">
                <a:latin typeface="Times New Roman" panose="02020603050405020304" pitchFamily="18" charset="0"/>
                <a:cs typeface="Times New Roman" panose="02020603050405020304" pitchFamily="18" charset="0"/>
              </a:rPr>
              <a:t>i</a:t>
            </a:r>
            <a:r>
              <a:rPr dirty="0" sz="1900" lang="en-US">
                <a:latin typeface="Times New Roman" panose="02020603050405020304" pitchFamily="18" charset="0"/>
                <a:cs typeface="Times New Roman" panose="02020603050405020304" pitchFamily="18" charset="0"/>
              </a:rPr>
              <a:t>s</a:t>
            </a:r>
            <a:r>
              <a:rPr dirty="0" sz="1900" lang="en-US">
                <a:latin typeface="Times New Roman" panose="02020603050405020304" pitchFamily="18" charset="0"/>
                <a:cs typeface="Times New Roman" panose="02020603050405020304" pitchFamily="18" charset="0"/>
              </a:rPr>
              <a:t>c</a:t>
            </a:r>
            <a:r>
              <a:rPr dirty="0" sz="1900" lang="en-US">
                <a:latin typeface="Times New Roman" panose="02020603050405020304" pitchFamily="18" charset="0"/>
                <a:cs typeface="Times New Roman" panose="02020603050405020304" pitchFamily="18" charset="0"/>
              </a:rPr>
              <a:t>r</a:t>
            </a:r>
            <a:r>
              <a:rPr dirty="0" sz="1900" lang="en-US">
                <a:latin typeface="Times New Roman" panose="02020603050405020304" pitchFamily="18" charset="0"/>
                <a:cs typeface="Times New Roman" panose="02020603050405020304" pitchFamily="18" charset="0"/>
              </a:rPr>
              <a:t>e</a:t>
            </a:r>
            <a:r>
              <a:rPr dirty="0" sz="1900" lang="en-US">
                <a:latin typeface="Times New Roman" panose="02020603050405020304" pitchFamily="18" charset="0"/>
                <a:cs typeface="Times New Roman" panose="02020603050405020304" pitchFamily="18" charset="0"/>
              </a:rPr>
              <a:t>t</a:t>
            </a:r>
            <a:r>
              <a:rPr dirty="0" sz="1900" lang="en-US">
                <a:latin typeface="Times New Roman" panose="02020603050405020304" pitchFamily="18" charset="0"/>
                <a:cs typeface="Times New Roman" panose="02020603050405020304" pitchFamily="18" charset="0"/>
              </a:rPr>
              <a:t>e</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n</a:t>
            </a:r>
            <a:r>
              <a:rPr dirty="0" sz="1900" lang="en-US">
                <a:latin typeface="Times New Roman" panose="02020603050405020304" pitchFamily="18" charset="0"/>
                <a:cs typeface="Times New Roman" panose="02020603050405020304" pitchFamily="18" charset="0"/>
              </a:rPr>
              <a:t>a</a:t>
            </a:r>
            <a:r>
              <a:rPr dirty="0" sz="1900" lang="en-US">
                <a:latin typeface="Times New Roman" panose="02020603050405020304" pitchFamily="18" charset="0"/>
                <a:cs typeface="Times New Roman" panose="02020603050405020304" pitchFamily="18" charset="0"/>
              </a:rPr>
              <a:t>t</a:t>
            </a:r>
            <a:r>
              <a:rPr dirty="0" sz="1900" lang="en-US">
                <a:latin typeface="Times New Roman" panose="02020603050405020304" pitchFamily="18" charset="0"/>
                <a:cs typeface="Times New Roman" panose="02020603050405020304" pitchFamily="18" charset="0"/>
              </a:rPr>
              <a:t>u</a:t>
            </a:r>
            <a:r>
              <a:rPr dirty="0" sz="1900" lang="en-US">
                <a:latin typeface="Times New Roman" panose="02020603050405020304" pitchFamily="18" charset="0"/>
                <a:cs typeface="Times New Roman" panose="02020603050405020304" pitchFamily="18" charset="0"/>
              </a:rPr>
              <a:t>r</a:t>
            </a:r>
            <a:r>
              <a:rPr dirty="0" sz="1900" lang="en-US">
                <a:latin typeface="Times New Roman" panose="02020603050405020304" pitchFamily="18" charset="0"/>
                <a:cs typeface="Times New Roman" panose="02020603050405020304" pitchFamily="18" charset="0"/>
              </a:rPr>
              <a:t>e</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o</a:t>
            </a:r>
            <a:r>
              <a:rPr dirty="0" sz="1900" lang="en-US">
                <a:latin typeface="Times New Roman" panose="02020603050405020304" pitchFamily="18" charset="0"/>
                <a:cs typeface="Times New Roman" panose="02020603050405020304" pitchFamily="18" charset="0"/>
              </a:rPr>
              <a:t>f</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t</a:t>
            </a:r>
            <a:r>
              <a:rPr dirty="0" sz="1900" lang="en-US">
                <a:latin typeface="Times New Roman" panose="02020603050405020304" pitchFamily="18" charset="0"/>
                <a:cs typeface="Times New Roman" panose="02020603050405020304" pitchFamily="18" charset="0"/>
              </a:rPr>
              <a:t>h</a:t>
            </a:r>
            <a:r>
              <a:rPr dirty="0" sz="1900" lang="en-US">
                <a:latin typeface="Times New Roman" panose="02020603050405020304" pitchFamily="18" charset="0"/>
                <a:cs typeface="Times New Roman" panose="02020603050405020304" pitchFamily="18" charset="0"/>
              </a:rPr>
              <a:t>e</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p</a:t>
            </a:r>
            <a:r>
              <a:rPr dirty="0" sz="1900" lang="en-US">
                <a:latin typeface="Times New Roman" panose="02020603050405020304" pitchFamily="18" charset="0"/>
                <a:cs typeface="Times New Roman" panose="02020603050405020304" pitchFamily="18" charset="0"/>
              </a:rPr>
              <a:t>o</a:t>
            </a:r>
            <a:r>
              <a:rPr dirty="0" sz="1900" lang="en-US">
                <a:latin typeface="Times New Roman" panose="02020603050405020304" pitchFamily="18" charset="0"/>
                <a:cs typeface="Times New Roman" panose="02020603050405020304" pitchFamily="18" charset="0"/>
              </a:rPr>
              <a:t>w</a:t>
            </a:r>
            <a:r>
              <a:rPr dirty="0" sz="1900" lang="en-US">
                <a:latin typeface="Times New Roman" panose="02020603050405020304" pitchFamily="18" charset="0"/>
                <a:cs typeface="Times New Roman" panose="02020603050405020304" pitchFamily="18" charset="0"/>
              </a:rPr>
              <a:t>e</a:t>
            </a:r>
            <a:r>
              <a:rPr dirty="0" sz="1900" lang="en-US">
                <a:latin typeface="Times New Roman" panose="02020603050405020304" pitchFamily="18" charset="0"/>
                <a:cs typeface="Times New Roman" panose="02020603050405020304" pitchFamily="18" charset="0"/>
              </a:rPr>
              <a:t>r</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c</a:t>
            </a:r>
            <a:r>
              <a:rPr dirty="0" sz="1900" lang="en-US">
                <a:latin typeface="Times New Roman" panose="02020603050405020304" pitchFamily="18" charset="0"/>
                <a:cs typeface="Times New Roman" panose="02020603050405020304" pitchFamily="18" charset="0"/>
              </a:rPr>
              <a:t>o</a:t>
            </a:r>
            <a:r>
              <a:rPr dirty="0" sz="1900" lang="en-US">
                <a:latin typeface="Times New Roman" panose="02020603050405020304" pitchFamily="18" charset="0"/>
                <a:cs typeface="Times New Roman" panose="02020603050405020304" pitchFamily="18" charset="0"/>
              </a:rPr>
              <a:t>n</a:t>
            </a:r>
            <a:r>
              <a:rPr dirty="0" sz="1900" lang="en-US">
                <a:latin typeface="Times New Roman" panose="02020603050405020304" pitchFamily="18" charset="0"/>
                <a:cs typeface="Times New Roman" panose="02020603050405020304" pitchFamily="18" charset="0"/>
              </a:rPr>
              <a:t>v</a:t>
            </a:r>
            <a:r>
              <a:rPr dirty="0" sz="1900" lang="en-US">
                <a:latin typeface="Times New Roman" panose="02020603050405020304" pitchFamily="18" charset="0"/>
                <a:cs typeface="Times New Roman" panose="02020603050405020304" pitchFamily="18" charset="0"/>
              </a:rPr>
              <a:t>e</a:t>
            </a:r>
            <a:r>
              <a:rPr dirty="0" sz="1900" lang="en-US">
                <a:latin typeface="Times New Roman" panose="02020603050405020304" pitchFamily="18" charset="0"/>
                <a:cs typeface="Times New Roman" panose="02020603050405020304" pitchFamily="18" charset="0"/>
              </a:rPr>
              <a:t>r</a:t>
            </a:r>
            <a:r>
              <a:rPr dirty="0" sz="1900" lang="en-US">
                <a:latin typeface="Times New Roman" panose="02020603050405020304" pitchFamily="18" charset="0"/>
                <a:cs typeface="Times New Roman" panose="02020603050405020304" pitchFamily="18" charset="0"/>
              </a:rPr>
              <a:t>t</a:t>
            </a:r>
            <a:r>
              <a:rPr dirty="0" sz="1900" lang="en-US">
                <a:latin typeface="Times New Roman" panose="02020603050405020304" pitchFamily="18" charset="0"/>
                <a:cs typeface="Times New Roman" panose="02020603050405020304" pitchFamily="18" charset="0"/>
              </a:rPr>
              <a:t>e</a:t>
            </a:r>
            <a:r>
              <a:rPr dirty="0" sz="1900" lang="en-US">
                <a:latin typeface="Times New Roman" panose="02020603050405020304" pitchFamily="18" charset="0"/>
                <a:cs typeface="Times New Roman" panose="02020603050405020304" pitchFamily="18" charset="0"/>
              </a:rPr>
              <a:t>r</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f</a:t>
            </a:r>
            <a:r>
              <a:rPr dirty="0" sz="1900" lang="en-US">
                <a:latin typeface="Times New Roman" panose="02020603050405020304" pitchFamily="18" charset="0"/>
                <a:cs typeface="Times New Roman" panose="02020603050405020304" pitchFamily="18" charset="0"/>
              </a:rPr>
              <a:t>o</a:t>
            </a:r>
            <a:r>
              <a:rPr dirty="0" sz="1900" lang="en-US">
                <a:latin typeface="Times New Roman" panose="02020603050405020304" pitchFamily="18" charset="0"/>
                <a:cs typeface="Times New Roman" panose="02020603050405020304" pitchFamily="18" charset="0"/>
              </a:rPr>
              <a:t>r</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t</a:t>
            </a:r>
            <a:r>
              <a:rPr dirty="0" sz="1900" lang="en-US">
                <a:latin typeface="Times New Roman" panose="02020603050405020304" pitchFamily="18" charset="0"/>
                <a:cs typeface="Times New Roman" panose="02020603050405020304" pitchFamily="18" charset="0"/>
              </a:rPr>
              <a:t>h</a:t>
            </a:r>
            <a:r>
              <a:rPr dirty="0" sz="1900" lang="en-US">
                <a:latin typeface="Times New Roman" panose="02020603050405020304" pitchFamily="18" charset="0"/>
                <a:cs typeface="Times New Roman" panose="02020603050405020304" pitchFamily="18" charset="0"/>
              </a:rPr>
              <a:t>e</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s</a:t>
            </a:r>
            <a:r>
              <a:rPr dirty="0" sz="1900" lang="en-US">
                <a:latin typeface="Times New Roman" panose="02020603050405020304" pitchFamily="18" charset="0"/>
                <a:cs typeface="Times New Roman" panose="02020603050405020304" pitchFamily="18" charset="0"/>
              </a:rPr>
              <a:t>e</a:t>
            </a:r>
            <a:r>
              <a:rPr dirty="0" sz="1900" lang="en-US">
                <a:latin typeface="Times New Roman" panose="02020603050405020304" pitchFamily="18" charset="0"/>
                <a:cs typeface="Times New Roman" panose="02020603050405020304" pitchFamily="18" charset="0"/>
              </a:rPr>
              <a:t>l</a:t>
            </a:r>
            <a:r>
              <a:rPr dirty="0" sz="1900" lang="en-US">
                <a:latin typeface="Times New Roman" panose="02020603050405020304" pitchFamily="18" charset="0"/>
                <a:cs typeface="Times New Roman" panose="02020603050405020304" pitchFamily="18" charset="0"/>
              </a:rPr>
              <a:t>e</a:t>
            </a:r>
            <a:r>
              <a:rPr dirty="0" sz="1900" lang="en-US">
                <a:latin typeface="Times New Roman" panose="02020603050405020304" pitchFamily="18" charset="0"/>
                <a:cs typeface="Times New Roman" panose="02020603050405020304" pitchFamily="18" charset="0"/>
              </a:rPr>
              <a:t>c</a:t>
            </a:r>
            <a:r>
              <a:rPr dirty="0" sz="1900" lang="en-US">
                <a:latin typeface="Times New Roman" panose="02020603050405020304" pitchFamily="18" charset="0"/>
                <a:cs typeface="Times New Roman" panose="02020603050405020304" pitchFamily="18" charset="0"/>
              </a:rPr>
              <a:t>t</a:t>
            </a:r>
            <a:r>
              <a:rPr dirty="0" sz="1900" lang="en-US">
                <a:latin typeface="Times New Roman" panose="02020603050405020304" pitchFamily="18" charset="0"/>
                <a:cs typeface="Times New Roman" panose="02020603050405020304" pitchFamily="18" charset="0"/>
              </a:rPr>
              <a:t>i</a:t>
            </a:r>
            <a:r>
              <a:rPr dirty="0" sz="1900" lang="en-US">
                <a:latin typeface="Times New Roman" panose="02020603050405020304" pitchFamily="18" charset="0"/>
                <a:cs typeface="Times New Roman" panose="02020603050405020304" pitchFamily="18" charset="0"/>
              </a:rPr>
              <a:t>o</a:t>
            </a:r>
            <a:r>
              <a:rPr dirty="0" sz="1900" lang="en-US">
                <a:latin typeface="Times New Roman" panose="02020603050405020304" pitchFamily="18" charset="0"/>
                <a:cs typeface="Times New Roman" panose="02020603050405020304" pitchFamily="18" charset="0"/>
              </a:rPr>
              <a:t>n</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s</a:t>
            </a:r>
            <a:r>
              <a:rPr dirty="0" sz="1900" lang="en-US">
                <a:latin typeface="Times New Roman" panose="02020603050405020304" pitchFamily="18" charset="0"/>
                <a:cs typeface="Times New Roman" panose="02020603050405020304" pitchFamily="18" charset="0"/>
              </a:rPr>
              <a:t>u</a:t>
            </a:r>
            <a:r>
              <a:rPr dirty="0" sz="1900" lang="en-US">
                <a:latin typeface="Times New Roman" panose="02020603050405020304" pitchFamily="18" charset="0"/>
                <a:cs typeface="Times New Roman" panose="02020603050405020304" pitchFamily="18" charset="0"/>
              </a:rPr>
              <a:t>i</a:t>
            </a:r>
            <a:r>
              <a:rPr dirty="0" sz="1900" lang="en-US">
                <a:latin typeface="Times New Roman" panose="02020603050405020304" pitchFamily="18" charset="0"/>
                <a:cs typeface="Times New Roman" panose="02020603050405020304" pitchFamily="18" charset="0"/>
              </a:rPr>
              <a:t>t</a:t>
            </a:r>
            <a:r>
              <a:rPr dirty="0" sz="1900" lang="en-US">
                <a:latin typeface="Times New Roman" panose="02020603050405020304" pitchFamily="18" charset="0"/>
                <a:cs typeface="Times New Roman" panose="02020603050405020304" pitchFamily="18" charset="0"/>
              </a:rPr>
              <a:t>a</a:t>
            </a:r>
            <a:r>
              <a:rPr dirty="0" sz="1900" lang="en-US">
                <a:latin typeface="Times New Roman" panose="02020603050405020304" pitchFamily="18" charset="0"/>
                <a:cs typeface="Times New Roman" panose="02020603050405020304" pitchFamily="18" charset="0"/>
              </a:rPr>
              <a:t>b</a:t>
            </a:r>
            <a:r>
              <a:rPr dirty="0" sz="1900" lang="en-US">
                <a:latin typeface="Times New Roman" panose="02020603050405020304" pitchFamily="18" charset="0"/>
                <a:cs typeface="Times New Roman" panose="02020603050405020304" pitchFamily="18" charset="0"/>
              </a:rPr>
              <a:t>l</a:t>
            </a:r>
            <a:r>
              <a:rPr dirty="0" sz="1900" lang="en-US">
                <a:latin typeface="Times New Roman" panose="02020603050405020304" pitchFamily="18" charset="0"/>
                <a:cs typeface="Times New Roman" panose="02020603050405020304" pitchFamily="18" charset="0"/>
              </a:rPr>
              <a:t>e</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s</a:t>
            </a:r>
            <a:r>
              <a:rPr dirty="0" sz="1900" lang="en-US">
                <a:latin typeface="Times New Roman" panose="02020603050405020304" pitchFamily="18" charset="0"/>
                <a:cs typeface="Times New Roman" panose="02020603050405020304" pitchFamily="18" charset="0"/>
              </a:rPr>
              <a:t>w</a:t>
            </a:r>
            <a:r>
              <a:rPr dirty="0" sz="1900" lang="en-US">
                <a:latin typeface="Times New Roman" panose="02020603050405020304" pitchFamily="18" charset="0"/>
                <a:cs typeface="Times New Roman" panose="02020603050405020304" pitchFamily="18" charset="0"/>
              </a:rPr>
              <a:t>i</a:t>
            </a:r>
            <a:r>
              <a:rPr dirty="0" sz="1900" lang="en-US">
                <a:latin typeface="Times New Roman" panose="02020603050405020304" pitchFamily="18" charset="0"/>
                <a:cs typeface="Times New Roman" panose="02020603050405020304" pitchFamily="18" charset="0"/>
              </a:rPr>
              <a:t>t</a:t>
            </a:r>
            <a:r>
              <a:rPr dirty="0" sz="1900" lang="en-US">
                <a:latin typeface="Times New Roman" panose="02020603050405020304" pitchFamily="18" charset="0"/>
                <a:cs typeface="Times New Roman" panose="02020603050405020304" pitchFamily="18" charset="0"/>
              </a:rPr>
              <a:t>c</a:t>
            </a:r>
            <a:r>
              <a:rPr dirty="0" sz="1900" lang="en-US">
                <a:latin typeface="Times New Roman" panose="02020603050405020304" pitchFamily="18" charset="0"/>
                <a:cs typeface="Times New Roman" panose="02020603050405020304" pitchFamily="18" charset="0"/>
              </a:rPr>
              <a:t>h</a:t>
            </a:r>
            <a:r>
              <a:rPr dirty="0" sz="1900" lang="en-US">
                <a:latin typeface="Times New Roman" panose="02020603050405020304" pitchFamily="18" charset="0"/>
                <a:cs typeface="Times New Roman" panose="02020603050405020304" pitchFamily="18" charset="0"/>
              </a:rPr>
              <a:t>i</a:t>
            </a:r>
            <a:r>
              <a:rPr dirty="0" sz="1900" lang="en-US">
                <a:latin typeface="Times New Roman" panose="02020603050405020304" pitchFamily="18" charset="0"/>
                <a:cs typeface="Times New Roman" panose="02020603050405020304" pitchFamily="18" charset="0"/>
              </a:rPr>
              <a:t>n</a:t>
            </a:r>
            <a:r>
              <a:rPr dirty="0" sz="1900" lang="en-US">
                <a:latin typeface="Times New Roman" panose="02020603050405020304" pitchFamily="18" charset="0"/>
                <a:cs typeface="Times New Roman" panose="02020603050405020304" pitchFamily="18" charset="0"/>
              </a:rPr>
              <a:t>g</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s</a:t>
            </a:r>
            <a:r>
              <a:rPr dirty="0" sz="1900" lang="en-US">
                <a:latin typeface="Times New Roman" panose="02020603050405020304" pitchFamily="18" charset="0"/>
                <a:cs typeface="Times New Roman" panose="02020603050405020304" pitchFamily="18" charset="0"/>
              </a:rPr>
              <a:t>t</a:t>
            </a:r>
            <a:r>
              <a:rPr dirty="0" sz="1900" lang="en-US">
                <a:latin typeface="Times New Roman" panose="02020603050405020304" pitchFamily="18" charset="0"/>
                <a:cs typeface="Times New Roman" panose="02020603050405020304" pitchFamily="18" charset="0"/>
              </a:rPr>
              <a:t>a</a:t>
            </a:r>
            <a:r>
              <a:rPr dirty="0" sz="1900" lang="en-US">
                <a:latin typeface="Times New Roman" panose="02020603050405020304" pitchFamily="18" charset="0"/>
                <a:cs typeface="Times New Roman" panose="02020603050405020304" pitchFamily="18" charset="0"/>
              </a:rPr>
              <a:t>t</a:t>
            </a:r>
            <a:r>
              <a:rPr dirty="0" sz="1900" lang="en-US">
                <a:latin typeface="Times New Roman" panose="02020603050405020304" pitchFamily="18" charset="0"/>
                <a:cs typeface="Times New Roman" panose="02020603050405020304" pitchFamily="18" charset="0"/>
              </a:rPr>
              <a:t>e</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f</a:t>
            </a:r>
            <a:r>
              <a:rPr dirty="0" sz="1900" lang="en-US">
                <a:latin typeface="Times New Roman" panose="02020603050405020304" pitchFamily="18" charset="0"/>
                <a:cs typeface="Times New Roman" panose="02020603050405020304" pitchFamily="18" charset="0"/>
              </a:rPr>
              <a:t>o</a:t>
            </a:r>
            <a:r>
              <a:rPr dirty="0" sz="1900" lang="en-US">
                <a:latin typeface="Times New Roman" panose="02020603050405020304" pitchFamily="18" charset="0"/>
                <a:cs typeface="Times New Roman" panose="02020603050405020304" pitchFamily="18" charset="0"/>
              </a:rPr>
              <a:t>r</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e</a:t>
            </a:r>
            <a:r>
              <a:rPr dirty="0" sz="1900" lang="en-US">
                <a:latin typeface="Times New Roman" panose="02020603050405020304" pitchFamily="18" charset="0"/>
                <a:cs typeface="Times New Roman" panose="02020603050405020304" pitchFamily="18" charset="0"/>
              </a:rPr>
              <a:t>a</a:t>
            </a:r>
            <a:r>
              <a:rPr dirty="0" sz="1900" lang="en-US">
                <a:latin typeface="Times New Roman" panose="02020603050405020304" pitchFamily="18" charset="0"/>
                <a:cs typeface="Times New Roman" panose="02020603050405020304" pitchFamily="18" charset="0"/>
              </a:rPr>
              <a:t>c</a:t>
            </a:r>
            <a:r>
              <a:rPr dirty="0" sz="1900" lang="en-US">
                <a:latin typeface="Times New Roman" panose="02020603050405020304" pitchFamily="18" charset="0"/>
                <a:cs typeface="Times New Roman" panose="02020603050405020304" pitchFamily="18" charset="0"/>
              </a:rPr>
              <a:t>h</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s</a:t>
            </a:r>
            <a:r>
              <a:rPr dirty="0" sz="1900" lang="en-US">
                <a:latin typeface="Times New Roman" panose="02020603050405020304" pitchFamily="18" charset="0"/>
                <a:cs typeface="Times New Roman" panose="02020603050405020304" pitchFamily="18" charset="0"/>
              </a:rPr>
              <a:t>a</a:t>
            </a:r>
            <a:r>
              <a:rPr dirty="0" sz="1900" lang="en-US">
                <a:latin typeface="Times New Roman" panose="02020603050405020304" pitchFamily="18" charset="0"/>
                <a:cs typeface="Times New Roman" panose="02020603050405020304" pitchFamily="18" charset="0"/>
              </a:rPr>
              <a:t>m</a:t>
            </a:r>
            <a:r>
              <a:rPr dirty="0" sz="1900" lang="en-US">
                <a:latin typeface="Times New Roman" panose="02020603050405020304" pitchFamily="18" charset="0"/>
                <a:cs typeface="Times New Roman" panose="02020603050405020304" pitchFamily="18" charset="0"/>
              </a:rPr>
              <a:t>p</a:t>
            </a:r>
            <a:r>
              <a:rPr dirty="0" sz="1900" lang="en-US">
                <a:latin typeface="Times New Roman" panose="02020603050405020304" pitchFamily="18" charset="0"/>
                <a:cs typeface="Times New Roman" panose="02020603050405020304" pitchFamily="18" charset="0"/>
              </a:rPr>
              <a:t>l</a:t>
            </a:r>
            <a:r>
              <a:rPr dirty="0" sz="1900" lang="en-US">
                <a:latin typeface="Times New Roman" panose="02020603050405020304" pitchFamily="18" charset="0"/>
                <a:cs typeface="Times New Roman" panose="02020603050405020304" pitchFamily="18" charset="0"/>
              </a:rPr>
              <a:t>i</a:t>
            </a:r>
            <a:r>
              <a:rPr dirty="0" sz="1900" lang="en-US">
                <a:latin typeface="Times New Roman" panose="02020603050405020304" pitchFamily="18" charset="0"/>
                <a:cs typeface="Times New Roman" panose="02020603050405020304" pitchFamily="18" charset="0"/>
              </a:rPr>
              <a:t>n</a:t>
            </a:r>
            <a:r>
              <a:rPr dirty="0" sz="1900" lang="en-US">
                <a:latin typeface="Times New Roman" panose="02020603050405020304" pitchFamily="18" charset="0"/>
                <a:cs typeface="Times New Roman" panose="02020603050405020304" pitchFamily="18" charset="0"/>
              </a:rPr>
              <a:t>g</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p</a:t>
            </a:r>
            <a:r>
              <a:rPr dirty="0" sz="1900" lang="en-US">
                <a:latin typeface="Times New Roman" panose="02020603050405020304" pitchFamily="18" charset="0"/>
                <a:cs typeface="Times New Roman" panose="02020603050405020304" pitchFamily="18" charset="0"/>
              </a:rPr>
              <a:t>e</a:t>
            </a:r>
            <a:r>
              <a:rPr dirty="0" sz="1900" lang="en-US">
                <a:latin typeface="Times New Roman" panose="02020603050405020304" pitchFamily="18" charset="0"/>
                <a:cs typeface="Times New Roman" panose="02020603050405020304" pitchFamily="18" charset="0"/>
              </a:rPr>
              <a:t>r</a:t>
            </a:r>
            <a:r>
              <a:rPr dirty="0" sz="1900" lang="en-US">
                <a:latin typeface="Times New Roman" panose="02020603050405020304" pitchFamily="18" charset="0"/>
                <a:cs typeface="Times New Roman" panose="02020603050405020304" pitchFamily="18" charset="0"/>
              </a:rPr>
              <a:t>i</a:t>
            </a:r>
            <a:r>
              <a:rPr dirty="0" sz="1900" lang="en-US">
                <a:latin typeface="Times New Roman" panose="02020603050405020304" pitchFamily="18" charset="0"/>
                <a:cs typeface="Times New Roman" panose="02020603050405020304" pitchFamily="18" charset="0"/>
              </a:rPr>
              <a:t>o</a:t>
            </a:r>
            <a:r>
              <a:rPr dirty="0" sz="1900" lang="en-US">
                <a:latin typeface="Times New Roman" panose="02020603050405020304" pitchFamily="18" charset="0"/>
                <a:cs typeface="Times New Roman" panose="02020603050405020304" pitchFamily="18" charset="0"/>
              </a:rPr>
              <a:t>d</a:t>
            </a:r>
            <a:r>
              <a:rPr dirty="0" sz="1900" lang="en-US">
                <a:latin typeface="Times New Roman" panose="02020603050405020304" pitchFamily="18" charset="0"/>
                <a:cs typeface="Times New Roman" panose="02020603050405020304" pitchFamily="18" charset="0"/>
              </a:rPr>
              <a:t>.</a:t>
            </a:r>
            <a:endParaRPr dirty="0" sz="1900" lang="en-IN">
              <a:latin typeface="Times New Roman" panose="02020603050405020304" pitchFamily="18" charset="0"/>
              <a:cs typeface="Times New Roman" panose="02020603050405020304" pitchFamily="18" charset="0"/>
            </a:endParaRPr>
          </a:p>
          <a:p>
            <a:pPr algn="just">
              <a:lnSpc>
                <a:spcPct val="150000"/>
              </a:lnSpc>
            </a:pPr>
            <a:r>
              <a:rPr dirty="0" sz="1900" lang="en-US">
                <a:latin typeface="Times New Roman" panose="02020603050405020304" pitchFamily="18" charset="0"/>
                <a:cs typeface="Times New Roman" panose="02020603050405020304" pitchFamily="18" charset="0"/>
              </a:rPr>
              <a:t>A</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c</a:t>
            </a:r>
            <a:r>
              <a:rPr dirty="0" sz="1900" lang="en-US">
                <a:latin typeface="Times New Roman" panose="02020603050405020304" pitchFamily="18" charset="0"/>
                <a:cs typeface="Times New Roman" panose="02020603050405020304" pitchFamily="18" charset="0"/>
              </a:rPr>
              <a:t>o</a:t>
            </a:r>
            <a:r>
              <a:rPr dirty="0" sz="1900" lang="en-US">
                <a:latin typeface="Times New Roman" panose="02020603050405020304" pitchFamily="18" charset="0"/>
                <a:cs typeface="Times New Roman" panose="02020603050405020304" pitchFamily="18" charset="0"/>
              </a:rPr>
              <a:t>s</a:t>
            </a:r>
            <a:r>
              <a:rPr dirty="0" sz="1900" lang="en-US">
                <a:latin typeface="Times New Roman" panose="02020603050405020304" pitchFamily="18" charset="0"/>
                <a:cs typeface="Times New Roman" panose="02020603050405020304" pitchFamily="18" charset="0"/>
              </a:rPr>
              <a:t>t</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f</a:t>
            </a:r>
            <a:r>
              <a:rPr dirty="0" sz="1900" lang="en-US">
                <a:latin typeface="Times New Roman" panose="02020603050405020304" pitchFamily="18" charset="0"/>
                <a:cs typeface="Times New Roman" panose="02020603050405020304" pitchFamily="18" charset="0"/>
              </a:rPr>
              <a:t>u</a:t>
            </a:r>
            <a:r>
              <a:rPr dirty="0" sz="1900" lang="en-US">
                <a:latin typeface="Times New Roman" panose="02020603050405020304" pitchFamily="18" charset="0"/>
                <a:cs typeface="Times New Roman" panose="02020603050405020304" pitchFamily="18" charset="0"/>
              </a:rPr>
              <a:t>n</a:t>
            </a:r>
            <a:r>
              <a:rPr dirty="0" sz="1900" lang="en-US">
                <a:latin typeface="Times New Roman" panose="02020603050405020304" pitchFamily="18" charset="0"/>
                <a:cs typeface="Times New Roman" panose="02020603050405020304" pitchFamily="18" charset="0"/>
              </a:rPr>
              <a:t>c</a:t>
            </a:r>
            <a:r>
              <a:rPr dirty="0" sz="1900" lang="en-US">
                <a:latin typeface="Times New Roman" panose="02020603050405020304" pitchFamily="18" charset="0"/>
                <a:cs typeface="Times New Roman" panose="02020603050405020304" pitchFamily="18" charset="0"/>
              </a:rPr>
              <a:t>t</a:t>
            </a:r>
            <a:r>
              <a:rPr dirty="0" sz="1900" lang="en-US">
                <a:latin typeface="Times New Roman" panose="02020603050405020304" pitchFamily="18" charset="0"/>
                <a:cs typeface="Times New Roman" panose="02020603050405020304" pitchFamily="18" charset="0"/>
              </a:rPr>
              <a:t>i</a:t>
            </a:r>
            <a:r>
              <a:rPr dirty="0" sz="1900" lang="en-US">
                <a:latin typeface="Times New Roman" panose="02020603050405020304" pitchFamily="18" charset="0"/>
                <a:cs typeface="Times New Roman" panose="02020603050405020304" pitchFamily="18" charset="0"/>
              </a:rPr>
              <a:t>o</a:t>
            </a:r>
            <a:r>
              <a:rPr dirty="0" sz="1900" lang="en-US">
                <a:latin typeface="Times New Roman" panose="02020603050405020304" pitchFamily="18" charset="0"/>
                <a:cs typeface="Times New Roman" panose="02020603050405020304" pitchFamily="18" charset="0"/>
              </a:rPr>
              <a:t>n</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i</a:t>
            </a:r>
            <a:r>
              <a:rPr dirty="0" sz="1900" lang="en-US">
                <a:latin typeface="Times New Roman" panose="02020603050405020304" pitchFamily="18" charset="0"/>
                <a:cs typeface="Times New Roman" panose="02020603050405020304" pitchFamily="18" charset="0"/>
              </a:rPr>
              <a:t>s</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f</a:t>
            </a:r>
            <a:r>
              <a:rPr dirty="0" sz="1900" lang="en-US">
                <a:latin typeface="Times New Roman" panose="02020603050405020304" pitchFamily="18" charset="0"/>
                <a:cs typeface="Times New Roman" panose="02020603050405020304" pitchFamily="18" charset="0"/>
              </a:rPr>
              <a:t>o</a:t>
            </a:r>
            <a:r>
              <a:rPr dirty="0" sz="1900" lang="en-US">
                <a:latin typeface="Times New Roman" panose="02020603050405020304" pitchFamily="18" charset="0"/>
                <a:cs typeface="Times New Roman" panose="02020603050405020304" pitchFamily="18" charset="0"/>
              </a:rPr>
              <a:t>r</a:t>
            </a:r>
            <a:r>
              <a:rPr dirty="0" sz="1900" lang="en-US">
                <a:latin typeface="Times New Roman" panose="02020603050405020304" pitchFamily="18" charset="0"/>
                <a:cs typeface="Times New Roman" panose="02020603050405020304" pitchFamily="18" charset="0"/>
              </a:rPr>
              <a:t>m</a:t>
            </a:r>
            <a:r>
              <a:rPr dirty="0" sz="1900" lang="en-US">
                <a:latin typeface="Times New Roman" panose="02020603050405020304" pitchFamily="18" charset="0"/>
                <a:cs typeface="Times New Roman" panose="02020603050405020304" pitchFamily="18" charset="0"/>
              </a:rPr>
              <a:t>u</a:t>
            </a:r>
            <a:r>
              <a:rPr dirty="0" sz="1900" lang="en-US">
                <a:latin typeface="Times New Roman" panose="02020603050405020304" pitchFamily="18" charset="0"/>
                <a:cs typeface="Times New Roman" panose="02020603050405020304" pitchFamily="18" charset="0"/>
              </a:rPr>
              <a:t>l</a:t>
            </a:r>
            <a:r>
              <a:rPr dirty="0" sz="1900" lang="en-US">
                <a:latin typeface="Times New Roman" panose="02020603050405020304" pitchFamily="18" charset="0"/>
                <a:cs typeface="Times New Roman" panose="02020603050405020304" pitchFamily="18" charset="0"/>
              </a:rPr>
              <a:t>a</a:t>
            </a:r>
            <a:r>
              <a:rPr dirty="0" sz="1900" lang="en-US">
                <a:latin typeface="Times New Roman" panose="02020603050405020304" pitchFamily="18" charset="0"/>
                <a:cs typeface="Times New Roman" panose="02020603050405020304" pitchFamily="18" charset="0"/>
              </a:rPr>
              <a:t>t</a:t>
            </a:r>
            <a:r>
              <a:rPr dirty="0" sz="1900" lang="en-US">
                <a:latin typeface="Times New Roman" panose="02020603050405020304" pitchFamily="18" charset="0"/>
                <a:cs typeface="Times New Roman" panose="02020603050405020304" pitchFamily="18" charset="0"/>
              </a:rPr>
              <a:t>e</a:t>
            </a:r>
            <a:r>
              <a:rPr dirty="0" sz="1900" lang="en-US">
                <a:latin typeface="Times New Roman" panose="02020603050405020304" pitchFamily="18" charset="0"/>
                <a:cs typeface="Times New Roman" panose="02020603050405020304" pitchFamily="18" charset="0"/>
              </a:rPr>
              <a:t>d</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b</a:t>
            </a:r>
            <a:r>
              <a:rPr dirty="0" sz="1900" lang="en-US">
                <a:latin typeface="Times New Roman" panose="02020603050405020304" pitchFamily="18" charset="0"/>
                <a:cs typeface="Times New Roman" panose="02020603050405020304" pitchFamily="18" charset="0"/>
              </a:rPr>
              <a:t>a</a:t>
            </a:r>
            <a:r>
              <a:rPr dirty="0" sz="1900" lang="en-US">
                <a:latin typeface="Times New Roman" panose="02020603050405020304" pitchFamily="18" charset="0"/>
                <a:cs typeface="Times New Roman" panose="02020603050405020304" pitchFamily="18" charset="0"/>
              </a:rPr>
              <a:t>s</a:t>
            </a:r>
            <a:r>
              <a:rPr dirty="0" sz="1900" lang="en-US">
                <a:latin typeface="Times New Roman" panose="02020603050405020304" pitchFamily="18" charset="0"/>
                <a:cs typeface="Times New Roman" panose="02020603050405020304" pitchFamily="18" charset="0"/>
              </a:rPr>
              <a:t>e</a:t>
            </a:r>
            <a:r>
              <a:rPr dirty="0" sz="1900" lang="en-US">
                <a:latin typeface="Times New Roman" panose="02020603050405020304" pitchFamily="18" charset="0"/>
                <a:cs typeface="Times New Roman" panose="02020603050405020304" pitchFamily="18" charset="0"/>
              </a:rPr>
              <a:t>d</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o</a:t>
            </a:r>
            <a:r>
              <a:rPr dirty="0" sz="1900" lang="en-US">
                <a:latin typeface="Times New Roman" panose="02020603050405020304" pitchFamily="18" charset="0"/>
                <a:cs typeface="Times New Roman" panose="02020603050405020304" pitchFamily="18" charset="0"/>
              </a:rPr>
              <a:t>n</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t</a:t>
            </a:r>
            <a:r>
              <a:rPr dirty="0" sz="1900" lang="en-US">
                <a:latin typeface="Times New Roman" panose="02020603050405020304" pitchFamily="18" charset="0"/>
                <a:cs typeface="Times New Roman" panose="02020603050405020304" pitchFamily="18" charset="0"/>
              </a:rPr>
              <a:t>h</a:t>
            </a:r>
            <a:r>
              <a:rPr dirty="0" sz="1900" lang="en-US">
                <a:latin typeface="Times New Roman" panose="02020603050405020304" pitchFamily="18" charset="0"/>
                <a:cs typeface="Times New Roman" panose="02020603050405020304" pitchFamily="18" charset="0"/>
              </a:rPr>
              <a:t>e</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c</a:t>
            </a:r>
            <a:r>
              <a:rPr dirty="0" sz="1900" lang="en-US">
                <a:latin typeface="Times New Roman" panose="02020603050405020304" pitchFamily="18" charset="0"/>
                <a:cs typeface="Times New Roman" panose="02020603050405020304" pitchFamily="18" charset="0"/>
              </a:rPr>
              <a:t>o</a:t>
            </a:r>
            <a:r>
              <a:rPr dirty="0" sz="1900" lang="en-US">
                <a:latin typeface="Times New Roman" panose="02020603050405020304" pitchFamily="18" charset="0"/>
                <a:cs typeface="Times New Roman" panose="02020603050405020304" pitchFamily="18" charset="0"/>
              </a:rPr>
              <a:t>n</a:t>
            </a:r>
            <a:r>
              <a:rPr dirty="0" sz="1900" lang="en-US">
                <a:latin typeface="Times New Roman" panose="02020603050405020304" pitchFamily="18" charset="0"/>
                <a:cs typeface="Times New Roman" panose="02020603050405020304" pitchFamily="18" charset="0"/>
              </a:rPr>
              <a:t>t</a:t>
            </a:r>
            <a:r>
              <a:rPr dirty="0" sz="1900" lang="en-US">
                <a:latin typeface="Times New Roman" panose="02020603050405020304" pitchFamily="18" charset="0"/>
                <a:cs typeface="Times New Roman" panose="02020603050405020304" pitchFamily="18" charset="0"/>
              </a:rPr>
              <a:t>r</a:t>
            </a:r>
            <a:r>
              <a:rPr dirty="0" sz="1900" lang="en-US">
                <a:latin typeface="Times New Roman" panose="02020603050405020304" pitchFamily="18" charset="0"/>
                <a:cs typeface="Times New Roman" panose="02020603050405020304" pitchFamily="18" charset="0"/>
              </a:rPr>
              <a:t>o</a:t>
            </a:r>
            <a:r>
              <a:rPr dirty="0" sz="1900" lang="en-US">
                <a:latin typeface="Times New Roman" panose="02020603050405020304" pitchFamily="18" charset="0"/>
                <a:cs typeface="Times New Roman" panose="02020603050405020304" pitchFamily="18" charset="0"/>
              </a:rPr>
              <a:t>l</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v</a:t>
            </a:r>
            <a:r>
              <a:rPr dirty="0" sz="1900" lang="en-US">
                <a:latin typeface="Times New Roman" panose="02020603050405020304" pitchFamily="18" charset="0"/>
                <a:cs typeface="Times New Roman" panose="02020603050405020304" pitchFamily="18" charset="0"/>
              </a:rPr>
              <a:t>a</a:t>
            </a:r>
            <a:r>
              <a:rPr dirty="0" sz="1900" lang="en-US">
                <a:latin typeface="Times New Roman" panose="02020603050405020304" pitchFamily="18" charset="0"/>
                <a:cs typeface="Times New Roman" panose="02020603050405020304" pitchFamily="18" charset="0"/>
              </a:rPr>
              <a:t>r</a:t>
            </a:r>
            <a:r>
              <a:rPr dirty="0" sz="1900" lang="en-US">
                <a:latin typeface="Times New Roman" panose="02020603050405020304" pitchFamily="18" charset="0"/>
                <a:cs typeface="Times New Roman" panose="02020603050405020304" pitchFamily="18" charset="0"/>
              </a:rPr>
              <a:t>i</a:t>
            </a:r>
            <a:r>
              <a:rPr dirty="0" sz="1900" lang="en-US">
                <a:latin typeface="Times New Roman" panose="02020603050405020304" pitchFamily="18" charset="0"/>
                <a:cs typeface="Times New Roman" panose="02020603050405020304" pitchFamily="18" charset="0"/>
              </a:rPr>
              <a:t>a</a:t>
            </a:r>
            <a:r>
              <a:rPr dirty="0" sz="1900" lang="en-US">
                <a:latin typeface="Times New Roman" panose="02020603050405020304" pitchFamily="18" charset="0"/>
                <a:cs typeface="Times New Roman" panose="02020603050405020304" pitchFamily="18" charset="0"/>
              </a:rPr>
              <a:t>b</a:t>
            </a:r>
            <a:r>
              <a:rPr dirty="0" sz="1900" lang="en-US">
                <a:latin typeface="Times New Roman" panose="02020603050405020304" pitchFamily="18" charset="0"/>
                <a:cs typeface="Times New Roman" panose="02020603050405020304" pitchFamily="18" charset="0"/>
              </a:rPr>
              <a:t>l</a:t>
            </a:r>
            <a:r>
              <a:rPr dirty="0" sz="1900" lang="en-US">
                <a:latin typeface="Times New Roman" panose="02020603050405020304" pitchFamily="18" charset="0"/>
                <a:cs typeface="Times New Roman" panose="02020603050405020304" pitchFamily="18" charset="0"/>
              </a:rPr>
              <a:t>e</a:t>
            </a:r>
            <a:r>
              <a:rPr dirty="0" sz="1900" lang="en-US">
                <a:latin typeface="Times New Roman" panose="02020603050405020304" pitchFamily="18" charset="0"/>
                <a:cs typeface="Times New Roman" panose="02020603050405020304" pitchFamily="18" charset="0"/>
              </a:rPr>
              <a:t>s</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a</a:t>
            </a:r>
            <a:r>
              <a:rPr dirty="0" sz="1900" lang="en-US">
                <a:latin typeface="Times New Roman" panose="02020603050405020304" pitchFamily="18" charset="0"/>
                <a:cs typeface="Times New Roman" panose="02020603050405020304" pitchFamily="18" charset="0"/>
              </a:rPr>
              <a:t>n</a:t>
            </a:r>
            <a:r>
              <a:rPr dirty="0" sz="1900" lang="en-US">
                <a:latin typeface="Times New Roman" panose="02020603050405020304" pitchFamily="18" charset="0"/>
                <a:cs typeface="Times New Roman" panose="02020603050405020304" pitchFamily="18" charset="0"/>
              </a:rPr>
              <a:t>d</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c</a:t>
            </a:r>
            <a:r>
              <a:rPr dirty="0" sz="1900" lang="en-US">
                <a:latin typeface="Times New Roman" panose="02020603050405020304" pitchFamily="18" charset="0"/>
                <a:cs typeface="Times New Roman" panose="02020603050405020304" pitchFamily="18" charset="0"/>
              </a:rPr>
              <a:t>o</a:t>
            </a:r>
            <a:r>
              <a:rPr dirty="0" sz="1900" lang="en-US">
                <a:latin typeface="Times New Roman" panose="02020603050405020304" pitchFamily="18" charset="0"/>
                <a:cs typeface="Times New Roman" panose="02020603050405020304" pitchFamily="18" charset="0"/>
              </a:rPr>
              <a:t>r</a:t>
            </a:r>
            <a:r>
              <a:rPr dirty="0" sz="1900" lang="en-US">
                <a:latin typeface="Times New Roman" panose="02020603050405020304" pitchFamily="18" charset="0"/>
                <a:cs typeface="Times New Roman" panose="02020603050405020304" pitchFamily="18" charset="0"/>
              </a:rPr>
              <a:t>r</a:t>
            </a:r>
            <a:r>
              <a:rPr dirty="0" sz="1900" lang="en-US">
                <a:latin typeface="Times New Roman" panose="02020603050405020304" pitchFamily="18" charset="0"/>
                <a:cs typeface="Times New Roman" panose="02020603050405020304" pitchFamily="18" charset="0"/>
              </a:rPr>
              <a:t>e</a:t>
            </a:r>
            <a:r>
              <a:rPr dirty="0" sz="1900" lang="en-US">
                <a:latin typeface="Times New Roman" panose="02020603050405020304" pitchFamily="18" charset="0"/>
                <a:cs typeface="Times New Roman" panose="02020603050405020304" pitchFamily="18" charset="0"/>
              </a:rPr>
              <a:t>s</a:t>
            </a:r>
            <a:r>
              <a:rPr dirty="0" sz="1900" lang="en-US">
                <a:latin typeface="Times New Roman" panose="02020603050405020304" pitchFamily="18" charset="0"/>
                <a:cs typeface="Times New Roman" panose="02020603050405020304" pitchFamily="18" charset="0"/>
              </a:rPr>
              <a:t>p</a:t>
            </a:r>
            <a:r>
              <a:rPr dirty="0" sz="1900" lang="en-US">
                <a:latin typeface="Times New Roman" panose="02020603050405020304" pitchFamily="18" charset="0"/>
                <a:cs typeface="Times New Roman" panose="02020603050405020304" pitchFamily="18" charset="0"/>
              </a:rPr>
              <a:t>o</a:t>
            </a:r>
            <a:r>
              <a:rPr dirty="0" sz="1900" lang="en-US">
                <a:latin typeface="Times New Roman" panose="02020603050405020304" pitchFamily="18" charset="0"/>
                <a:cs typeface="Times New Roman" panose="02020603050405020304" pitchFamily="18" charset="0"/>
              </a:rPr>
              <a:t>n</a:t>
            </a:r>
            <a:r>
              <a:rPr dirty="0" sz="1900" lang="en-US">
                <a:latin typeface="Times New Roman" panose="02020603050405020304" pitchFamily="18" charset="0"/>
                <a:cs typeface="Times New Roman" panose="02020603050405020304" pitchFamily="18" charset="0"/>
              </a:rPr>
              <a:t>d</a:t>
            </a:r>
            <a:r>
              <a:rPr dirty="0" sz="1900" lang="en-US">
                <a:latin typeface="Times New Roman" panose="02020603050405020304" pitchFamily="18" charset="0"/>
                <a:cs typeface="Times New Roman" panose="02020603050405020304" pitchFamily="18" charset="0"/>
              </a:rPr>
              <a:t>i</a:t>
            </a:r>
            <a:r>
              <a:rPr dirty="0" sz="1900" lang="en-US">
                <a:latin typeface="Times New Roman" panose="02020603050405020304" pitchFamily="18" charset="0"/>
                <a:cs typeface="Times New Roman" panose="02020603050405020304" pitchFamily="18" charset="0"/>
              </a:rPr>
              <a:t>n</a:t>
            </a:r>
            <a:r>
              <a:rPr dirty="0" sz="1900" lang="en-US">
                <a:latin typeface="Times New Roman" panose="02020603050405020304" pitchFamily="18" charset="0"/>
                <a:cs typeface="Times New Roman" panose="02020603050405020304" pitchFamily="18" charset="0"/>
              </a:rPr>
              <a:t>g</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r</a:t>
            </a:r>
            <a:r>
              <a:rPr dirty="0" sz="1900" lang="en-US">
                <a:latin typeface="Times New Roman" panose="02020603050405020304" pitchFamily="18" charset="0"/>
                <a:cs typeface="Times New Roman" panose="02020603050405020304" pitchFamily="18" charset="0"/>
              </a:rPr>
              <a:t>e</a:t>
            </a:r>
            <a:r>
              <a:rPr dirty="0" sz="1900" lang="en-US">
                <a:latin typeface="Times New Roman" panose="02020603050405020304" pitchFamily="18" charset="0"/>
                <a:cs typeface="Times New Roman" panose="02020603050405020304" pitchFamily="18" charset="0"/>
              </a:rPr>
              <a:t>f</a:t>
            </a:r>
            <a:r>
              <a:rPr dirty="0" sz="1900" lang="en-US">
                <a:latin typeface="Times New Roman" panose="02020603050405020304" pitchFamily="18" charset="0"/>
                <a:cs typeface="Times New Roman" panose="02020603050405020304" pitchFamily="18" charset="0"/>
              </a:rPr>
              <a:t>e</a:t>
            </a:r>
            <a:r>
              <a:rPr dirty="0" sz="1900" lang="en-US">
                <a:latin typeface="Times New Roman" panose="02020603050405020304" pitchFamily="18" charset="0"/>
                <a:cs typeface="Times New Roman" panose="02020603050405020304" pitchFamily="18" charset="0"/>
              </a:rPr>
              <a:t>r</a:t>
            </a:r>
            <a:r>
              <a:rPr dirty="0" sz="1900" lang="en-US">
                <a:latin typeface="Times New Roman" panose="02020603050405020304" pitchFamily="18" charset="0"/>
                <a:cs typeface="Times New Roman" panose="02020603050405020304" pitchFamily="18" charset="0"/>
              </a:rPr>
              <a:t>e</a:t>
            </a:r>
            <a:r>
              <a:rPr dirty="0" sz="1900" lang="en-US">
                <a:latin typeface="Times New Roman" panose="02020603050405020304" pitchFamily="18" charset="0"/>
                <a:cs typeface="Times New Roman" panose="02020603050405020304" pitchFamily="18" charset="0"/>
              </a:rPr>
              <a:t>n</a:t>
            </a:r>
            <a:r>
              <a:rPr dirty="0" sz="1900" lang="en-US">
                <a:latin typeface="Times New Roman" panose="02020603050405020304" pitchFamily="18" charset="0"/>
                <a:cs typeface="Times New Roman" panose="02020603050405020304" pitchFamily="18" charset="0"/>
              </a:rPr>
              <a:t>c</a:t>
            </a:r>
            <a:r>
              <a:rPr dirty="0" sz="1900" lang="en-US">
                <a:latin typeface="Times New Roman" panose="02020603050405020304" pitchFamily="18" charset="0"/>
                <a:cs typeface="Times New Roman" panose="02020603050405020304" pitchFamily="18" charset="0"/>
              </a:rPr>
              <a:t>e</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v</a:t>
            </a:r>
            <a:r>
              <a:rPr dirty="0" sz="1900" lang="en-US">
                <a:latin typeface="Times New Roman" panose="02020603050405020304" pitchFamily="18" charset="0"/>
                <a:cs typeface="Times New Roman" panose="02020603050405020304" pitchFamily="18" charset="0"/>
              </a:rPr>
              <a:t>a</a:t>
            </a:r>
            <a:r>
              <a:rPr dirty="0" sz="1900" lang="en-US">
                <a:latin typeface="Times New Roman" panose="02020603050405020304" pitchFamily="18" charset="0"/>
                <a:cs typeface="Times New Roman" panose="02020603050405020304" pitchFamily="18" charset="0"/>
              </a:rPr>
              <a:t>l</a:t>
            </a:r>
            <a:r>
              <a:rPr dirty="0" sz="1900" lang="en-US">
                <a:latin typeface="Times New Roman" panose="02020603050405020304" pitchFamily="18" charset="0"/>
                <a:cs typeface="Times New Roman" panose="02020603050405020304" pitchFamily="18" charset="0"/>
              </a:rPr>
              <a:t>u</a:t>
            </a:r>
            <a:r>
              <a:rPr dirty="0" sz="1900" lang="en-US">
                <a:latin typeface="Times New Roman" panose="02020603050405020304" pitchFamily="18" charset="0"/>
                <a:cs typeface="Times New Roman" panose="02020603050405020304" pitchFamily="18" charset="0"/>
              </a:rPr>
              <a:t>e</a:t>
            </a:r>
            <a:r>
              <a:rPr dirty="0" sz="1900" lang="en-US">
                <a:latin typeface="Times New Roman" panose="02020603050405020304" pitchFamily="18" charset="0"/>
                <a:cs typeface="Times New Roman" panose="02020603050405020304" pitchFamily="18" charset="0"/>
              </a:rPr>
              <a:t>s</a:t>
            </a:r>
            <a:r>
              <a:rPr dirty="0" sz="1900" lang="en-US">
                <a:latin typeface="Times New Roman" panose="02020603050405020304" pitchFamily="18" charset="0"/>
                <a:cs typeface="Times New Roman" panose="02020603050405020304" pitchFamily="18" charset="0"/>
              </a:rPr>
              <a:t>.</a:t>
            </a:r>
            <a:endParaRPr dirty="0" sz="1900" lang="en-IN">
              <a:latin typeface="Times New Roman" panose="02020603050405020304" pitchFamily="18" charset="0"/>
              <a:cs typeface="Times New Roman" panose="02020603050405020304" pitchFamily="18" charset="0"/>
            </a:endParaRPr>
          </a:p>
          <a:p>
            <a:pPr algn="just">
              <a:lnSpc>
                <a:spcPct val="150000"/>
              </a:lnSpc>
            </a:pPr>
            <a:r>
              <a:rPr dirty="0" sz="1900" lang="en-US">
                <a:latin typeface="Times New Roman" panose="02020603050405020304" pitchFamily="18" charset="0"/>
                <a:cs typeface="Times New Roman" panose="02020603050405020304" pitchFamily="18" charset="0"/>
              </a:rPr>
              <a:t>F</a:t>
            </a:r>
            <a:r>
              <a:rPr dirty="0" sz="1900" lang="en-US">
                <a:latin typeface="Times New Roman" panose="02020603050405020304" pitchFamily="18" charset="0"/>
                <a:cs typeface="Times New Roman" panose="02020603050405020304" pitchFamily="18" charset="0"/>
              </a:rPr>
              <a:t>C</a:t>
            </a:r>
            <a:r>
              <a:rPr dirty="0" sz="1900" lang="en-US">
                <a:latin typeface="Times New Roman" panose="02020603050405020304" pitchFamily="18" charset="0"/>
                <a:cs typeface="Times New Roman" panose="02020603050405020304" pitchFamily="18" charset="0"/>
              </a:rPr>
              <a:t>S</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M</a:t>
            </a:r>
            <a:r>
              <a:rPr dirty="0" sz="1900" lang="en-US">
                <a:latin typeface="Times New Roman" panose="02020603050405020304" pitchFamily="18" charset="0"/>
                <a:cs typeface="Times New Roman" panose="02020603050405020304" pitchFamily="18" charset="0"/>
              </a:rPr>
              <a:t>P</a:t>
            </a:r>
            <a:r>
              <a:rPr dirty="0" sz="1900" lang="en-US">
                <a:latin typeface="Times New Roman" panose="02020603050405020304" pitchFamily="18" charset="0"/>
                <a:cs typeface="Times New Roman" panose="02020603050405020304" pitchFamily="18" charset="0"/>
              </a:rPr>
              <a:t>C</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t</a:t>
            </a:r>
            <a:r>
              <a:rPr dirty="0" sz="1900" lang="en-US">
                <a:latin typeface="Times New Roman" panose="02020603050405020304" pitchFamily="18" charset="0"/>
                <a:cs typeface="Times New Roman" panose="02020603050405020304" pitchFamily="18" charset="0"/>
              </a:rPr>
              <a:t>e</a:t>
            </a:r>
            <a:r>
              <a:rPr dirty="0" sz="1900" lang="en-US">
                <a:latin typeface="Times New Roman" panose="02020603050405020304" pitchFamily="18" charset="0"/>
                <a:cs typeface="Times New Roman" panose="02020603050405020304" pitchFamily="18" charset="0"/>
              </a:rPr>
              <a:t>c</a:t>
            </a:r>
            <a:r>
              <a:rPr dirty="0" sz="1900" lang="en-US">
                <a:latin typeface="Times New Roman" panose="02020603050405020304" pitchFamily="18" charset="0"/>
                <a:cs typeface="Times New Roman" panose="02020603050405020304" pitchFamily="18" charset="0"/>
              </a:rPr>
              <a:t>h</a:t>
            </a:r>
            <a:r>
              <a:rPr dirty="0" sz="1900" lang="en-US">
                <a:latin typeface="Times New Roman" panose="02020603050405020304" pitchFamily="18" charset="0"/>
                <a:cs typeface="Times New Roman" panose="02020603050405020304" pitchFamily="18" charset="0"/>
              </a:rPr>
              <a:t>n</a:t>
            </a:r>
            <a:r>
              <a:rPr dirty="0" sz="1900" lang="en-US">
                <a:latin typeface="Times New Roman" panose="02020603050405020304" pitchFamily="18" charset="0"/>
                <a:cs typeface="Times New Roman" panose="02020603050405020304" pitchFamily="18" charset="0"/>
              </a:rPr>
              <a:t>i</a:t>
            </a:r>
            <a:r>
              <a:rPr dirty="0" sz="1900" lang="en-US">
                <a:latin typeface="Times New Roman" panose="02020603050405020304" pitchFamily="18" charset="0"/>
                <a:cs typeface="Times New Roman" panose="02020603050405020304" pitchFamily="18" charset="0"/>
              </a:rPr>
              <a:t>q</a:t>
            </a:r>
            <a:r>
              <a:rPr dirty="0" sz="1900" lang="en-US">
                <a:latin typeface="Times New Roman" panose="02020603050405020304" pitchFamily="18" charset="0"/>
                <a:cs typeface="Times New Roman" panose="02020603050405020304" pitchFamily="18" charset="0"/>
              </a:rPr>
              <a:t>u</a:t>
            </a:r>
            <a:r>
              <a:rPr dirty="0" sz="1900" lang="en-US">
                <a:latin typeface="Times New Roman" panose="02020603050405020304" pitchFamily="18" charset="0"/>
                <a:cs typeface="Times New Roman" panose="02020603050405020304" pitchFamily="18" charset="0"/>
              </a:rPr>
              <a:t>e</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i</a:t>
            </a:r>
            <a:r>
              <a:rPr dirty="0" sz="1900" lang="en-US">
                <a:latin typeface="Times New Roman" panose="02020603050405020304" pitchFamily="18" charset="0"/>
                <a:cs typeface="Times New Roman" panose="02020603050405020304" pitchFamily="18" charset="0"/>
              </a:rPr>
              <a:t>s</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a</a:t>
            </a:r>
            <a:r>
              <a:rPr dirty="0" sz="1900" lang="en-US">
                <a:latin typeface="Times New Roman" panose="02020603050405020304" pitchFamily="18" charset="0"/>
                <a:cs typeface="Times New Roman" panose="02020603050405020304" pitchFamily="18" charset="0"/>
              </a:rPr>
              <a:t>p</a:t>
            </a:r>
            <a:r>
              <a:rPr dirty="0" sz="1900" lang="en-US">
                <a:latin typeface="Times New Roman" panose="02020603050405020304" pitchFamily="18" charset="0"/>
                <a:cs typeface="Times New Roman" panose="02020603050405020304" pitchFamily="18" charset="0"/>
              </a:rPr>
              <a:t>p</a:t>
            </a:r>
            <a:r>
              <a:rPr dirty="0" sz="1900" lang="en-US">
                <a:latin typeface="Times New Roman" panose="02020603050405020304" pitchFamily="18" charset="0"/>
                <a:cs typeface="Times New Roman" panose="02020603050405020304" pitchFamily="18" charset="0"/>
              </a:rPr>
              <a:t>l</a:t>
            </a:r>
            <a:r>
              <a:rPr dirty="0" sz="1900" lang="en-US">
                <a:latin typeface="Times New Roman" panose="02020603050405020304" pitchFamily="18" charset="0"/>
                <a:cs typeface="Times New Roman" panose="02020603050405020304" pitchFamily="18" charset="0"/>
              </a:rPr>
              <a:t>i</a:t>
            </a:r>
            <a:r>
              <a:rPr dirty="0" sz="1900" lang="en-US">
                <a:latin typeface="Times New Roman" panose="02020603050405020304" pitchFamily="18" charset="0"/>
                <a:cs typeface="Times New Roman" panose="02020603050405020304" pitchFamily="18" charset="0"/>
              </a:rPr>
              <a:t>e</a:t>
            </a:r>
            <a:r>
              <a:rPr dirty="0" sz="1900" lang="en-US">
                <a:latin typeface="Times New Roman" panose="02020603050405020304" pitchFamily="18" charset="0"/>
                <a:cs typeface="Times New Roman" panose="02020603050405020304" pitchFamily="18" charset="0"/>
              </a:rPr>
              <a:t>d</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f</a:t>
            </a:r>
            <a:r>
              <a:rPr dirty="0" sz="1900" lang="en-US">
                <a:latin typeface="Times New Roman" panose="02020603050405020304" pitchFamily="18" charset="0"/>
                <a:cs typeface="Times New Roman" panose="02020603050405020304" pitchFamily="18" charset="0"/>
              </a:rPr>
              <a:t>o</a:t>
            </a:r>
            <a:r>
              <a:rPr dirty="0" sz="1900" lang="en-US">
                <a:latin typeface="Times New Roman" panose="02020603050405020304" pitchFamily="18" charset="0"/>
                <a:cs typeface="Times New Roman" panose="02020603050405020304" pitchFamily="18" charset="0"/>
              </a:rPr>
              <a:t>r</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c</a:t>
            </a:r>
            <a:r>
              <a:rPr dirty="0" sz="1900" lang="en-US">
                <a:latin typeface="Times New Roman" panose="02020603050405020304" pitchFamily="18" charset="0"/>
                <a:cs typeface="Times New Roman" panose="02020603050405020304" pitchFamily="18" charset="0"/>
              </a:rPr>
              <a:t>u</a:t>
            </a:r>
            <a:r>
              <a:rPr dirty="0" sz="1900" lang="en-US">
                <a:latin typeface="Times New Roman" panose="02020603050405020304" pitchFamily="18" charset="0"/>
                <a:cs typeface="Times New Roman" panose="02020603050405020304" pitchFamily="18" charset="0"/>
              </a:rPr>
              <a:t>r</a:t>
            </a:r>
            <a:r>
              <a:rPr dirty="0" sz="1900" lang="en-US">
                <a:latin typeface="Times New Roman" panose="02020603050405020304" pitchFamily="18" charset="0"/>
                <a:cs typeface="Times New Roman" panose="02020603050405020304" pitchFamily="18" charset="0"/>
              </a:rPr>
              <a:t>r</a:t>
            </a:r>
            <a:r>
              <a:rPr dirty="0" sz="1900" lang="en-US">
                <a:latin typeface="Times New Roman" panose="02020603050405020304" pitchFamily="18" charset="0"/>
                <a:cs typeface="Times New Roman" panose="02020603050405020304" pitchFamily="18" charset="0"/>
              </a:rPr>
              <a:t>e</a:t>
            </a:r>
            <a:r>
              <a:rPr dirty="0" sz="1900" lang="en-US">
                <a:latin typeface="Times New Roman" panose="02020603050405020304" pitchFamily="18" charset="0"/>
                <a:cs typeface="Times New Roman" panose="02020603050405020304" pitchFamily="18" charset="0"/>
              </a:rPr>
              <a:t>n</a:t>
            </a:r>
            <a:r>
              <a:rPr dirty="0" sz="1900" lang="en-US">
                <a:latin typeface="Times New Roman" panose="02020603050405020304" pitchFamily="18" charset="0"/>
                <a:cs typeface="Times New Roman" panose="02020603050405020304" pitchFamily="18" charset="0"/>
              </a:rPr>
              <a:t>t</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c</a:t>
            </a:r>
            <a:r>
              <a:rPr dirty="0" sz="1900" lang="en-US">
                <a:latin typeface="Times New Roman" panose="02020603050405020304" pitchFamily="18" charset="0"/>
                <a:cs typeface="Times New Roman" panose="02020603050405020304" pitchFamily="18" charset="0"/>
              </a:rPr>
              <a:t>o</a:t>
            </a:r>
            <a:r>
              <a:rPr dirty="0" sz="1900" lang="en-US">
                <a:latin typeface="Times New Roman" panose="02020603050405020304" pitchFamily="18" charset="0"/>
                <a:cs typeface="Times New Roman" panose="02020603050405020304" pitchFamily="18" charset="0"/>
              </a:rPr>
              <a:t>n</a:t>
            </a:r>
            <a:r>
              <a:rPr dirty="0" sz="1900" lang="en-US">
                <a:latin typeface="Times New Roman" panose="02020603050405020304" pitchFamily="18" charset="0"/>
                <a:cs typeface="Times New Roman" panose="02020603050405020304" pitchFamily="18" charset="0"/>
              </a:rPr>
              <a:t>t</a:t>
            </a:r>
            <a:r>
              <a:rPr dirty="0" sz="1900" lang="en-US">
                <a:latin typeface="Times New Roman" panose="02020603050405020304" pitchFamily="18" charset="0"/>
                <a:cs typeface="Times New Roman" panose="02020603050405020304" pitchFamily="18" charset="0"/>
              </a:rPr>
              <a:t>r</a:t>
            </a:r>
            <a:r>
              <a:rPr dirty="0" sz="1900" lang="en-US">
                <a:latin typeface="Times New Roman" panose="02020603050405020304" pitchFamily="18" charset="0"/>
                <a:cs typeface="Times New Roman" panose="02020603050405020304" pitchFamily="18" charset="0"/>
              </a:rPr>
              <a:t>o</a:t>
            </a:r>
            <a:r>
              <a:rPr dirty="0" sz="1900" lang="en-US">
                <a:latin typeface="Times New Roman" panose="02020603050405020304" pitchFamily="18" charset="0"/>
                <a:cs typeface="Times New Roman" panose="02020603050405020304" pitchFamily="18" charset="0"/>
              </a:rPr>
              <a:t>l</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o</a:t>
            </a:r>
            <a:r>
              <a:rPr dirty="0" sz="1900" lang="en-US">
                <a:latin typeface="Times New Roman" panose="02020603050405020304" pitchFamily="18" charset="0"/>
                <a:cs typeface="Times New Roman" panose="02020603050405020304" pitchFamily="18" charset="0"/>
              </a:rPr>
              <a:t>f</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a</a:t>
            </a:r>
            <a:r>
              <a:rPr dirty="0" sz="1900" lang="en-US">
                <a:latin typeface="Times New Roman" panose="02020603050405020304" pitchFamily="18" charset="0"/>
                <a:cs typeface="Times New Roman" panose="02020603050405020304" pitchFamily="18" charset="0"/>
              </a:rPr>
              <a:t>c</a:t>
            </a:r>
            <a:r>
              <a:rPr dirty="0" sz="1900" lang="en-US">
                <a:latin typeface="Times New Roman" panose="02020603050405020304" pitchFamily="18" charset="0"/>
                <a:cs typeface="Times New Roman" panose="02020603050405020304" pitchFamily="18" charset="0"/>
              </a:rPr>
              <a:t>t</a:t>
            </a:r>
            <a:r>
              <a:rPr dirty="0" sz="1900" lang="en-US">
                <a:latin typeface="Times New Roman" panose="02020603050405020304" pitchFamily="18" charset="0"/>
                <a:cs typeface="Times New Roman" panose="02020603050405020304" pitchFamily="18" charset="0"/>
              </a:rPr>
              <a:t>i</a:t>
            </a:r>
            <a:r>
              <a:rPr dirty="0" sz="1900" lang="en-US">
                <a:latin typeface="Times New Roman" panose="02020603050405020304" pitchFamily="18" charset="0"/>
                <a:cs typeface="Times New Roman" panose="02020603050405020304" pitchFamily="18" charset="0"/>
              </a:rPr>
              <a:t>v</a:t>
            </a:r>
            <a:r>
              <a:rPr dirty="0" sz="1900" lang="en-US">
                <a:latin typeface="Times New Roman" panose="02020603050405020304" pitchFamily="18" charset="0"/>
                <a:cs typeface="Times New Roman" panose="02020603050405020304" pitchFamily="18" charset="0"/>
              </a:rPr>
              <a:t>e</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f</a:t>
            </a:r>
            <a:r>
              <a:rPr dirty="0" sz="1900" lang="en-US">
                <a:latin typeface="Times New Roman" panose="02020603050405020304" pitchFamily="18" charset="0"/>
                <a:cs typeface="Times New Roman" panose="02020603050405020304" pitchFamily="18" charset="0"/>
              </a:rPr>
              <a:t>r</a:t>
            </a:r>
            <a:r>
              <a:rPr dirty="0" sz="1900" lang="en-US">
                <a:latin typeface="Times New Roman" panose="02020603050405020304" pitchFamily="18" charset="0"/>
                <a:cs typeface="Times New Roman" panose="02020603050405020304" pitchFamily="18" charset="0"/>
              </a:rPr>
              <a:t>o</a:t>
            </a:r>
            <a:r>
              <a:rPr dirty="0" sz="1900" lang="en-US">
                <a:latin typeface="Times New Roman" panose="02020603050405020304" pitchFamily="18" charset="0"/>
                <a:cs typeface="Times New Roman" panose="02020603050405020304" pitchFamily="18" charset="0"/>
              </a:rPr>
              <a:t>n</a:t>
            </a:r>
            <a:r>
              <a:rPr dirty="0" sz="1900" lang="en-US">
                <a:latin typeface="Times New Roman" panose="02020603050405020304" pitchFamily="18" charset="0"/>
                <a:cs typeface="Times New Roman" panose="02020603050405020304" pitchFamily="18" charset="0"/>
              </a:rPr>
              <a:t>t</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e</a:t>
            </a:r>
            <a:r>
              <a:rPr dirty="0" sz="1900" lang="en-US">
                <a:latin typeface="Times New Roman" panose="02020603050405020304" pitchFamily="18" charset="0"/>
                <a:cs typeface="Times New Roman" panose="02020603050405020304" pitchFamily="18" charset="0"/>
              </a:rPr>
              <a:t>n</a:t>
            </a:r>
            <a:r>
              <a:rPr dirty="0" sz="1900" lang="en-US">
                <a:latin typeface="Times New Roman" panose="02020603050405020304" pitchFamily="18" charset="0"/>
                <a:cs typeface="Times New Roman" panose="02020603050405020304" pitchFamily="18" charset="0"/>
              </a:rPr>
              <a:t>d</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r</a:t>
            </a:r>
            <a:r>
              <a:rPr dirty="0" sz="1900" lang="en-US">
                <a:latin typeface="Times New Roman" panose="02020603050405020304" pitchFamily="18" charset="0"/>
                <a:cs typeface="Times New Roman" panose="02020603050405020304" pitchFamily="18" charset="0"/>
              </a:rPr>
              <a:t>e</a:t>
            </a:r>
            <a:r>
              <a:rPr dirty="0" sz="1900" lang="en-US">
                <a:latin typeface="Times New Roman" panose="02020603050405020304" pitchFamily="18" charset="0"/>
                <a:cs typeface="Times New Roman" panose="02020603050405020304" pitchFamily="18" charset="0"/>
              </a:rPr>
              <a:t>c</a:t>
            </a:r>
            <a:r>
              <a:rPr dirty="0" sz="1900" lang="en-US">
                <a:latin typeface="Times New Roman" panose="02020603050405020304" pitchFamily="18" charset="0"/>
                <a:cs typeface="Times New Roman" panose="02020603050405020304" pitchFamily="18" charset="0"/>
              </a:rPr>
              <a:t>t</a:t>
            </a:r>
            <a:r>
              <a:rPr dirty="0" sz="1900" lang="en-US">
                <a:latin typeface="Times New Roman" panose="02020603050405020304" pitchFamily="18" charset="0"/>
                <a:cs typeface="Times New Roman" panose="02020603050405020304" pitchFamily="18" charset="0"/>
              </a:rPr>
              <a:t>i</a:t>
            </a:r>
            <a:r>
              <a:rPr dirty="0" sz="1900" lang="en-US">
                <a:latin typeface="Times New Roman" panose="02020603050405020304" pitchFamily="18" charset="0"/>
                <a:cs typeface="Times New Roman" panose="02020603050405020304" pitchFamily="18" charset="0"/>
              </a:rPr>
              <a:t>f</a:t>
            </a:r>
            <a:r>
              <a:rPr dirty="0" sz="1900" lang="en-US">
                <a:latin typeface="Times New Roman" panose="02020603050405020304" pitchFamily="18" charset="0"/>
                <a:cs typeface="Times New Roman" panose="02020603050405020304" pitchFamily="18" charset="0"/>
              </a:rPr>
              <a:t>i</a:t>
            </a:r>
            <a:r>
              <a:rPr dirty="0" sz="1900" lang="en-US">
                <a:latin typeface="Times New Roman" panose="02020603050405020304" pitchFamily="18" charset="0"/>
                <a:cs typeface="Times New Roman" panose="02020603050405020304" pitchFamily="18" charset="0"/>
              </a:rPr>
              <a:t>e</a:t>
            </a:r>
            <a:r>
              <a:rPr dirty="0" sz="1900" lang="en-US">
                <a:latin typeface="Times New Roman" panose="02020603050405020304" pitchFamily="18" charset="0"/>
                <a:cs typeface="Times New Roman" panose="02020603050405020304" pitchFamily="18" charset="0"/>
              </a:rPr>
              <a:t>r</a:t>
            </a:r>
            <a:r>
              <a:rPr dirty="0" sz="1900" lang="en-US">
                <a:latin typeface="Times New Roman" panose="02020603050405020304" pitchFamily="18" charset="0"/>
                <a:cs typeface="Times New Roman" panose="02020603050405020304" pitchFamily="18" charset="0"/>
              </a:rPr>
              <a:t>.</a:t>
            </a:r>
            <a:endParaRPr dirty="0" sz="1900" lang="en-IN">
              <a:latin typeface="Times New Roman" panose="02020603050405020304" pitchFamily="18" charset="0"/>
              <a:cs typeface="Times New Roman" panose="02020603050405020304" pitchFamily="18" charset="0"/>
            </a:endParaRPr>
          </a:p>
          <a:p>
            <a:pPr algn="just">
              <a:lnSpc>
                <a:spcPct val="150000"/>
              </a:lnSpc>
            </a:pPr>
            <a:r>
              <a:rPr dirty="0" sz="1900" lang="en-US">
                <a:latin typeface="Times New Roman" panose="02020603050405020304" pitchFamily="18" charset="0"/>
                <a:cs typeface="Times New Roman" panose="02020603050405020304" pitchFamily="18" charset="0"/>
              </a:rPr>
              <a:t>I</a:t>
            </a:r>
            <a:r>
              <a:rPr dirty="0" sz="1900" lang="en-US">
                <a:latin typeface="Times New Roman" panose="02020603050405020304" pitchFamily="18" charset="0"/>
                <a:cs typeface="Times New Roman" panose="02020603050405020304" pitchFamily="18" charset="0"/>
              </a:rPr>
              <a:t>n</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t</a:t>
            </a:r>
            <a:r>
              <a:rPr dirty="0" sz="1900" lang="en-US">
                <a:latin typeface="Times New Roman" panose="02020603050405020304" pitchFamily="18" charset="0"/>
                <a:cs typeface="Times New Roman" panose="02020603050405020304" pitchFamily="18" charset="0"/>
              </a:rPr>
              <a:t>h</a:t>
            </a:r>
            <a:r>
              <a:rPr dirty="0" sz="1900" lang="en-US">
                <a:latin typeface="Times New Roman" panose="02020603050405020304" pitchFamily="18" charset="0"/>
                <a:cs typeface="Times New Roman" panose="02020603050405020304" pitchFamily="18" charset="0"/>
              </a:rPr>
              <a:t>i</a:t>
            </a:r>
            <a:r>
              <a:rPr dirty="0" sz="1900" lang="en-US">
                <a:latin typeface="Times New Roman" panose="02020603050405020304" pitchFamily="18" charset="0"/>
                <a:cs typeface="Times New Roman" panose="02020603050405020304" pitchFamily="18" charset="0"/>
              </a:rPr>
              <a:t>s</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M</a:t>
            </a:r>
            <a:r>
              <a:rPr dirty="0" sz="1900" lang="en-US">
                <a:latin typeface="Times New Roman" panose="02020603050405020304" pitchFamily="18" charset="0"/>
                <a:cs typeface="Times New Roman" panose="02020603050405020304" pitchFamily="18" charset="0"/>
              </a:rPr>
              <a:t>P</a:t>
            </a:r>
            <a:r>
              <a:rPr dirty="0" sz="1900" lang="en-US">
                <a:latin typeface="Times New Roman" panose="02020603050405020304" pitchFamily="18" charset="0"/>
                <a:cs typeface="Times New Roman" panose="02020603050405020304" pitchFamily="18" charset="0"/>
              </a:rPr>
              <a:t>C</a:t>
            </a:r>
            <a:r>
              <a:rPr dirty="0" sz="1900" lang="en-US">
                <a:latin typeface="Times New Roman" panose="02020603050405020304" pitchFamily="18" charset="0"/>
                <a:cs typeface="Times New Roman" panose="02020603050405020304" pitchFamily="18" charset="0"/>
              </a:rPr>
              <a:t>,</a:t>
            </a:r>
            <a:r>
              <a:rPr dirty="0" sz="1900" lang="en-US">
                <a:latin typeface="Times New Roman" panose="02020603050405020304" pitchFamily="18" charset="0"/>
                <a:cs typeface="Times New Roman" panose="02020603050405020304" pitchFamily="18" charset="0"/>
              </a:rPr>
              <a:t>o</a:t>
            </a:r>
            <a:r>
              <a:rPr dirty="0" sz="1900" lang="en-US">
                <a:latin typeface="Times New Roman" panose="02020603050405020304" pitchFamily="18" charset="0"/>
                <a:cs typeface="Times New Roman" panose="02020603050405020304" pitchFamily="18" charset="0"/>
              </a:rPr>
              <a:t>u</a:t>
            </a:r>
            <a:r>
              <a:rPr dirty="0" sz="1900" lang="en-US">
                <a:latin typeface="Times New Roman" panose="02020603050405020304" pitchFamily="18" charset="0"/>
                <a:cs typeface="Times New Roman" panose="02020603050405020304" pitchFamily="18" charset="0"/>
              </a:rPr>
              <a:t>t</a:t>
            </a:r>
            <a:r>
              <a:rPr dirty="0" sz="1900" lang="en-US">
                <a:latin typeface="Times New Roman" panose="02020603050405020304" pitchFamily="18" charset="0"/>
                <a:cs typeface="Times New Roman" panose="02020603050405020304" pitchFamily="18" charset="0"/>
              </a:rPr>
              <a:t>e</a:t>
            </a:r>
            <a:r>
              <a:rPr dirty="0" sz="1900" lang="en-US">
                <a:latin typeface="Times New Roman" panose="02020603050405020304" pitchFamily="18" charset="0"/>
                <a:cs typeface="Times New Roman" panose="02020603050405020304" pitchFamily="18" charset="0"/>
              </a:rPr>
              <a:t>r</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c</a:t>
            </a:r>
            <a:r>
              <a:rPr dirty="0" sz="1900" lang="en-US">
                <a:latin typeface="Times New Roman" panose="02020603050405020304" pitchFamily="18" charset="0"/>
                <a:cs typeface="Times New Roman" panose="02020603050405020304" pitchFamily="18" charset="0"/>
              </a:rPr>
              <a:t>o</a:t>
            </a:r>
            <a:r>
              <a:rPr dirty="0" sz="1900" lang="en-US">
                <a:latin typeface="Times New Roman" panose="02020603050405020304" pitchFamily="18" charset="0"/>
                <a:cs typeface="Times New Roman" panose="02020603050405020304" pitchFamily="18" charset="0"/>
              </a:rPr>
              <a:t>n</a:t>
            </a:r>
            <a:r>
              <a:rPr dirty="0" sz="1900" lang="en-US">
                <a:latin typeface="Times New Roman" panose="02020603050405020304" pitchFamily="18" charset="0"/>
                <a:cs typeface="Times New Roman" panose="02020603050405020304" pitchFamily="18" charset="0"/>
              </a:rPr>
              <a:t>t</a:t>
            </a:r>
            <a:r>
              <a:rPr dirty="0" sz="1900" lang="en-US">
                <a:latin typeface="Times New Roman" panose="02020603050405020304" pitchFamily="18" charset="0"/>
                <a:cs typeface="Times New Roman" panose="02020603050405020304" pitchFamily="18" charset="0"/>
              </a:rPr>
              <a:t>r</a:t>
            </a:r>
            <a:r>
              <a:rPr dirty="0" sz="1900" lang="en-US">
                <a:latin typeface="Times New Roman" panose="02020603050405020304" pitchFamily="18" charset="0"/>
                <a:cs typeface="Times New Roman" panose="02020603050405020304" pitchFamily="18" charset="0"/>
              </a:rPr>
              <a:t>o</a:t>
            </a:r>
            <a:r>
              <a:rPr dirty="0" sz="1900" lang="en-US">
                <a:latin typeface="Times New Roman" panose="02020603050405020304" pitchFamily="18" charset="0"/>
                <a:cs typeface="Times New Roman" panose="02020603050405020304" pitchFamily="18" charset="0"/>
              </a:rPr>
              <a:t>l</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l</a:t>
            </a:r>
            <a:r>
              <a:rPr dirty="0" sz="1900" lang="en-US">
                <a:latin typeface="Times New Roman" panose="02020603050405020304" pitchFamily="18" charset="0"/>
                <a:cs typeface="Times New Roman" panose="02020603050405020304" pitchFamily="18" charset="0"/>
              </a:rPr>
              <a:t>o</a:t>
            </a:r>
            <a:r>
              <a:rPr dirty="0" sz="1900" lang="en-US">
                <a:latin typeface="Times New Roman" panose="02020603050405020304" pitchFamily="18" charset="0"/>
                <a:cs typeface="Times New Roman" panose="02020603050405020304" pitchFamily="18" charset="0"/>
              </a:rPr>
              <a:t>o</a:t>
            </a:r>
            <a:r>
              <a:rPr dirty="0" sz="1900" lang="en-US">
                <a:latin typeface="Times New Roman" panose="02020603050405020304" pitchFamily="18" charset="0"/>
                <a:cs typeface="Times New Roman" panose="02020603050405020304" pitchFamily="18" charset="0"/>
              </a:rPr>
              <a:t>p</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i</a:t>
            </a:r>
            <a:r>
              <a:rPr dirty="0" sz="1900" lang="en-US">
                <a:latin typeface="Times New Roman" panose="02020603050405020304" pitchFamily="18" charset="0"/>
                <a:cs typeface="Times New Roman" panose="02020603050405020304" pitchFamily="18" charset="0"/>
              </a:rPr>
              <a:t>s</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u</a:t>
            </a:r>
            <a:r>
              <a:rPr dirty="0" sz="1900" lang="en-US">
                <a:latin typeface="Times New Roman" panose="02020603050405020304" pitchFamily="18" charset="0"/>
                <a:cs typeface="Times New Roman" panose="02020603050405020304" pitchFamily="18" charset="0"/>
              </a:rPr>
              <a:t>s</a:t>
            </a:r>
            <a:r>
              <a:rPr dirty="0" sz="1900" lang="en-US">
                <a:latin typeface="Times New Roman" panose="02020603050405020304" pitchFamily="18" charset="0"/>
                <a:cs typeface="Times New Roman" panose="02020603050405020304" pitchFamily="18" charset="0"/>
              </a:rPr>
              <a:t>e</a:t>
            </a:r>
            <a:r>
              <a:rPr dirty="0" sz="1900" lang="en-US">
                <a:latin typeface="Times New Roman" panose="02020603050405020304" pitchFamily="18" charset="0"/>
                <a:cs typeface="Times New Roman" panose="02020603050405020304" pitchFamily="18" charset="0"/>
              </a:rPr>
              <a:t>d</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t</a:t>
            </a:r>
            <a:r>
              <a:rPr dirty="0" sz="1900" lang="en-US">
                <a:latin typeface="Times New Roman" panose="02020603050405020304" pitchFamily="18" charset="0"/>
                <a:cs typeface="Times New Roman" panose="02020603050405020304" pitchFamily="18" charset="0"/>
              </a:rPr>
              <a:t>o</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w</a:t>
            </a:r>
            <a:r>
              <a:rPr dirty="0" sz="1900" lang="en-US">
                <a:latin typeface="Times New Roman" panose="02020603050405020304" pitchFamily="18" charset="0"/>
                <a:cs typeface="Times New Roman" panose="02020603050405020304" pitchFamily="18" charset="0"/>
              </a:rPr>
              <a:t>h</a:t>
            </a:r>
            <a:r>
              <a:rPr dirty="0" sz="1900" lang="en-US">
                <a:latin typeface="Times New Roman" panose="02020603050405020304" pitchFamily="18" charset="0"/>
                <a:cs typeface="Times New Roman" panose="02020603050405020304" pitchFamily="18" charset="0"/>
              </a:rPr>
              <a:t>i</a:t>
            </a:r>
            <a:r>
              <a:rPr dirty="0" sz="1900" lang="en-US">
                <a:latin typeface="Times New Roman" panose="02020603050405020304" pitchFamily="18" charset="0"/>
                <a:cs typeface="Times New Roman" panose="02020603050405020304" pitchFamily="18" charset="0"/>
              </a:rPr>
              <a:t>c</a:t>
            </a:r>
            <a:r>
              <a:rPr dirty="0" sz="1900" lang="en-US">
                <a:latin typeface="Times New Roman" panose="02020603050405020304" pitchFamily="18" charset="0"/>
                <a:cs typeface="Times New Roman" panose="02020603050405020304" pitchFamily="18" charset="0"/>
              </a:rPr>
              <a:t>h</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i</a:t>
            </a:r>
            <a:r>
              <a:rPr dirty="0" sz="1900" lang="en-US">
                <a:latin typeface="Times New Roman" panose="02020603050405020304" pitchFamily="18" charset="0"/>
                <a:cs typeface="Times New Roman" panose="02020603050405020304" pitchFamily="18" charset="0"/>
              </a:rPr>
              <a:t>s</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p</a:t>
            </a:r>
            <a:r>
              <a:rPr dirty="0" sz="1900" lang="en-US">
                <a:latin typeface="Times New Roman" panose="02020603050405020304" pitchFamily="18" charset="0"/>
                <a:cs typeface="Times New Roman" panose="02020603050405020304" pitchFamily="18" charset="0"/>
              </a:rPr>
              <a:t>I</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c</a:t>
            </a:r>
            <a:r>
              <a:rPr dirty="0" sz="1900" lang="en-US">
                <a:latin typeface="Times New Roman" panose="02020603050405020304" pitchFamily="18" charset="0"/>
                <a:cs typeface="Times New Roman" panose="02020603050405020304" pitchFamily="18" charset="0"/>
              </a:rPr>
              <a:t>o</a:t>
            </a:r>
            <a:r>
              <a:rPr dirty="0" sz="1900" lang="en-US">
                <a:latin typeface="Times New Roman" panose="02020603050405020304" pitchFamily="18" charset="0"/>
                <a:cs typeface="Times New Roman" panose="02020603050405020304" pitchFamily="18" charset="0"/>
              </a:rPr>
              <a:t>n</a:t>
            </a:r>
            <a:r>
              <a:rPr dirty="0" sz="1900" lang="en-US">
                <a:latin typeface="Times New Roman" panose="02020603050405020304" pitchFamily="18" charset="0"/>
                <a:cs typeface="Times New Roman" panose="02020603050405020304" pitchFamily="18" charset="0"/>
              </a:rPr>
              <a:t>t</a:t>
            </a:r>
            <a:r>
              <a:rPr dirty="0" sz="1900" lang="en-US">
                <a:latin typeface="Times New Roman" panose="02020603050405020304" pitchFamily="18" charset="0"/>
                <a:cs typeface="Times New Roman" panose="02020603050405020304" pitchFamily="18" charset="0"/>
              </a:rPr>
              <a:t>r</a:t>
            </a:r>
            <a:r>
              <a:rPr dirty="0" sz="1900" lang="en-US">
                <a:latin typeface="Times New Roman" panose="02020603050405020304" pitchFamily="18" charset="0"/>
                <a:cs typeface="Times New Roman" panose="02020603050405020304" pitchFamily="18" charset="0"/>
              </a:rPr>
              <a:t>o</a:t>
            </a:r>
            <a:r>
              <a:rPr dirty="0" sz="1900" lang="en-US">
                <a:latin typeface="Times New Roman" panose="02020603050405020304" pitchFamily="18" charset="0"/>
                <a:cs typeface="Times New Roman" panose="02020603050405020304" pitchFamily="18" charset="0"/>
              </a:rPr>
              <a:t>l</a:t>
            </a:r>
            <a:r>
              <a:rPr dirty="0" sz="1900" lang="en-US">
                <a:latin typeface="Times New Roman" panose="02020603050405020304" pitchFamily="18" charset="0"/>
                <a:cs typeface="Times New Roman" panose="02020603050405020304" pitchFamily="18" charset="0"/>
              </a:rPr>
              <a:t>l</a:t>
            </a:r>
            <a:r>
              <a:rPr dirty="0" sz="1900" lang="en-US">
                <a:latin typeface="Times New Roman" panose="02020603050405020304" pitchFamily="18" charset="0"/>
                <a:cs typeface="Times New Roman" panose="02020603050405020304" pitchFamily="18" charset="0"/>
              </a:rPr>
              <a:t>e</a:t>
            </a:r>
            <a:r>
              <a:rPr dirty="0" sz="1900" lang="en-US">
                <a:latin typeface="Times New Roman" panose="02020603050405020304" pitchFamily="18" charset="0"/>
                <a:cs typeface="Times New Roman" panose="02020603050405020304" pitchFamily="18" charset="0"/>
              </a:rPr>
              <a:t>r</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i</a:t>
            </a:r>
            <a:r>
              <a:rPr dirty="0" sz="1900" lang="en-US">
                <a:latin typeface="Times New Roman" panose="02020603050405020304" pitchFamily="18" charset="0"/>
                <a:cs typeface="Times New Roman" panose="02020603050405020304" pitchFamily="18" charset="0"/>
              </a:rPr>
              <a:t>s</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u</a:t>
            </a:r>
            <a:r>
              <a:rPr dirty="0" sz="1900" lang="en-US">
                <a:latin typeface="Times New Roman" panose="02020603050405020304" pitchFamily="18" charset="0"/>
                <a:cs typeface="Times New Roman" panose="02020603050405020304" pitchFamily="18" charset="0"/>
              </a:rPr>
              <a:t>s</a:t>
            </a:r>
            <a:r>
              <a:rPr dirty="0" sz="1900" lang="en-US">
                <a:latin typeface="Times New Roman" panose="02020603050405020304" pitchFamily="18" charset="0"/>
                <a:cs typeface="Times New Roman" panose="02020603050405020304" pitchFamily="18" charset="0"/>
              </a:rPr>
              <a:t>e</a:t>
            </a:r>
            <a:r>
              <a:rPr dirty="0" sz="1900" lang="en-US">
                <a:latin typeface="Times New Roman" panose="02020603050405020304" pitchFamily="18" charset="0"/>
                <a:cs typeface="Times New Roman" panose="02020603050405020304" pitchFamily="18" charset="0"/>
              </a:rPr>
              <a:t>d</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t</a:t>
            </a:r>
            <a:r>
              <a:rPr dirty="0" sz="1900" lang="en-US">
                <a:latin typeface="Times New Roman" panose="02020603050405020304" pitchFamily="18" charset="0"/>
                <a:cs typeface="Times New Roman" panose="02020603050405020304" pitchFamily="18" charset="0"/>
              </a:rPr>
              <a:t>o</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m</a:t>
            </a:r>
            <a:r>
              <a:rPr dirty="0" sz="1900" lang="en-US">
                <a:latin typeface="Times New Roman" panose="02020603050405020304" pitchFamily="18" charset="0"/>
                <a:cs typeface="Times New Roman" panose="02020603050405020304" pitchFamily="18" charset="0"/>
              </a:rPr>
              <a:t>a</a:t>
            </a:r>
            <a:r>
              <a:rPr dirty="0" sz="1900" lang="en-US">
                <a:latin typeface="Times New Roman" panose="02020603050405020304" pitchFamily="18" charset="0"/>
                <a:cs typeface="Times New Roman" panose="02020603050405020304" pitchFamily="18" charset="0"/>
              </a:rPr>
              <a:t>i</a:t>
            </a:r>
            <a:r>
              <a:rPr dirty="0" sz="1900" lang="en-US">
                <a:latin typeface="Times New Roman" panose="02020603050405020304" pitchFamily="18" charset="0"/>
                <a:cs typeface="Times New Roman" panose="02020603050405020304" pitchFamily="18" charset="0"/>
              </a:rPr>
              <a:t>n</a:t>
            </a:r>
            <a:r>
              <a:rPr dirty="0" sz="1900" lang="en-US">
                <a:latin typeface="Times New Roman" panose="02020603050405020304" pitchFamily="18" charset="0"/>
                <a:cs typeface="Times New Roman" panose="02020603050405020304" pitchFamily="18" charset="0"/>
              </a:rPr>
              <a:t>t</a:t>
            </a:r>
            <a:r>
              <a:rPr dirty="0" sz="1900" lang="en-US">
                <a:latin typeface="Times New Roman" panose="02020603050405020304" pitchFamily="18" charset="0"/>
                <a:cs typeface="Times New Roman" panose="02020603050405020304" pitchFamily="18" charset="0"/>
              </a:rPr>
              <a:t>a</a:t>
            </a:r>
            <a:r>
              <a:rPr dirty="0" sz="1900" lang="en-US">
                <a:latin typeface="Times New Roman" panose="02020603050405020304" pitchFamily="18" charset="0"/>
                <a:cs typeface="Times New Roman" panose="02020603050405020304" pitchFamily="18" charset="0"/>
              </a:rPr>
              <a:t>i</a:t>
            </a:r>
            <a:r>
              <a:rPr dirty="0" sz="1900" lang="en-US">
                <a:latin typeface="Times New Roman" panose="02020603050405020304" pitchFamily="18" charset="0"/>
                <a:cs typeface="Times New Roman" panose="02020603050405020304" pitchFamily="18" charset="0"/>
              </a:rPr>
              <a:t>n</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d</a:t>
            </a:r>
            <a:r>
              <a:rPr dirty="0" sz="1900" lang="en-US">
                <a:latin typeface="Times New Roman" panose="02020603050405020304" pitchFamily="18" charset="0"/>
                <a:cs typeface="Times New Roman" panose="02020603050405020304" pitchFamily="18" charset="0"/>
              </a:rPr>
              <a:t>c</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l</a:t>
            </a:r>
            <a:r>
              <a:rPr dirty="0" sz="1900" lang="en-US">
                <a:latin typeface="Times New Roman" panose="02020603050405020304" pitchFamily="18" charset="0"/>
                <a:cs typeface="Times New Roman" panose="02020603050405020304" pitchFamily="18" charset="0"/>
              </a:rPr>
              <a:t>i</a:t>
            </a:r>
            <a:r>
              <a:rPr dirty="0" sz="1900" lang="en-US">
                <a:latin typeface="Times New Roman" panose="02020603050405020304" pitchFamily="18" charset="0"/>
                <a:cs typeface="Times New Roman" panose="02020603050405020304" pitchFamily="18" charset="0"/>
              </a:rPr>
              <a:t>n</a:t>
            </a:r>
            <a:r>
              <a:rPr dirty="0" sz="1900" lang="en-US">
                <a:latin typeface="Times New Roman" panose="02020603050405020304" pitchFamily="18" charset="0"/>
                <a:cs typeface="Times New Roman" panose="02020603050405020304" pitchFamily="18" charset="0"/>
              </a:rPr>
              <a:t>k</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v</a:t>
            </a:r>
            <a:r>
              <a:rPr dirty="0" sz="1900" lang="en-US">
                <a:latin typeface="Times New Roman" panose="02020603050405020304" pitchFamily="18" charset="0"/>
                <a:cs typeface="Times New Roman" panose="02020603050405020304" pitchFamily="18" charset="0"/>
              </a:rPr>
              <a:t>o</a:t>
            </a:r>
            <a:r>
              <a:rPr dirty="0" sz="1900" lang="en-US">
                <a:latin typeface="Times New Roman" panose="02020603050405020304" pitchFamily="18" charset="0"/>
                <a:cs typeface="Times New Roman" panose="02020603050405020304" pitchFamily="18" charset="0"/>
              </a:rPr>
              <a:t>l</a:t>
            </a:r>
            <a:r>
              <a:rPr dirty="0" sz="1900" lang="en-US">
                <a:latin typeface="Times New Roman" panose="02020603050405020304" pitchFamily="18" charset="0"/>
                <a:cs typeface="Times New Roman" panose="02020603050405020304" pitchFamily="18" charset="0"/>
              </a:rPr>
              <a:t>t</a:t>
            </a:r>
            <a:r>
              <a:rPr dirty="0" sz="1900" lang="en-US">
                <a:latin typeface="Times New Roman" panose="02020603050405020304" pitchFamily="18" charset="0"/>
                <a:cs typeface="Times New Roman" panose="02020603050405020304" pitchFamily="18" charset="0"/>
              </a:rPr>
              <a:t>a</a:t>
            </a:r>
            <a:r>
              <a:rPr dirty="0" sz="1900" lang="en-US">
                <a:latin typeface="Times New Roman" panose="02020603050405020304" pitchFamily="18" charset="0"/>
                <a:cs typeface="Times New Roman" panose="02020603050405020304" pitchFamily="18" charset="0"/>
              </a:rPr>
              <a:t>g</a:t>
            </a:r>
            <a:r>
              <a:rPr dirty="0" sz="1900" lang="en-US">
                <a:latin typeface="Times New Roman" panose="02020603050405020304" pitchFamily="18" charset="0"/>
                <a:cs typeface="Times New Roman" panose="02020603050405020304" pitchFamily="18" charset="0"/>
              </a:rPr>
              <a:t>e</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a</a:t>
            </a:r>
            <a:r>
              <a:rPr dirty="0" sz="1900" lang="en-US">
                <a:latin typeface="Times New Roman" panose="02020603050405020304" pitchFamily="18" charset="0"/>
                <a:cs typeface="Times New Roman" panose="02020603050405020304" pitchFamily="18" charset="0"/>
              </a:rPr>
              <a:t>n</a:t>
            </a:r>
            <a:r>
              <a:rPr dirty="0" sz="1900" lang="en-US">
                <a:latin typeface="Times New Roman" panose="02020603050405020304" pitchFamily="18" charset="0"/>
                <a:cs typeface="Times New Roman" panose="02020603050405020304" pitchFamily="18" charset="0"/>
              </a:rPr>
              <a:t>d</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i</a:t>
            </a:r>
            <a:r>
              <a:rPr dirty="0" sz="1900" lang="en-US">
                <a:latin typeface="Times New Roman" panose="02020603050405020304" pitchFamily="18" charset="0"/>
                <a:cs typeface="Times New Roman" panose="02020603050405020304" pitchFamily="18" charset="0"/>
              </a:rPr>
              <a:t>n</a:t>
            </a:r>
            <a:r>
              <a:rPr dirty="0" sz="1900" lang="en-US">
                <a:latin typeface="Times New Roman" panose="02020603050405020304" pitchFamily="18" charset="0"/>
                <a:cs typeface="Times New Roman" panose="02020603050405020304" pitchFamily="18" charset="0"/>
              </a:rPr>
              <a:t>n</a:t>
            </a:r>
            <a:r>
              <a:rPr dirty="0" sz="1900" lang="en-US">
                <a:latin typeface="Times New Roman" panose="02020603050405020304" pitchFamily="18" charset="0"/>
                <a:cs typeface="Times New Roman" panose="02020603050405020304" pitchFamily="18" charset="0"/>
              </a:rPr>
              <a:t>e</a:t>
            </a:r>
            <a:r>
              <a:rPr dirty="0" sz="1900" lang="en-US">
                <a:latin typeface="Times New Roman" panose="02020603050405020304" pitchFamily="18" charset="0"/>
                <a:cs typeface="Times New Roman" panose="02020603050405020304" pitchFamily="18" charset="0"/>
              </a:rPr>
              <a:t>r</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c</a:t>
            </a:r>
            <a:r>
              <a:rPr dirty="0" sz="1900" lang="en-US">
                <a:latin typeface="Times New Roman" panose="02020603050405020304" pitchFamily="18" charset="0"/>
                <a:cs typeface="Times New Roman" panose="02020603050405020304" pitchFamily="18" charset="0"/>
              </a:rPr>
              <a:t>u</a:t>
            </a:r>
            <a:r>
              <a:rPr dirty="0" sz="1900" lang="en-US">
                <a:latin typeface="Times New Roman" panose="02020603050405020304" pitchFamily="18" charset="0"/>
                <a:cs typeface="Times New Roman" panose="02020603050405020304" pitchFamily="18" charset="0"/>
              </a:rPr>
              <a:t>r</a:t>
            </a:r>
            <a:r>
              <a:rPr dirty="0" sz="1900" lang="en-US">
                <a:latin typeface="Times New Roman" panose="02020603050405020304" pitchFamily="18" charset="0"/>
                <a:cs typeface="Times New Roman" panose="02020603050405020304" pitchFamily="18" charset="0"/>
              </a:rPr>
              <a:t>r</a:t>
            </a:r>
            <a:r>
              <a:rPr dirty="0" sz="1900" lang="en-US">
                <a:latin typeface="Times New Roman" panose="02020603050405020304" pitchFamily="18" charset="0"/>
                <a:cs typeface="Times New Roman" panose="02020603050405020304" pitchFamily="18" charset="0"/>
              </a:rPr>
              <a:t>e</a:t>
            </a:r>
            <a:r>
              <a:rPr dirty="0" sz="1900" lang="en-US">
                <a:latin typeface="Times New Roman" panose="02020603050405020304" pitchFamily="18" charset="0"/>
                <a:cs typeface="Times New Roman" panose="02020603050405020304" pitchFamily="18" charset="0"/>
              </a:rPr>
              <a:t>n</a:t>
            </a:r>
            <a:r>
              <a:rPr dirty="0" sz="1900" lang="en-US">
                <a:latin typeface="Times New Roman" panose="02020603050405020304" pitchFamily="18" charset="0"/>
                <a:cs typeface="Times New Roman" panose="02020603050405020304" pitchFamily="18" charset="0"/>
              </a:rPr>
              <a:t>t</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l</a:t>
            </a:r>
            <a:r>
              <a:rPr dirty="0" sz="1900" lang="en-US">
                <a:latin typeface="Times New Roman" panose="02020603050405020304" pitchFamily="18" charset="0"/>
                <a:cs typeface="Times New Roman" panose="02020603050405020304" pitchFamily="18" charset="0"/>
              </a:rPr>
              <a:t>o</a:t>
            </a:r>
            <a:r>
              <a:rPr dirty="0" sz="1900" lang="en-US">
                <a:latin typeface="Times New Roman" panose="02020603050405020304" pitchFamily="18" charset="0"/>
                <a:cs typeface="Times New Roman" panose="02020603050405020304" pitchFamily="18" charset="0"/>
              </a:rPr>
              <a:t>o</a:t>
            </a:r>
            <a:r>
              <a:rPr dirty="0" sz="1900" lang="en-US">
                <a:latin typeface="Times New Roman" panose="02020603050405020304" pitchFamily="18" charset="0"/>
                <a:cs typeface="Times New Roman" panose="02020603050405020304" pitchFamily="18" charset="0"/>
              </a:rPr>
              <a:t>p</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w</a:t>
            </a:r>
            <a:r>
              <a:rPr dirty="0" sz="1900" lang="en-US">
                <a:latin typeface="Times New Roman" panose="02020603050405020304" pitchFamily="18" charset="0"/>
                <a:cs typeface="Times New Roman" panose="02020603050405020304" pitchFamily="18" charset="0"/>
              </a:rPr>
              <a:t>h</a:t>
            </a:r>
            <a:r>
              <a:rPr dirty="0" sz="1900" lang="en-US">
                <a:latin typeface="Times New Roman" panose="02020603050405020304" pitchFamily="18" charset="0"/>
                <a:cs typeface="Times New Roman" panose="02020603050405020304" pitchFamily="18" charset="0"/>
              </a:rPr>
              <a:t>i</a:t>
            </a:r>
            <a:r>
              <a:rPr dirty="0" sz="1900" lang="en-US">
                <a:latin typeface="Times New Roman" panose="02020603050405020304" pitchFamily="18" charset="0"/>
                <a:cs typeface="Times New Roman" panose="02020603050405020304" pitchFamily="18" charset="0"/>
              </a:rPr>
              <a:t>c</a:t>
            </a:r>
            <a:r>
              <a:rPr dirty="0" sz="1900" lang="en-US">
                <a:latin typeface="Times New Roman" panose="02020603050405020304" pitchFamily="18" charset="0"/>
                <a:cs typeface="Times New Roman" panose="02020603050405020304" pitchFamily="18" charset="0"/>
              </a:rPr>
              <a:t>h</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i</a:t>
            </a:r>
            <a:r>
              <a:rPr dirty="0" sz="1900" lang="en-US">
                <a:latin typeface="Times New Roman" panose="02020603050405020304" pitchFamily="18" charset="0"/>
                <a:cs typeface="Times New Roman" panose="02020603050405020304" pitchFamily="18" charset="0"/>
              </a:rPr>
              <a:t>s</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F</a:t>
            </a:r>
            <a:r>
              <a:rPr dirty="0" sz="1900" lang="en-US">
                <a:latin typeface="Times New Roman" panose="02020603050405020304" pitchFamily="18" charset="0"/>
                <a:cs typeface="Times New Roman" panose="02020603050405020304" pitchFamily="18" charset="0"/>
              </a:rPr>
              <a:t>C</a:t>
            </a:r>
            <a:r>
              <a:rPr dirty="0" sz="1900" lang="en-US">
                <a:latin typeface="Times New Roman" panose="02020603050405020304" pitchFamily="18" charset="0"/>
                <a:cs typeface="Times New Roman" panose="02020603050405020304" pitchFamily="18" charset="0"/>
              </a:rPr>
              <a:t>S</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M</a:t>
            </a:r>
            <a:r>
              <a:rPr dirty="0" sz="1900" lang="en-US">
                <a:latin typeface="Times New Roman" panose="02020603050405020304" pitchFamily="18" charset="0"/>
                <a:cs typeface="Times New Roman" panose="02020603050405020304" pitchFamily="18" charset="0"/>
              </a:rPr>
              <a:t>P</a:t>
            </a:r>
            <a:r>
              <a:rPr dirty="0" sz="1900" lang="en-US">
                <a:latin typeface="Times New Roman" panose="02020603050405020304" pitchFamily="18" charset="0"/>
                <a:cs typeface="Times New Roman" panose="02020603050405020304" pitchFamily="18" charset="0"/>
              </a:rPr>
              <a:t>C</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i</a:t>
            </a:r>
            <a:r>
              <a:rPr dirty="0" sz="1900" lang="en-US">
                <a:latin typeface="Times New Roman" panose="02020603050405020304" pitchFamily="18" charset="0"/>
                <a:cs typeface="Times New Roman" panose="02020603050405020304" pitchFamily="18" charset="0"/>
              </a:rPr>
              <a:t>s</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u</a:t>
            </a:r>
            <a:r>
              <a:rPr dirty="0" sz="1900" lang="en-US">
                <a:latin typeface="Times New Roman" panose="02020603050405020304" pitchFamily="18" charset="0"/>
                <a:cs typeface="Times New Roman" panose="02020603050405020304" pitchFamily="18" charset="0"/>
              </a:rPr>
              <a:t>s</a:t>
            </a:r>
            <a:r>
              <a:rPr dirty="0" sz="1900" lang="en-US">
                <a:latin typeface="Times New Roman" panose="02020603050405020304" pitchFamily="18" charset="0"/>
                <a:cs typeface="Times New Roman" panose="02020603050405020304" pitchFamily="18" charset="0"/>
              </a:rPr>
              <a:t>e</a:t>
            </a:r>
            <a:r>
              <a:rPr dirty="0" sz="1900" lang="en-US">
                <a:latin typeface="Times New Roman" panose="02020603050405020304" pitchFamily="18" charset="0"/>
                <a:cs typeface="Times New Roman" panose="02020603050405020304" pitchFamily="18" charset="0"/>
              </a:rPr>
              <a:t>d</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f</a:t>
            </a:r>
            <a:r>
              <a:rPr dirty="0" sz="1900" lang="en-US">
                <a:latin typeface="Times New Roman" panose="02020603050405020304" pitchFamily="18" charset="0"/>
                <a:cs typeface="Times New Roman" panose="02020603050405020304" pitchFamily="18" charset="0"/>
              </a:rPr>
              <a:t>o</a:t>
            </a:r>
            <a:r>
              <a:rPr dirty="0" sz="1900" lang="en-US">
                <a:latin typeface="Times New Roman" panose="02020603050405020304" pitchFamily="18" charset="0"/>
                <a:cs typeface="Times New Roman" panose="02020603050405020304" pitchFamily="18" charset="0"/>
              </a:rPr>
              <a:t>r</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c</a:t>
            </a:r>
            <a:r>
              <a:rPr dirty="0" sz="1900" lang="en-US">
                <a:latin typeface="Times New Roman" panose="02020603050405020304" pitchFamily="18" charset="0"/>
                <a:cs typeface="Times New Roman" panose="02020603050405020304" pitchFamily="18" charset="0"/>
              </a:rPr>
              <a:t>u</a:t>
            </a:r>
            <a:r>
              <a:rPr dirty="0" sz="1900" lang="en-US">
                <a:latin typeface="Times New Roman" panose="02020603050405020304" pitchFamily="18" charset="0"/>
                <a:cs typeface="Times New Roman" panose="02020603050405020304" pitchFamily="18" charset="0"/>
              </a:rPr>
              <a:t>r</a:t>
            </a:r>
            <a:r>
              <a:rPr dirty="0" sz="1900" lang="en-US">
                <a:latin typeface="Times New Roman" panose="02020603050405020304" pitchFamily="18" charset="0"/>
                <a:cs typeface="Times New Roman" panose="02020603050405020304" pitchFamily="18" charset="0"/>
              </a:rPr>
              <a:t>r</a:t>
            </a:r>
            <a:r>
              <a:rPr dirty="0" sz="1900" lang="en-US">
                <a:latin typeface="Times New Roman" panose="02020603050405020304" pitchFamily="18" charset="0"/>
                <a:cs typeface="Times New Roman" panose="02020603050405020304" pitchFamily="18" charset="0"/>
              </a:rPr>
              <a:t>e</a:t>
            </a:r>
            <a:r>
              <a:rPr dirty="0" sz="1900" lang="en-US">
                <a:latin typeface="Times New Roman" panose="02020603050405020304" pitchFamily="18" charset="0"/>
                <a:cs typeface="Times New Roman" panose="02020603050405020304" pitchFamily="18" charset="0"/>
              </a:rPr>
              <a:t>n</a:t>
            </a:r>
            <a:r>
              <a:rPr dirty="0" sz="1900" lang="en-US">
                <a:latin typeface="Times New Roman" panose="02020603050405020304" pitchFamily="18" charset="0"/>
                <a:cs typeface="Times New Roman" panose="02020603050405020304" pitchFamily="18" charset="0"/>
              </a:rPr>
              <a:t>t</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c</a:t>
            </a:r>
            <a:r>
              <a:rPr dirty="0" sz="1900" lang="en-US">
                <a:latin typeface="Times New Roman" panose="02020603050405020304" pitchFamily="18" charset="0"/>
                <a:cs typeface="Times New Roman" panose="02020603050405020304" pitchFamily="18" charset="0"/>
              </a:rPr>
              <a:t>o</a:t>
            </a:r>
            <a:r>
              <a:rPr dirty="0" sz="1900" lang="en-US">
                <a:latin typeface="Times New Roman" panose="02020603050405020304" pitchFamily="18" charset="0"/>
                <a:cs typeface="Times New Roman" panose="02020603050405020304" pitchFamily="18" charset="0"/>
              </a:rPr>
              <a:t>n</a:t>
            </a:r>
            <a:r>
              <a:rPr dirty="0" sz="1900" lang="en-US">
                <a:latin typeface="Times New Roman" panose="02020603050405020304" pitchFamily="18" charset="0"/>
                <a:cs typeface="Times New Roman" panose="02020603050405020304" pitchFamily="18" charset="0"/>
              </a:rPr>
              <a:t>t</a:t>
            </a:r>
            <a:r>
              <a:rPr dirty="0" sz="1900" lang="en-US">
                <a:latin typeface="Times New Roman" panose="02020603050405020304" pitchFamily="18" charset="0"/>
                <a:cs typeface="Times New Roman" panose="02020603050405020304" pitchFamily="18" charset="0"/>
              </a:rPr>
              <a:t>r</a:t>
            </a:r>
            <a:r>
              <a:rPr dirty="0" sz="1900" lang="en-US">
                <a:latin typeface="Times New Roman" panose="02020603050405020304" pitchFamily="18" charset="0"/>
                <a:cs typeface="Times New Roman" panose="02020603050405020304" pitchFamily="18" charset="0"/>
              </a:rPr>
              <a:t>o</a:t>
            </a:r>
            <a:r>
              <a:rPr dirty="0" sz="1900" lang="en-US">
                <a:latin typeface="Times New Roman" panose="02020603050405020304" pitchFamily="18" charset="0"/>
                <a:cs typeface="Times New Roman" panose="02020603050405020304" pitchFamily="18" charset="0"/>
              </a:rPr>
              <a:t>l</a:t>
            </a:r>
            <a:r>
              <a:rPr dirty="0" sz="1900" lang="en-US">
                <a:latin typeface="Times New Roman" panose="02020603050405020304" pitchFamily="18" charset="0"/>
                <a:cs typeface="Times New Roman" panose="02020603050405020304" pitchFamily="18" charset="0"/>
              </a:rPr>
              <a:t>.</a:t>
            </a:r>
            <a:endParaRPr dirty="0" sz="1900" lang="en-IN">
              <a:latin typeface="Times New Roman" panose="02020603050405020304" pitchFamily="18" charset="0"/>
              <a:cs typeface="Times New Roman" panose="02020603050405020304" pitchFamily="18" charset="0"/>
            </a:endParaRPr>
          </a:p>
          <a:p>
            <a:pPr algn="just">
              <a:lnSpc>
                <a:spcPct val="150000"/>
              </a:lnSpc>
            </a:pPr>
            <a:r>
              <a:rPr dirty="0" sz="1900" lang="en-US">
                <a:latin typeface="Times New Roman" panose="02020603050405020304" pitchFamily="18" charset="0"/>
                <a:cs typeface="Times New Roman" panose="02020603050405020304" pitchFamily="18" charset="0"/>
              </a:rPr>
              <a:t>O</a:t>
            </a:r>
            <a:r>
              <a:rPr dirty="0" sz="1900" lang="en-US">
                <a:latin typeface="Times New Roman" panose="02020603050405020304" pitchFamily="18" charset="0"/>
                <a:cs typeface="Times New Roman" panose="02020603050405020304" pitchFamily="18" charset="0"/>
              </a:rPr>
              <a:t>n</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t</a:t>
            </a:r>
            <a:r>
              <a:rPr dirty="0" sz="1900" lang="en-US">
                <a:latin typeface="Times New Roman" panose="02020603050405020304" pitchFamily="18" charset="0"/>
                <a:cs typeface="Times New Roman" panose="02020603050405020304" pitchFamily="18" charset="0"/>
              </a:rPr>
              <a:t>h</a:t>
            </a:r>
            <a:r>
              <a:rPr dirty="0" sz="1900" lang="en-US">
                <a:latin typeface="Times New Roman" panose="02020603050405020304" pitchFamily="18" charset="0"/>
                <a:cs typeface="Times New Roman" panose="02020603050405020304" pitchFamily="18" charset="0"/>
              </a:rPr>
              <a:t>e</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o</a:t>
            </a:r>
            <a:r>
              <a:rPr dirty="0" sz="1900" lang="en-US">
                <a:latin typeface="Times New Roman" panose="02020603050405020304" pitchFamily="18" charset="0"/>
                <a:cs typeface="Times New Roman" panose="02020603050405020304" pitchFamily="18" charset="0"/>
              </a:rPr>
              <a:t>t</a:t>
            </a:r>
            <a:r>
              <a:rPr dirty="0" sz="1900" lang="en-US">
                <a:latin typeface="Times New Roman" panose="02020603050405020304" pitchFamily="18" charset="0"/>
                <a:cs typeface="Times New Roman" panose="02020603050405020304" pitchFamily="18" charset="0"/>
              </a:rPr>
              <a:t>h</a:t>
            </a:r>
            <a:r>
              <a:rPr dirty="0" sz="1900" lang="en-US">
                <a:latin typeface="Times New Roman" panose="02020603050405020304" pitchFamily="18" charset="0"/>
                <a:cs typeface="Times New Roman" panose="02020603050405020304" pitchFamily="18" charset="0"/>
              </a:rPr>
              <a:t>e</a:t>
            </a:r>
            <a:r>
              <a:rPr dirty="0" sz="1900" lang="en-US">
                <a:latin typeface="Times New Roman" panose="02020603050405020304" pitchFamily="18" charset="0"/>
                <a:cs typeface="Times New Roman" panose="02020603050405020304" pitchFamily="18" charset="0"/>
              </a:rPr>
              <a:t>r</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h</a:t>
            </a:r>
            <a:r>
              <a:rPr dirty="0" sz="1900" lang="en-US">
                <a:latin typeface="Times New Roman" panose="02020603050405020304" pitchFamily="18" charset="0"/>
                <a:cs typeface="Times New Roman" panose="02020603050405020304" pitchFamily="18" charset="0"/>
              </a:rPr>
              <a:t>a</a:t>
            </a:r>
            <a:r>
              <a:rPr dirty="0" sz="1900" lang="en-US">
                <a:latin typeface="Times New Roman" panose="02020603050405020304" pitchFamily="18" charset="0"/>
                <a:cs typeface="Times New Roman" panose="02020603050405020304" pitchFamily="18" charset="0"/>
              </a:rPr>
              <a:t>n</a:t>
            </a:r>
            <a:r>
              <a:rPr dirty="0" sz="1900" lang="en-US">
                <a:latin typeface="Times New Roman" panose="02020603050405020304" pitchFamily="18" charset="0"/>
                <a:cs typeface="Times New Roman" panose="02020603050405020304" pitchFamily="18" charset="0"/>
              </a:rPr>
              <a:t>d</a:t>
            </a:r>
            <a:r>
              <a:rPr dirty="0" sz="1900" lang="en-US">
                <a:latin typeface="Times New Roman" panose="02020603050405020304" pitchFamily="18" charset="0"/>
                <a:cs typeface="Times New Roman" panose="02020603050405020304" pitchFamily="18" charset="0"/>
              </a:rPr>
              <a:t>,</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d</a:t>
            </a:r>
            <a:r>
              <a:rPr dirty="0" sz="1900" lang="en-US">
                <a:latin typeface="Times New Roman" panose="02020603050405020304" pitchFamily="18" charset="0"/>
                <a:cs typeface="Times New Roman" panose="02020603050405020304" pitchFamily="18" charset="0"/>
              </a:rPr>
              <a:t>u</a:t>
            </a:r>
            <a:r>
              <a:rPr dirty="0" sz="1900" lang="en-US">
                <a:latin typeface="Times New Roman" panose="02020603050405020304" pitchFamily="18" charset="0"/>
                <a:cs typeface="Times New Roman" panose="02020603050405020304" pitchFamily="18" charset="0"/>
              </a:rPr>
              <a:t>t</a:t>
            </a:r>
            <a:r>
              <a:rPr dirty="0" sz="1900" lang="en-US">
                <a:latin typeface="Times New Roman" panose="02020603050405020304" pitchFamily="18" charset="0"/>
                <a:cs typeface="Times New Roman" panose="02020603050405020304" pitchFamily="18" charset="0"/>
              </a:rPr>
              <a:t>y</a:t>
            </a:r>
            <a:r>
              <a:rPr dirty="0" sz="1900" lang="en-US">
                <a:latin typeface="Times New Roman" panose="02020603050405020304" pitchFamily="18" charset="0"/>
                <a:cs typeface="Times New Roman" panose="02020603050405020304" pitchFamily="18" charset="0"/>
              </a:rPr>
              <a:t>c</a:t>
            </a:r>
            <a:r>
              <a:rPr dirty="0" sz="1900" lang="en-US">
                <a:latin typeface="Times New Roman" panose="02020603050405020304" pitchFamily="18" charset="0"/>
                <a:cs typeface="Times New Roman" panose="02020603050405020304" pitchFamily="18" charset="0"/>
              </a:rPr>
              <a:t>y</a:t>
            </a:r>
            <a:r>
              <a:rPr dirty="0" sz="1900" lang="en-US">
                <a:latin typeface="Times New Roman" panose="02020603050405020304" pitchFamily="18" charset="0"/>
                <a:cs typeface="Times New Roman" panose="02020603050405020304" pitchFamily="18" charset="0"/>
              </a:rPr>
              <a:t>c</a:t>
            </a:r>
            <a:r>
              <a:rPr dirty="0" sz="1900" lang="en-US">
                <a:latin typeface="Times New Roman" panose="02020603050405020304" pitchFamily="18" charset="0"/>
                <a:cs typeface="Times New Roman" panose="02020603050405020304" pitchFamily="18" charset="0"/>
              </a:rPr>
              <a:t>l</a:t>
            </a:r>
            <a:r>
              <a:rPr dirty="0" sz="1900" lang="en-US">
                <a:latin typeface="Times New Roman" panose="02020603050405020304" pitchFamily="18" charset="0"/>
                <a:cs typeface="Times New Roman" panose="02020603050405020304" pitchFamily="18" charset="0"/>
              </a:rPr>
              <a:t>e</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signals</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are</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o</a:t>
            </a:r>
            <a:r>
              <a:rPr dirty="0" sz="1900" lang="en-US">
                <a:latin typeface="Times New Roman" panose="02020603050405020304" pitchFamily="18" charset="0"/>
                <a:cs typeface="Times New Roman" panose="02020603050405020304" pitchFamily="18" charset="0"/>
              </a:rPr>
              <a:t>p</a:t>
            </a:r>
            <a:r>
              <a:rPr dirty="0" sz="1900" lang="en-US">
                <a:latin typeface="Times New Roman" panose="02020603050405020304" pitchFamily="18" charset="0"/>
                <a:cs typeface="Times New Roman" panose="02020603050405020304" pitchFamily="18" charset="0"/>
              </a:rPr>
              <a:t>t</a:t>
            </a:r>
            <a:r>
              <a:rPr dirty="0" sz="1900" lang="en-US">
                <a:latin typeface="Times New Roman" panose="02020603050405020304" pitchFamily="18" charset="0"/>
                <a:cs typeface="Times New Roman" panose="02020603050405020304" pitchFamily="18" charset="0"/>
              </a:rPr>
              <a:t>i</a:t>
            </a:r>
            <a:r>
              <a:rPr dirty="0" sz="1900" lang="en-US">
                <a:latin typeface="Times New Roman" panose="02020603050405020304" pitchFamily="18" charset="0"/>
                <a:cs typeface="Times New Roman" panose="02020603050405020304" pitchFamily="18" charset="0"/>
              </a:rPr>
              <a:t>m</a:t>
            </a:r>
            <a:r>
              <a:rPr dirty="0" sz="1900" lang="en-US">
                <a:latin typeface="Times New Roman" panose="02020603050405020304" pitchFamily="18" charset="0"/>
                <a:cs typeface="Times New Roman" panose="02020603050405020304" pitchFamily="18" charset="0"/>
              </a:rPr>
              <a:t>i</a:t>
            </a:r>
            <a:r>
              <a:rPr dirty="0" sz="1900" lang="en-US">
                <a:latin typeface="Times New Roman" panose="02020603050405020304" pitchFamily="18" charset="0"/>
                <a:cs typeface="Times New Roman" panose="02020603050405020304" pitchFamily="18" charset="0"/>
              </a:rPr>
              <a:t>z</a:t>
            </a:r>
            <a:r>
              <a:rPr dirty="0" sz="1900" lang="en-US">
                <a:latin typeface="Times New Roman" panose="02020603050405020304" pitchFamily="18" charset="0"/>
                <a:cs typeface="Times New Roman" panose="02020603050405020304" pitchFamily="18" charset="0"/>
              </a:rPr>
              <a:t>e</a:t>
            </a:r>
            <a:r>
              <a:rPr dirty="0" sz="1900" lang="en-US">
                <a:latin typeface="Times New Roman" panose="02020603050405020304" pitchFamily="18" charset="0"/>
                <a:cs typeface="Times New Roman" panose="02020603050405020304" pitchFamily="18" charset="0"/>
              </a:rPr>
              <a:t>d</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i</a:t>
            </a:r>
            <a:r>
              <a:rPr dirty="0" sz="1900" lang="en-US">
                <a:latin typeface="Times New Roman" panose="02020603050405020304" pitchFamily="18" charset="0"/>
                <a:cs typeface="Times New Roman" panose="02020603050405020304" pitchFamily="18" charset="0"/>
              </a:rPr>
              <a:t>n</a:t>
            </a:r>
            <a:r>
              <a:rPr dirty="0" sz="1900" lang="en-US">
                <a:latin typeface="Times New Roman" panose="02020603050405020304" pitchFamily="18" charset="0"/>
                <a:cs typeface="Times New Roman" panose="02020603050405020304" pitchFamily="18" charset="0"/>
              </a:rPr>
              <a:t>s</a:t>
            </a:r>
            <a:r>
              <a:rPr dirty="0" sz="1900" lang="en-US">
                <a:latin typeface="Times New Roman" panose="02020603050405020304" pitchFamily="18" charset="0"/>
                <a:cs typeface="Times New Roman" panose="02020603050405020304" pitchFamily="18" charset="0"/>
              </a:rPr>
              <a:t>t</a:t>
            </a:r>
            <a:r>
              <a:rPr dirty="0" sz="1900" lang="en-US">
                <a:latin typeface="Times New Roman" panose="02020603050405020304" pitchFamily="18" charset="0"/>
                <a:cs typeface="Times New Roman" panose="02020603050405020304" pitchFamily="18" charset="0"/>
              </a:rPr>
              <a:t>e</a:t>
            </a:r>
            <a:r>
              <a:rPr dirty="0" sz="1900" lang="en-US">
                <a:latin typeface="Times New Roman" panose="02020603050405020304" pitchFamily="18" charset="0"/>
                <a:cs typeface="Times New Roman" panose="02020603050405020304" pitchFamily="18" charset="0"/>
              </a:rPr>
              <a:t>a</a:t>
            </a:r>
            <a:r>
              <a:rPr dirty="0" sz="1900" lang="en-US">
                <a:latin typeface="Times New Roman" panose="02020603050405020304" pitchFamily="18" charset="0"/>
                <a:cs typeface="Times New Roman" panose="02020603050405020304" pitchFamily="18" charset="0"/>
              </a:rPr>
              <a:t>d</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o</a:t>
            </a:r>
            <a:r>
              <a:rPr dirty="0" sz="1900" lang="en-US">
                <a:latin typeface="Times New Roman" panose="02020603050405020304" pitchFamily="18" charset="0"/>
                <a:cs typeface="Times New Roman" panose="02020603050405020304" pitchFamily="18" charset="0"/>
              </a:rPr>
              <a:t>f</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p</a:t>
            </a:r>
            <a:r>
              <a:rPr dirty="0" sz="1900" lang="en-US">
                <a:latin typeface="Times New Roman" panose="02020603050405020304" pitchFamily="18" charset="0"/>
                <a:cs typeface="Times New Roman" panose="02020603050405020304" pitchFamily="18" charset="0"/>
              </a:rPr>
              <a:t>o</a:t>
            </a:r>
            <a:r>
              <a:rPr dirty="0" sz="1900" lang="en-US">
                <a:latin typeface="Times New Roman" panose="02020603050405020304" pitchFamily="18" charset="0"/>
                <a:cs typeface="Times New Roman" panose="02020603050405020304" pitchFamily="18" charset="0"/>
              </a:rPr>
              <a:t>s</a:t>
            </a:r>
            <a:r>
              <a:rPr dirty="0" sz="1900" lang="en-US">
                <a:latin typeface="Times New Roman" panose="02020603050405020304" pitchFamily="18" charset="0"/>
                <a:cs typeface="Times New Roman" panose="02020603050405020304" pitchFamily="18" charset="0"/>
              </a:rPr>
              <a:t>s</a:t>
            </a:r>
            <a:r>
              <a:rPr dirty="0" sz="1900" lang="en-US">
                <a:latin typeface="Times New Roman" panose="02020603050405020304" pitchFamily="18" charset="0"/>
                <a:cs typeface="Times New Roman" panose="02020603050405020304" pitchFamily="18" charset="0"/>
              </a:rPr>
              <a:t>i</a:t>
            </a:r>
            <a:r>
              <a:rPr dirty="0" sz="1900" lang="en-US">
                <a:latin typeface="Times New Roman" panose="02020603050405020304" pitchFamily="18" charset="0"/>
                <a:cs typeface="Times New Roman" panose="02020603050405020304" pitchFamily="18" charset="0"/>
              </a:rPr>
              <a:t>b</a:t>
            </a:r>
            <a:r>
              <a:rPr dirty="0" sz="1900" lang="en-US">
                <a:latin typeface="Times New Roman" panose="02020603050405020304" pitchFamily="18" charset="0"/>
                <a:cs typeface="Times New Roman" panose="02020603050405020304" pitchFamily="18" charset="0"/>
              </a:rPr>
              <a:t>l</a:t>
            </a:r>
            <a:r>
              <a:rPr dirty="0" sz="1900" lang="en-US">
                <a:latin typeface="Times New Roman" panose="02020603050405020304" pitchFamily="18" charset="0"/>
                <a:cs typeface="Times New Roman" panose="02020603050405020304" pitchFamily="18" charset="0"/>
              </a:rPr>
              <a:t>e</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s</a:t>
            </a:r>
            <a:r>
              <a:rPr dirty="0" sz="1900" lang="en-US">
                <a:latin typeface="Times New Roman" panose="02020603050405020304" pitchFamily="18" charset="0"/>
                <a:cs typeface="Times New Roman" panose="02020603050405020304" pitchFamily="18" charset="0"/>
              </a:rPr>
              <a:t>w</a:t>
            </a:r>
            <a:r>
              <a:rPr dirty="0" sz="1900" lang="en-US">
                <a:latin typeface="Times New Roman" panose="02020603050405020304" pitchFamily="18" charset="0"/>
                <a:cs typeface="Times New Roman" panose="02020603050405020304" pitchFamily="18" charset="0"/>
              </a:rPr>
              <a:t>i</a:t>
            </a:r>
            <a:r>
              <a:rPr dirty="0" sz="1900" lang="en-US">
                <a:latin typeface="Times New Roman" panose="02020603050405020304" pitchFamily="18" charset="0"/>
                <a:cs typeface="Times New Roman" panose="02020603050405020304" pitchFamily="18" charset="0"/>
              </a:rPr>
              <a:t>t</a:t>
            </a:r>
            <a:r>
              <a:rPr dirty="0" sz="1900" lang="en-US">
                <a:latin typeface="Times New Roman" panose="02020603050405020304" pitchFamily="18" charset="0"/>
                <a:cs typeface="Times New Roman" panose="02020603050405020304" pitchFamily="18" charset="0"/>
              </a:rPr>
              <a:t>c</a:t>
            </a:r>
            <a:r>
              <a:rPr dirty="0" sz="1900" lang="en-US">
                <a:latin typeface="Times New Roman" panose="02020603050405020304" pitchFamily="18" charset="0"/>
                <a:cs typeface="Times New Roman" panose="02020603050405020304" pitchFamily="18" charset="0"/>
              </a:rPr>
              <a:t>h</a:t>
            </a:r>
            <a:r>
              <a:rPr dirty="0" sz="1900" lang="en-US">
                <a:latin typeface="Times New Roman" panose="02020603050405020304" pitchFamily="18" charset="0"/>
                <a:cs typeface="Times New Roman" panose="02020603050405020304" pitchFamily="18" charset="0"/>
              </a:rPr>
              <a:t>i</a:t>
            </a:r>
            <a:r>
              <a:rPr dirty="0" sz="1900" lang="en-US">
                <a:latin typeface="Times New Roman" panose="02020603050405020304" pitchFamily="18" charset="0"/>
                <a:cs typeface="Times New Roman" panose="02020603050405020304" pitchFamily="18" charset="0"/>
              </a:rPr>
              <a:t>n</a:t>
            </a:r>
            <a:r>
              <a:rPr dirty="0" sz="1900" lang="en-US">
                <a:latin typeface="Times New Roman" panose="02020603050405020304" pitchFamily="18" charset="0"/>
                <a:cs typeface="Times New Roman" panose="02020603050405020304" pitchFamily="18" charset="0"/>
              </a:rPr>
              <a:t>g</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s</a:t>
            </a:r>
            <a:r>
              <a:rPr dirty="0" sz="1900" lang="en-US">
                <a:latin typeface="Times New Roman" panose="02020603050405020304" pitchFamily="18" charset="0"/>
                <a:cs typeface="Times New Roman" panose="02020603050405020304" pitchFamily="18" charset="0"/>
              </a:rPr>
              <a:t>t</a:t>
            </a:r>
            <a:r>
              <a:rPr dirty="0" sz="1900" lang="en-US">
                <a:latin typeface="Times New Roman" panose="02020603050405020304" pitchFamily="18" charset="0"/>
                <a:cs typeface="Times New Roman" panose="02020603050405020304" pitchFamily="18" charset="0"/>
              </a:rPr>
              <a:t>a</a:t>
            </a:r>
            <a:r>
              <a:rPr dirty="0" sz="1900" lang="en-US">
                <a:latin typeface="Times New Roman" panose="02020603050405020304" pitchFamily="18" charset="0"/>
                <a:cs typeface="Times New Roman" panose="02020603050405020304" pitchFamily="18" charset="0"/>
              </a:rPr>
              <a:t>t</a:t>
            </a:r>
            <a:r>
              <a:rPr dirty="0" sz="1900" lang="en-US">
                <a:latin typeface="Times New Roman" panose="02020603050405020304" pitchFamily="18" charset="0"/>
                <a:cs typeface="Times New Roman" panose="02020603050405020304" pitchFamily="18" charset="0"/>
              </a:rPr>
              <a:t>e</a:t>
            </a:r>
            <a:r>
              <a:rPr dirty="0" sz="1900" lang="en-US">
                <a:latin typeface="Times New Roman" panose="02020603050405020304" pitchFamily="18" charset="0"/>
                <a:cs typeface="Times New Roman" panose="02020603050405020304" pitchFamily="18" charset="0"/>
              </a:rPr>
              <a:t>s</a:t>
            </a:r>
            <a:r>
              <a:rPr dirty="0" sz="1900" lang="en-US">
                <a:latin typeface="Times New Roman" panose="02020603050405020304" pitchFamily="18" charset="0"/>
                <a:cs typeface="Times New Roman" panose="02020603050405020304" pitchFamily="18" charset="0"/>
              </a:rPr>
              <a:t>.</a:t>
            </a:r>
            <a:endParaRPr dirty="0" sz="1900" lang="en-IN">
              <a:latin typeface="Times New Roman" panose="02020603050405020304" pitchFamily="18" charset="0"/>
              <a:cs typeface="Times New Roman" panose="02020603050405020304" pitchFamily="18" charset="0"/>
            </a:endParaRPr>
          </a:p>
          <a:p>
            <a:pPr algn="just">
              <a:lnSpc>
                <a:spcPct val="150000"/>
              </a:lnSpc>
            </a:pPr>
            <a:r>
              <a:rPr dirty="0" sz="1900" lang="en-US">
                <a:latin typeface="Times New Roman" panose="02020603050405020304" pitchFamily="18" charset="0"/>
                <a:cs typeface="Times New Roman" panose="02020603050405020304" pitchFamily="18" charset="0"/>
              </a:rPr>
              <a:t>T</a:t>
            </a:r>
            <a:r>
              <a:rPr dirty="0" sz="1900" lang="en-US">
                <a:latin typeface="Times New Roman" panose="02020603050405020304" pitchFamily="18" charset="0"/>
                <a:cs typeface="Times New Roman" panose="02020603050405020304" pitchFamily="18" charset="0"/>
              </a:rPr>
              <a:t>h</a:t>
            </a:r>
            <a:r>
              <a:rPr dirty="0" sz="1900" lang="en-US">
                <a:latin typeface="Times New Roman" panose="02020603050405020304" pitchFamily="18" charset="0"/>
                <a:cs typeface="Times New Roman" panose="02020603050405020304" pitchFamily="18" charset="0"/>
              </a:rPr>
              <a:t>e</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p</a:t>
            </a:r>
            <a:r>
              <a:rPr dirty="0" sz="1900" lang="en-US">
                <a:latin typeface="Times New Roman" panose="02020603050405020304" pitchFamily="18" charset="0"/>
                <a:cs typeface="Times New Roman" panose="02020603050405020304" pitchFamily="18" charset="0"/>
              </a:rPr>
              <a:t>e</a:t>
            </a:r>
            <a:r>
              <a:rPr dirty="0" sz="1900" lang="en-US">
                <a:latin typeface="Times New Roman" panose="02020603050405020304" pitchFamily="18" charset="0"/>
                <a:cs typeface="Times New Roman" panose="02020603050405020304" pitchFamily="18" charset="0"/>
              </a:rPr>
              <a:t>r</a:t>
            </a:r>
            <a:r>
              <a:rPr dirty="0" sz="1900" lang="en-US">
                <a:latin typeface="Times New Roman" panose="02020603050405020304" pitchFamily="18" charset="0"/>
                <a:cs typeface="Times New Roman" panose="02020603050405020304" pitchFamily="18" charset="0"/>
              </a:rPr>
              <a:t>f</a:t>
            </a:r>
            <a:r>
              <a:rPr dirty="0" sz="1900" lang="en-US">
                <a:latin typeface="Times New Roman" panose="02020603050405020304" pitchFamily="18" charset="0"/>
                <a:cs typeface="Times New Roman" panose="02020603050405020304" pitchFamily="18" charset="0"/>
              </a:rPr>
              <a:t>o</a:t>
            </a:r>
            <a:r>
              <a:rPr dirty="0" sz="1900" lang="en-US">
                <a:latin typeface="Times New Roman" panose="02020603050405020304" pitchFamily="18" charset="0"/>
                <a:cs typeface="Times New Roman" panose="02020603050405020304" pitchFamily="18" charset="0"/>
              </a:rPr>
              <a:t>r</a:t>
            </a:r>
            <a:r>
              <a:rPr dirty="0" sz="1900" lang="en-US">
                <a:latin typeface="Times New Roman" panose="02020603050405020304" pitchFamily="18" charset="0"/>
                <a:cs typeface="Times New Roman" panose="02020603050405020304" pitchFamily="18" charset="0"/>
              </a:rPr>
              <a:t>m</a:t>
            </a:r>
            <a:r>
              <a:rPr dirty="0" sz="1900" lang="en-US">
                <a:latin typeface="Times New Roman" panose="02020603050405020304" pitchFamily="18" charset="0"/>
                <a:cs typeface="Times New Roman" panose="02020603050405020304" pitchFamily="18" charset="0"/>
              </a:rPr>
              <a:t>a</a:t>
            </a:r>
            <a:r>
              <a:rPr dirty="0" sz="1900" lang="en-US">
                <a:latin typeface="Times New Roman" panose="02020603050405020304" pitchFamily="18" charset="0"/>
                <a:cs typeface="Times New Roman" panose="02020603050405020304" pitchFamily="18" charset="0"/>
              </a:rPr>
              <a:t>n</a:t>
            </a:r>
            <a:r>
              <a:rPr dirty="0" sz="1900" lang="en-US">
                <a:latin typeface="Times New Roman" panose="02020603050405020304" pitchFamily="18" charset="0"/>
                <a:cs typeface="Times New Roman" panose="02020603050405020304" pitchFamily="18" charset="0"/>
              </a:rPr>
              <a:t>c</a:t>
            </a:r>
            <a:r>
              <a:rPr dirty="0" sz="1900" lang="en-US">
                <a:latin typeface="Times New Roman" panose="02020603050405020304" pitchFamily="18" charset="0"/>
                <a:cs typeface="Times New Roman" panose="02020603050405020304" pitchFamily="18" charset="0"/>
              </a:rPr>
              <a:t>e</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o</a:t>
            </a:r>
            <a:r>
              <a:rPr dirty="0" sz="1900" lang="en-US">
                <a:latin typeface="Times New Roman" panose="02020603050405020304" pitchFamily="18" charset="0"/>
                <a:cs typeface="Times New Roman" panose="02020603050405020304" pitchFamily="18" charset="0"/>
              </a:rPr>
              <a:t>f</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a</a:t>
            </a:r>
            <a:r>
              <a:rPr dirty="0" sz="1900" lang="en-US">
                <a:latin typeface="Times New Roman" panose="02020603050405020304" pitchFamily="18" charset="0"/>
                <a:cs typeface="Times New Roman" panose="02020603050405020304" pitchFamily="18" charset="0"/>
              </a:rPr>
              <a:t>c</a:t>
            </a:r>
            <a:r>
              <a:rPr dirty="0" sz="1900" lang="en-US">
                <a:latin typeface="Times New Roman" panose="02020603050405020304" pitchFamily="18" charset="0"/>
                <a:cs typeface="Times New Roman" panose="02020603050405020304" pitchFamily="18" charset="0"/>
              </a:rPr>
              <a:t>t</a:t>
            </a:r>
            <a:r>
              <a:rPr dirty="0" sz="1900" lang="en-US">
                <a:latin typeface="Times New Roman" panose="02020603050405020304" pitchFamily="18" charset="0"/>
                <a:cs typeface="Times New Roman" panose="02020603050405020304" pitchFamily="18" charset="0"/>
              </a:rPr>
              <a:t>i</a:t>
            </a:r>
            <a:r>
              <a:rPr dirty="0" sz="1900" lang="en-US">
                <a:latin typeface="Times New Roman" panose="02020603050405020304" pitchFamily="18" charset="0"/>
                <a:cs typeface="Times New Roman" panose="02020603050405020304" pitchFamily="18" charset="0"/>
              </a:rPr>
              <a:t>v</a:t>
            </a:r>
            <a:r>
              <a:rPr dirty="0" sz="1900" lang="en-US">
                <a:latin typeface="Times New Roman" panose="02020603050405020304" pitchFamily="18" charset="0"/>
                <a:cs typeface="Times New Roman" panose="02020603050405020304" pitchFamily="18" charset="0"/>
              </a:rPr>
              <a:t>e</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f</a:t>
            </a:r>
            <a:r>
              <a:rPr dirty="0" sz="1900" lang="en-US">
                <a:latin typeface="Times New Roman" panose="02020603050405020304" pitchFamily="18" charset="0"/>
                <a:cs typeface="Times New Roman" panose="02020603050405020304" pitchFamily="18" charset="0"/>
              </a:rPr>
              <a:t>r</a:t>
            </a:r>
            <a:r>
              <a:rPr dirty="0" sz="1900" lang="en-US">
                <a:latin typeface="Times New Roman" panose="02020603050405020304" pitchFamily="18" charset="0"/>
                <a:cs typeface="Times New Roman" panose="02020603050405020304" pitchFamily="18" charset="0"/>
              </a:rPr>
              <a:t>o</a:t>
            </a:r>
            <a:r>
              <a:rPr dirty="0" sz="1900" lang="en-US">
                <a:latin typeface="Times New Roman" panose="02020603050405020304" pitchFamily="18" charset="0"/>
                <a:cs typeface="Times New Roman" panose="02020603050405020304" pitchFamily="18" charset="0"/>
              </a:rPr>
              <a:t>n</a:t>
            </a:r>
            <a:r>
              <a:rPr dirty="0" sz="1900" lang="en-US">
                <a:latin typeface="Times New Roman" panose="02020603050405020304" pitchFamily="18" charset="0"/>
                <a:cs typeface="Times New Roman" panose="02020603050405020304" pitchFamily="18" charset="0"/>
              </a:rPr>
              <a:t>t</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e</a:t>
            </a:r>
            <a:r>
              <a:rPr dirty="0" sz="1900" lang="en-US">
                <a:latin typeface="Times New Roman" panose="02020603050405020304" pitchFamily="18" charset="0"/>
                <a:cs typeface="Times New Roman" panose="02020603050405020304" pitchFamily="18" charset="0"/>
              </a:rPr>
              <a:t>n</a:t>
            </a:r>
            <a:r>
              <a:rPr dirty="0" sz="1900" lang="en-US">
                <a:latin typeface="Times New Roman" panose="02020603050405020304" pitchFamily="18" charset="0"/>
                <a:cs typeface="Times New Roman" panose="02020603050405020304" pitchFamily="18" charset="0"/>
              </a:rPr>
              <a:t>d</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r</a:t>
            </a:r>
            <a:r>
              <a:rPr dirty="0" sz="1900" lang="en-US">
                <a:latin typeface="Times New Roman" panose="02020603050405020304" pitchFamily="18" charset="0"/>
                <a:cs typeface="Times New Roman" panose="02020603050405020304" pitchFamily="18" charset="0"/>
              </a:rPr>
              <a:t>e</a:t>
            </a:r>
            <a:r>
              <a:rPr dirty="0" sz="1900" lang="en-US">
                <a:latin typeface="Times New Roman" panose="02020603050405020304" pitchFamily="18" charset="0"/>
                <a:cs typeface="Times New Roman" panose="02020603050405020304" pitchFamily="18" charset="0"/>
              </a:rPr>
              <a:t>c</a:t>
            </a:r>
            <a:r>
              <a:rPr dirty="0" sz="1900" lang="en-US">
                <a:latin typeface="Times New Roman" panose="02020603050405020304" pitchFamily="18" charset="0"/>
                <a:cs typeface="Times New Roman" panose="02020603050405020304" pitchFamily="18" charset="0"/>
              </a:rPr>
              <a:t>t</a:t>
            </a:r>
            <a:r>
              <a:rPr dirty="0" sz="1900" lang="en-US">
                <a:latin typeface="Times New Roman" panose="02020603050405020304" pitchFamily="18" charset="0"/>
                <a:cs typeface="Times New Roman" panose="02020603050405020304" pitchFamily="18" charset="0"/>
              </a:rPr>
              <a:t>i</a:t>
            </a:r>
            <a:r>
              <a:rPr dirty="0" sz="1900" lang="en-US">
                <a:latin typeface="Times New Roman" panose="02020603050405020304" pitchFamily="18" charset="0"/>
                <a:cs typeface="Times New Roman" panose="02020603050405020304" pitchFamily="18" charset="0"/>
              </a:rPr>
              <a:t>f</a:t>
            </a:r>
            <a:r>
              <a:rPr dirty="0" sz="1900" lang="en-US">
                <a:latin typeface="Times New Roman" panose="02020603050405020304" pitchFamily="18" charset="0"/>
                <a:cs typeface="Times New Roman" panose="02020603050405020304" pitchFamily="18" charset="0"/>
              </a:rPr>
              <a:t>i</a:t>
            </a:r>
            <a:r>
              <a:rPr dirty="0" sz="1900" lang="en-US">
                <a:latin typeface="Times New Roman" panose="02020603050405020304" pitchFamily="18" charset="0"/>
                <a:cs typeface="Times New Roman" panose="02020603050405020304" pitchFamily="18" charset="0"/>
              </a:rPr>
              <a:t>e</a:t>
            </a:r>
            <a:r>
              <a:rPr dirty="0" sz="1900" lang="en-US">
                <a:latin typeface="Times New Roman" panose="02020603050405020304" pitchFamily="18" charset="0"/>
                <a:cs typeface="Times New Roman" panose="02020603050405020304" pitchFamily="18" charset="0"/>
              </a:rPr>
              <a:t>r</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i</a:t>
            </a:r>
            <a:r>
              <a:rPr dirty="0" sz="1900" lang="en-US">
                <a:latin typeface="Times New Roman" panose="02020603050405020304" pitchFamily="18" charset="0"/>
                <a:cs typeface="Times New Roman" panose="02020603050405020304" pitchFamily="18" charset="0"/>
              </a:rPr>
              <a:t>s</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e</a:t>
            </a:r>
            <a:r>
              <a:rPr dirty="0" sz="1900" lang="en-US">
                <a:latin typeface="Times New Roman" panose="02020603050405020304" pitchFamily="18" charset="0"/>
                <a:cs typeface="Times New Roman" panose="02020603050405020304" pitchFamily="18" charset="0"/>
              </a:rPr>
              <a:t>v</a:t>
            </a:r>
            <a:r>
              <a:rPr dirty="0" sz="1900" lang="en-US">
                <a:latin typeface="Times New Roman" panose="02020603050405020304" pitchFamily="18" charset="0"/>
                <a:cs typeface="Times New Roman" panose="02020603050405020304" pitchFamily="18" charset="0"/>
              </a:rPr>
              <a:t>a</a:t>
            </a:r>
            <a:r>
              <a:rPr dirty="0" sz="1900" lang="en-US">
                <a:latin typeface="Times New Roman" panose="02020603050405020304" pitchFamily="18" charset="0"/>
                <a:cs typeface="Times New Roman" panose="02020603050405020304" pitchFamily="18" charset="0"/>
              </a:rPr>
              <a:t>l</a:t>
            </a:r>
            <a:r>
              <a:rPr dirty="0" sz="1900" lang="en-US">
                <a:latin typeface="Times New Roman" panose="02020603050405020304" pitchFamily="18" charset="0"/>
                <a:cs typeface="Times New Roman" panose="02020603050405020304" pitchFamily="18" charset="0"/>
              </a:rPr>
              <a:t>u</a:t>
            </a:r>
            <a:r>
              <a:rPr dirty="0" sz="1900" lang="en-US">
                <a:latin typeface="Times New Roman" panose="02020603050405020304" pitchFamily="18" charset="0"/>
                <a:cs typeface="Times New Roman" panose="02020603050405020304" pitchFamily="18" charset="0"/>
              </a:rPr>
              <a:t>a</a:t>
            </a:r>
            <a:r>
              <a:rPr dirty="0" sz="1900" lang="en-US">
                <a:latin typeface="Times New Roman" panose="02020603050405020304" pitchFamily="18" charset="0"/>
                <a:cs typeface="Times New Roman" panose="02020603050405020304" pitchFamily="18" charset="0"/>
              </a:rPr>
              <a:t>t</a:t>
            </a:r>
            <a:r>
              <a:rPr dirty="0" sz="1900" lang="en-US">
                <a:latin typeface="Times New Roman" panose="02020603050405020304" pitchFamily="18" charset="0"/>
                <a:cs typeface="Times New Roman" panose="02020603050405020304" pitchFamily="18" charset="0"/>
              </a:rPr>
              <a:t>e</a:t>
            </a:r>
            <a:r>
              <a:rPr dirty="0" sz="1900" lang="en-US">
                <a:latin typeface="Times New Roman" panose="02020603050405020304" pitchFamily="18" charset="0"/>
                <a:cs typeface="Times New Roman" panose="02020603050405020304" pitchFamily="18" charset="0"/>
              </a:rPr>
              <a:t>d</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i</a:t>
            </a:r>
            <a:r>
              <a:rPr dirty="0" sz="1900" lang="en-US">
                <a:latin typeface="Times New Roman" panose="02020603050405020304" pitchFamily="18" charset="0"/>
                <a:cs typeface="Times New Roman" panose="02020603050405020304" pitchFamily="18" charset="0"/>
              </a:rPr>
              <a:t>n</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 </a:t>
            </a:r>
            <a:r>
              <a:rPr dirty="0" sz="1900" lang="en-IN">
                <a:latin typeface="Times New Roman" panose="02020603050405020304" pitchFamily="18" charset="0"/>
                <a:cs typeface="Times New Roman" panose="02020603050405020304" pitchFamily="18" charset="0"/>
              </a:rPr>
              <a:t>   </a:t>
            </a:r>
            <a:endParaRPr dirty="0" sz="19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592" name="Title 1"/>
          <p:cNvSpPr>
            <a:spLocks noGrp="1"/>
          </p:cNvSpPr>
          <p:nvPr>
            <p:ph type="ctrTitle"/>
          </p:nvPr>
        </p:nvSpPr>
        <p:spPr>
          <a:xfrm>
            <a:off x="1417982" y="446502"/>
            <a:ext cx="9144000" cy="348628"/>
          </a:xfrm>
        </p:spPr>
        <p:txBody>
          <a:bodyPr>
            <a:normAutofit fontScale="90000"/>
          </a:bodyPr>
          <a:p>
            <a:r>
              <a:rPr b="1" dirty="0" sz="3200" lang="en-IN">
                <a:latin typeface="Times New Roman" panose="02020603050405020304" pitchFamily="18" charset="0"/>
                <a:cs typeface="Times New Roman" panose="02020603050405020304" pitchFamily="18" charset="0"/>
              </a:rPr>
              <a:t>INTRODUCTION</a:t>
            </a:r>
          </a:p>
        </p:txBody>
      </p:sp>
      <p:sp>
        <p:nvSpPr>
          <p:cNvPr id="1048593" name="Subtitle 2"/>
          <p:cNvSpPr>
            <a:spLocks noGrp="1"/>
          </p:cNvSpPr>
          <p:nvPr>
            <p:ph type="subTitle" idx="1"/>
          </p:nvPr>
        </p:nvSpPr>
        <p:spPr>
          <a:xfrm>
            <a:off x="225287" y="1338470"/>
            <a:ext cx="11820939" cy="5519529"/>
          </a:xfrm>
        </p:spPr>
        <p:txBody>
          <a:bodyPr>
            <a:normAutofit/>
          </a:bodyPr>
          <a:p>
            <a:pPr algn="just" indent="-171450" marL="171450">
              <a:buFont typeface="Arial" panose="020B0604020202020204" pitchFamily="34" charset="0"/>
              <a:buChar char="•"/>
            </a:pPr>
            <a:r>
              <a:rPr dirty="0" sz="2800" lang="en-US">
                <a:solidFill>
                  <a:srgbClr val="002060"/>
                </a:solidFill>
                <a:latin typeface="Times New Roman" panose="02020603050405020304" pitchFamily="18" charset="0"/>
                <a:cs typeface="Times New Roman" panose="02020603050405020304" pitchFamily="18" charset="0"/>
              </a:rPr>
              <a:t>years, many changes have occurred in the electricity sector to improve the energy efﬁciency and environmental sustainability of generation, transport and ﬁnal use segments, involving the need to update and improve the electric grids .</a:t>
            </a:r>
          </a:p>
          <a:p>
            <a:pPr algn="just"/>
            <a:endParaRPr dirty="0" sz="2800" lang="en-US">
              <a:solidFill>
                <a:srgbClr val="002060"/>
              </a:solidFill>
              <a:latin typeface="Times New Roman" panose="02020603050405020304" pitchFamily="18" charset="0"/>
              <a:cs typeface="Times New Roman" panose="02020603050405020304" pitchFamily="18" charset="0"/>
            </a:endParaRPr>
          </a:p>
          <a:p>
            <a:pPr algn="just" indent="-171450" marL="171450">
              <a:buFont typeface="Arial" panose="020B0604020202020204" pitchFamily="34" charset="0"/>
              <a:buChar char="•"/>
            </a:pPr>
            <a:r>
              <a:rPr dirty="0" sz="2800" lang="en-US">
                <a:solidFill>
                  <a:srgbClr val="002060"/>
                </a:solidFill>
                <a:latin typeface="Times New Roman" panose="02020603050405020304" pitchFamily="18" charset="0"/>
                <a:cs typeface="Times New Roman" panose="02020603050405020304" pitchFamily="18" charset="0"/>
              </a:rPr>
              <a:t> In traditional power systems, the reliability impact could be signiﬁcant when a large amount of variable DG is integrated on it.</a:t>
            </a:r>
          </a:p>
          <a:p>
            <a:pPr algn="just"/>
            <a:endParaRPr dirty="0" sz="2800" lang="en-US">
              <a:solidFill>
                <a:srgbClr val="002060"/>
              </a:solidFill>
              <a:latin typeface="Times New Roman" panose="02020603050405020304" pitchFamily="18" charset="0"/>
              <a:cs typeface="Times New Roman" panose="02020603050405020304" pitchFamily="18" charset="0"/>
            </a:endParaRPr>
          </a:p>
          <a:p>
            <a:pPr algn="just" indent="-171450" marL="171450">
              <a:buFont typeface="Arial" panose="020B0604020202020204" pitchFamily="34" charset="0"/>
              <a:buChar char="•"/>
            </a:pPr>
            <a:r>
              <a:rPr dirty="0" sz="2800" lang="en-US">
                <a:solidFill>
                  <a:srgbClr val="002060"/>
                </a:solidFill>
                <a:latin typeface="Times New Roman" panose="02020603050405020304" pitchFamily="18" charset="0"/>
                <a:cs typeface="Times New Roman" panose="02020603050405020304" pitchFamily="18" charset="0"/>
              </a:rPr>
              <a:t>  Another important change regards the spread of the so-said dispersed or distributed generation (DG), including renewable sources generation plants (such as PV or wind micro-turbine) and high efﬁciency production systems (such as gas micro-turbine) .</a:t>
            </a:r>
            <a:endParaRPr dirty="0" lang="en-IN">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99" name="Title 1"/>
          <p:cNvSpPr>
            <a:spLocks noGrp="1"/>
          </p:cNvSpPr>
          <p:nvPr>
            <p:ph type="title"/>
          </p:nvPr>
        </p:nvSpPr>
        <p:spPr/>
        <p:txBody>
          <a:bodyPr>
            <a:normAutofit/>
          </a:bodyPr>
          <a:p>
            <a:pPr algn="ctr"/>
            <a:r>
              <a:rPr dirty="0" sz="3200" lang="en-IN">
                <a:latin typeface="Times New Roman" panose="02020603050405020304" pitchFamily="18" charset="0"/>
                <a:cs typeface="Times New Roman" panose="02020603050405020304" pitchFamily="18" charset="0"/>
              </a:rPr>
              <a:t>OBJECTIVES</a:t>
            </a:r>
          </a:p>
        </p:txBody>
      </p:sp>
      <p:sp>
        <p:nvSpPr>
          <p:cNvPr id="1048600" name="Content Placeholder 2"/>
          <p:cNvSpPr>
            <a:spLocks noGrp="1"/>
          </p:cNvSpPr>
          <p:nvPr>
            <p:ph idx="1"/>
          </p:nvPr>
        </p:nvSpPr>
        <p:spPr/>
        <p:txBody>
          <a:bodyPr/>
          <a:p>
            <a:pPr>
              <a:lnSpc>
                <a:spcPct val="150000"/>
              </a:lnSpc>
            </a:pPr>
            <a:r>
              <a:rPr dirty="0" lang="en-IN">
                <a:solidFill>
                  <a:srgbClr val="002060"/>
                </a:solidFill>
                <a:latin typeface="Times New Roman" panose="02020603050405020304" pitchFamily="18" charset="0"/>
                <a:cs typeface="Times New Roman" panose="02020603050405020304" pitchFamily="18" charset="0"/>
              </a:rPr>
              <a:t>Improving microgrid efficiency</a:t>
            </a:r>
          </a:p>
          <a:p>
            <a:pPr>
              <a:lnSpc>
                <a:spcPct val="150000"/>
              </a:lnSpc>
            </a:pPr>
            <a:r>
              <a:rPr dirty="0" lang="en-IN">
                <a:solidFill>
                  <a:srgbClr val="002060"/>
                </a:solidFill>
                <a:latin typeface="Times New Roman" panose="02020603050405020304" pitchFamily="18" charset="0"/>
                <a:cs typeface="Times New Roman" panose="02020603050405020304" pitchFamily="18" charset="0"/>
              </a:rPr>
              <a:t>Improving environmental sustainability of generation, transport.</a:t>
            </a:r>
          </a:p>
          <a:p>
            <a:pPr>
              <a:lnSpc>
                <a:spcPct val="150000"/>
              </a:lnSpc>
            </a:pPr>
            <a:r>
              <a:rPr dirty="0" lang="en-IN">
                <a:solidFill>
                  <a:srgbClr val="002060"/>
                </a:solidFill>
                <a:latin typeface="Times New Roman" panose="02020603050405020304" pitchFamily="18" charset="0"/>
                <a:cs typeface="Times New Roman" panose="02020603050405020304" pitchFamily="18" charset="0"/>
              </a:rPr>
              <a:t>Network management.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601" name="Title 1"/>
          <p:cNvSpPr>
            <a:spLocks noGrp="1"/>
          </p:cNvSpPr>
          <p:nvPr>
            <p:ph type="title"/>
          </p:nvPr>
        </p:nvSpPr>
        <p:spPr/>
        <p:txBody>
          <a:bodyPr>
            <a:normAutofit/>
          </a:bodyPr>
          <a:p>
            <a:pPr algn="ctr"/>
            <a:r>
              <a:rPr b="1" dirty="0" sz="2800" lang="en-IN">
                <a:latin typeface="Times New Roman" panose="02020603050405020304" pitchFamily="18" charset="0"/>
                <a:cs typeface="Times New Roman" panose="02020603050405020304" pitchFamily="18" charset="0"/>
              </a:rPr>
              <a:t>General scheme of</a:t>
            </a:r>
            <a:r>
              <a:rPr b="1" dirty="0" sz="2800" lang="en-US">
                <a:latin typeface="Times New Roman" panose="02020603050405020304" pitchFamily="18" charset="0"/>
                <a:cs typeface="Times New Roman" panose="02020603050405020304" pitchFamily="18" charset="0"/>
              </a:rPr>
              <a:t> </a:t>
            </a:r>
            <a:r>
              <a:rPr b="1" dirty="0" sz="2800" lang="en-US">
                <a:latin typeface="Times New Roman" panose="02020603050405020304" pitchFamily="18" charset="0"/>
                <a:cs typeface="Times New Roman" panose="02020603050405020304" pitchFamily="18" charset="0"/>
              </a:rPr>
              <a:t>p</a:t>
            </a:r>
            <a:r>
              <a:rPr b="1" dirty="0" sz="2800" lang="en-US">
                <a:latin typeface="Times New Roman" panose="02020603050405020304" pitchFamily="18" charset="0"/>
                <a:cs typeface="Times New Roman" panose="02020603050405020304" pitchFamily="18" charset="0"/>
              </a:rPr>
              <a:t>r</a:t>
            </a:r>
            <a:r>
              <a:rPr b="1" dirty="0" sz="2800" lang="en-US">
                <a:latin typeface="Times New Roman" panose="02020603050405020304" pitchFamily="18" charset="0"/>
                <a:cs typeface="Times New Roman" panose="02020603050405020304" pitchFamily="18" charset="0"/>
              </a:rPr>
              <a:t>o</a:t>
            </a:r>
            <a:r>
              <a:rPr b="1" dirty="0" sz="2800" lang="en-US">
                <a:latin typeface="Times New Roman" panose="02020603050405020304" pitchFamily="18" charset="0"/>
                <a:cs typeface="Times New Roman" panose="02020603050405020304" pitchFamily="18" charset="0"/>
              </a:rPr>
              <a:t>p</a:t>
            </a:r>
            <a:r>
              <a:rPr b="1" dirty="0" sz="2800" lang="en-US">
                <a:latin typeface="Times New Roman" panose="02020603050405020304" pitchFamily="18" charset="0"/>
                <a:cs typeface="Times New Roman" panose="02020603050405020304" pitchFamily="18" charset="0"/>
              </a:rPr>
              <a:t>o</a:t>
            </a:r>
            <a:r>
              <a:rPr b="1" dirty="0" sz="2800" lang="en-US">
                <a:latin typeface="Times New Roman" panose="02020603050405020304" pitchFamily="18" charset="0"/>
                <a:cs typeface="Times New Roman" panose="02020603050405020304" pitchFamily="18" charset="0"/>
              </a:rPr>
              <a:t>s</a:t>
            </a:r>
            <a:r>
              <a:rPr b="1" dirty="0" sz="2800" lang="en-US">
                <a:latin typeface="Times New Roman" panose="02020603050405020304" pitchFamily="18" charset="0"/>
                <a:cs typeface="Times New Roman" panose="02020603050405020304" pitchFamily="18" charset="0"/>
              </a:rPr>
              <a:t>e</a:t>
            </a:r>
            <a:r>
              <a:rPr b="1" dirty="0" sz="2800" lang="en-US">
                <a:latin typeface="Times New Roman" panose="02020603050405020304" pitchFamily="18" charset="0"/>
                <a:cs typeface="Times New Roman" panose="02020603050405020304" pitchFamily="18" charset="0"/>
              </a:rPr>
              <a:t>d</a:t>
            </a:r>
            <a:r>
              <a:rPr b="1" dirty="0" sz="2800" lang="en-US">
                <a:latin typeface="Times New Roman" panose="02020603050405020304" pitchFamily="18" charset="0"/>
                <a:cs typeface="Times New Roman" panose="02020603050405020304" pitchFamily="18" charset="0"/>
              </a:rPr>
              <a:t> </a:t>
            </a:r>
            <a:r>
              <a:rPr b="1" dirty="0" sz="2800" lang="en-US">
                <a:latin typeface="Times New Roman" panose="02020603050405020304" pitchFamily="18" charset="0"/>
                <a:cs typeface="Times New Roman" panose="02020603050405020304" pitchFamily="18" charset="0"/>
              </a:rPr>
              <a:t>s</a:t>
            </a:r>
            <a:r>
              <a:rPr b="1" dirty="0" sz="2800" lang="en-US">
                <a:latin typeface="Times New Roman" panose="02020603050405020304" pitchFamily="18" charset="0"/>
                <a:cs typeface="Times New Roman" panose="02020603050405020304" pitchFamily="18" charset="0"/>
              </a:rPr>
              <a:t>y</a:t>
            </a:r>
            <a:r>
              <a:rPr b="1" dirty="0" sz="2800" lang="en-US">
                <a:latin typeface="Times New Roman" panose="02020603050405020304" pitchFamily="18" charset="0"/>
                <a:cs typeface="Times New Roman" panose="02020603050405020304" pitchFamily="18" charset="0"/>
              </a:rPr>
              <a:t>s</a:t>
            </a:r>
            <a:r>
              <a:rPr b="1" dirty="0" sz="2800" lang="en-US">
                <a:latin typeface="Times New Roman" panose="02020603050405020304" pitchFamily="18" charset="0"/>
                <a:cs typeface="Times New Roman" panose="02020603050405020304" pitchFamily="18" charset="0"/>
              </a:rPr>
              <a:t>t</a:t>
            </a:r>
            <a:r>
              <a:rPr b="1" dirty="0" sz="2800" lang="en-US">
                <a:latin typeface="Times New Roman" panose="02020603050405020304" pitchFamily="18" charset="0"/>
                <a:cs typeface="Times New Roman" panose="02020603050405020304" pitchFamily="18" charset="0"/>
              </a:rPr>
              <a:t>e</a:t>
            </a:r>
            <a:r>
              <a:rPr b="1" dirty="0" sz="2800" lang="en-US">
                <a:latin typeface="Times New Roman" panose="02020603050405020304" pitchFamily="18" charset="0"/>
                <a:cs typeface="Times New Roman" panose="02020603050405020304" pitchFamily="18" charset="0"/>
              </a:rPr>
              <a:t>m</a:t>
            </a:r>
            <a:r>
              <a:rPr b="1" dirty="0" sz="2800" lang="en-IN">
                <a:latin typeface="Times New Roman" panose="02020603050405020304" pitchFamily="18" charset="0"/>
                <a:cs typeface="Times New Roman" panose="02020603050405020304" pitchFamily="18" charset="0"/>
              </a:rPr>
              <a:t>:</a:t>
            </a:r>
            <a:endParaRPr altLang="en-US" lang="zh-CN"/>
          </a:p>
        </p:txBody>
      </p:sp>
      <p:pic>
        <p:nvPicPr>
          <p:cNvPr id="2097153" name="Content Placeholder 3"/>
          <p:cNvPicPr>
            <a:picLocks noChangeAspect="1" noGrp="1"/>
          </p:cNvPicPr>
          <p:nvPr>
            <p:ph idx="1"/>
          </p:nvPr>
        </p:nvPicPr>
        <p:blipFill>
          <a:blip xmlns:r="http://schemas.openxmlformats.org/officeDocument/2006/relationships" r:embed="rId1"/>
          <a:srcRect t="18896" b="18896"/>
          <a:stretch>
            <a:fillRect/>
          </a:stretch>
        </p:blipFill>
        <p:spPr>
          <a:xfrm>
            <a:off x="654539" y="1690688"/>
            <a:ext cx="10580991" cy="4611766"/>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pic>
        <p:nvPicPr>
          <p:cNvPr id="2097154" name="Picture 2" descr="C:\Documents and Settings\srinivas\Desktop\raj\IMG_20170706_124920.jpg"/>
          <p:cNvPicPr>
            <a:picLocks noChangeAspect="1" noChangeArrowheads="1"/>
          </p:cNvPicPr>
          <p:nvPr/>
        </p:nvPicPr>
        <p:blipFill>
          <a:blip xmlns:r="http://schemas.openxmlformats.org/officeDocument/2006/relationships" r:embed="rId1"/>
          <a:srcRect/>
          <a:stretch>
            <a:fillRect/>
          </a:stretch>
        </p:blipFill>
        <p:spPr bwMode="auto">
          <a:xfrm>
            <a:off x="768627" y="114300"/>
            <a:ext cx="10316818" cy="6629400"/>
          </a:xfrm>
          <a:prstGeom prst="rect"/>
          <a:noFill/>
        </p:spPr>
      </p:pic>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ACHA RAJINIKANTH</dc:creator>
  <cp:lastModifiedBy>ACHA RAJINIKANTH</cp:lastModifiedBy>
  <dcterms:created xsi:type="dcterms:W3CDTF">2019-03-31T07:36:04Z</dcterms:created>
  <dcterms:modified xsi:type="dcterms:W3CDTF">2019-04-11T07:25:05Z</dcterms:modified>
</cp:coreProperties>
</file>