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8"/>
  </p:notesMasterIdLst>
  <p:sldIdLst>
    <p:sldId id="256" r:id="rId2"/>
    <p:sldId id="258" r:id="rId3"/>
    <p:sldId id="259" r:id="rId4"/>
    <p:sldId id="296" r:id="rId5"/>
    <p:sldId id="297" r:id="rId6"/>
    <p:sldId id="260" r:id="rId7"/>
    <p:sldId id="261" r:id="rId8"/>
    <p:sldId id="262" r:id="rId9"/>
    <p:sldId id="263" r:id="rId10"/>
    <p:sldId id="264" r:id="rId11"/>
    <p:sldId id="265" r:id="rId12"/>
    <p:sldId id="266" r:id="rId13"/>
    <p:sldId id="298" r:id="rId14"/>
    <p:sldId id="269" r:id="rId15"/>
    <p:sldId id="299" r:id="rId16"/>
    <p:sldId id="272" r:id="rId17"/>
  </p:sldIdLst>
  <p:sldSz cx="9144000" cy="5143500" type="screen16x9"/>
  <p:notesSz cx="6858000" cy="9144000"/>
  <p:embeddedFontLst>
    <p:embeddedFont>
      <p:font typeface="Anaheim" panose="020B0604020202020204" charset="0"/>
      <p:regular r:id="rId19"/>
      <p:bold r:id="rId20"/>
    </p:embeddedFont>
    <p:embeddedFont>
      <p:font typeface="Cairo" panose="020B0604020202020204" charset="-78"/>
      <p:regular r:id="rId21"/>
      <p:bold r:id="rId22"/>
    </p:embeddedFont>
    <p:embeddedFont>
      <p:font typeface="Nunito Light" pitchFamily="2" charset="0"/>
      <p:regular r:id="rId23"/>
      <p:italic r:id="rId24"/>
    </p:embeddedFont>
    <p:embeddedFont>
      <p:font typeface="Open Sans" panose="020B0606030504020204" pitchFamily="34" charset="0"/>
      <p:regular r:id="rId25"/>
      <p:bold r:id="rId26"/>
      <p:italic r:id="rId27"/>
      <p:boldItalic r:id="rId28"/>
    </p:embeddedFont>
    <p:embeddedFont>
      <p:font typeface="PT Sans" panose="020B0503020203020204" pitchFamily="34" charset="0"/>
      <p:regular r:id="rId29"/>
      <p:bold r:id="rId30"/>
      <p:italic r:id="rId31"/>
      <p:boldItalic r:id="rId32"/>
    </p:embeddedFont>
    <p:embeddedFont>
      <p:font typeface="Raleway" pitchFamily="2" charset="0"/>
      <p:regular r:id="rId33"/>
      <p:bold r:id="rId34"/>
      <p:italic r:id="rId35"/>
      <p:boldItalic r:id="rId36"/>
    </p:embeddedFont>
    <p:embeddedFont>
      <p:font typeface="Space Grotesk" panose="020B0604020202020204" charset="0"/>
      <p:regular r:id="rId37"/>
      <p:bold r:id="rId38"/>
    </p:embeddedFont>
    <p:embeddedFont>
      <p:font typeface="Space Grotesk Medium"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3C9116-81AE-4B7D-9995-14AFA3560BD5}">
  <a:tblStyle styleId="{593C9116-81AE-4B7D-9995-14AFA3560B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AD74273-8EDE-4170-963A-ED48555DCA9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34"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a:extLst>
            <a:ext uri="{FF2B5EF4-FFF2-40B4-BE49-F238E27FC236}">
              <a16:creationId xmlns:a16="http://schemas.microsoft.com/office/drawing/2014/main" id="{6AD4A49A-19D1-393A-EA13-982A49002738}"/>
            </a:ext>
          </a:extLst>
        </p:cNvPr>
        <p:cNvGrpSpPr/>
        <p:nvPr/>
      </p:nvGrpSpPr>
      <p:grpSpPr>
        <a:xfrm>
          <a:off x="0" y="0"/>
          <a:ext cx="0" cy="0"/>
          <a:chOff x="0" y="0"/>
          <a:chExt cx="0" cy="0"/>
        </a:xfrm>
      </p:grpSpPr>
      <p:sp>
        <p:nvSpPr>
          <p:cNvPr id="416" name="Google Shape;416;g54dda1946d_4_2726:notes">
            <a:extLst>
              <a:ext uri="{FF2B5EF4-FFF2-40B4-BE49-F238E27FC236}">
                <a16:creationId xmlns:a16="http://schemas.microsoft.com/office/drawing/2014/main" id="{A165DCC1-9700-8FFB-69F5-CBFB2FDA4A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4dda1946d_4_2726:notes">
            <a:extLst>
              <a:ext uri="{FF2B5EF4-FFF2-40B4-BE49-F238E27FC236}">
                <a16:creationId xmlns:a16="http://schemas.microsoft.com/office/drawing/2014/main" id="{6A1358B5-AEF0-552B-9F54-44A41DF2B6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110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a:extLst>
            <a:ext uri="{FF2B5EF4-FFF2-40B4-BE49-F238E27FC236}">
              <a16:creationId xmlns:a16="http://schemas.microsoft.com/office/drawing/2014/main" id="{0FA2AF8D-199B-BB89-3A16-8B757ECF32A8}"/>
            </a:ext>
          </a:extLst>
        </p:cNvPr>
        <p:cNvGrpSpPr/>
        <p:nvPr/>
      </p:nvGrpSpPr>
      <p:grpSpPr>
        <a:xfrm>
          <a:off x="0" y="0"/>
          <a:ext cx="0" cy="0"/>
          <a:chOff x="0" y="0"/>
          <a:chExt cx="0" cy="0"/>
        </a:xfrm>
      </p:grpSpPr>
      <p:sp>
        <p:nvSpPr>
          <p:cNvPr id="441" name="Google Shape;441;g54dda1946d_4_2758:notes">
            <a:extLst>
              <a:ext uri="{FF2B5EF4-FFF2-40B4-BE49-F238E27FC236}">
                <a16:creationId xmlns:a16="http://schemas.microsoft.com/office/drawing/2014/main" id="{71C6B80A-BDD3-FB72-17B4-79C17A6058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54dda1946d_4_2758:notes">
            <a:extLst>
              <a:ext uri="{FF2B5EF4-FFF2-40B4-BE49-F238E27FC236}">
                <a16:creationId xmlns:a16="http://schemas.microsoft.com/office/drawing/2014/main" id="{58A8BF0F-CB14-A088-3EB6-796D289E6C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272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51722045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51722045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a:extLst>
            <a:ext uri="{FF2B5EF4-FFF2-40B4-BE49-F238E27FC236}">
              <a16:creationId xmlns:a16="http://schemas.microsoft.com/office/drawing/2014/main" id="{3744B030-2039-CD24-C8E6-E814B4A54C85}"/>
            </a:ext>
          </a:extLst>
        </p:cNvPr>
        <p:cNvGrpSpPr/>
        <p:nvPr/>
      </p:nvGrpSpPr>
      <p:grpSpPr>
        <a:xfrm>
          <a:off x="0" y="0"/>
          <a:ext cx="0" cy="0"/>
          <a:chOff x="0" y="0"/>
          <a:chExt cx="0" cy="0"/>
        </a:xfrm>
      </p:grpSpPr>
      <p:sp>
        <p:nvSpPr>
          <p:cNvPr id="282" name="Google Shape;282;g54dda1946d_6_322:notes">
            <a:extLst>
              <a:ext uri="{FF2B5EF4-FFF2-40B4-BE49-F238E27FC236}">
                <a16:creationId xmlns:a16="http://schemas.microsoft.com/office/drawing/2014/main" id="{6D94BFB0-B74F-B8A4-0392-B7984492AE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22:notes">
            <a:extLst>
              <a:ext uri="{FF2B5EF4-FFF2-40B4-BE49-F238E27FC236}">
                <a16:creationId xmlns:a16="http://schemas.microsoft.com/office/drawing/2014/main" id="{DEE35B39-F5C6-ABE3-534B-6E94A1E8FD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7708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a:extLst>
            <a:ext uri="{FF2B5EF4-FFF2-40B4-BE49-F238E27FC236}">
              <a16:creationId xmlns:a16="http://schemas.microsoft.com/office/drawing/2014/main" id="{336EEAA1-CB5C-777B-DB87-4B01B81EFFAA}"/>
            </a:ext>
          </a:extLst>
        </p:cNvPr>
        <p:cNvGrpSpPr/>
        <p:nvPr/>
      </p:nvGrpSpPr>
      <p:grpSpPr>
        <a:xfrm>
          <a:off x="0" y="0"/>
          <a:ext cx="0" cy="0"/>
          <a:chOff x="0" y="0"/>
          <a:chExt cx="0" cy="0"/>
        </a:xfrm>
      </p:grpSpPr>
      <p:sp>
        <p:nvSpPr>
          <p:cNvPr id="282" name="Google Shape;282;g54dda1946d_6_322:notes">
            <a:extLst>
              <a:ext uri="{FF2B5EF4-FFF2-40B4-BE49-F238E27FC236}">
                <a16:creationId xmlns:a16="http://schemas.microsoft.com/office/drawing/2014/main" id="{78666C14-69A3-47B9-0483-1348CEE742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22:notes">
            <a:extLst>
              <a:ext uri="{FF2B5EF4-FFF2-40B4-BE49-F238E27FC236}">
                <a16:creationId xmlns:a16="http://schemas.microsoft.com/office/drawing/2014/main" id="{B5159A75-57EE-6012-A04D-8611FD334F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746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2205375"/>
            <a:ext cx="5257800" cy="1614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solidFill>
                  <a:srgbClr val="241160"/>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85650"/>
            <a:ext cx="3690600" cy="468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rot="10800000" flipH="1">
            <a:off x="0" y="0"/>
            <a:ext cx="4727801" cy="2256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 name="Google Shape;92;p13"/>
          <p:cNvSpPr txBox="1">
            <a:spLocks noGrp="1"/>
          </p:cNvSpPr>
          <p:nvPr>
            <p:ph type="title" idx="2" hasCustomPrompt="1"/>
          </p:nvPr>
        </p:nvSpPr>
        <p:spPr>
          <a:xfrm>
            <a:off x="720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3" hasCustomPrompt="1"/>
          </p:nvPr>
        </p:nvSpPr>
        <p:spPr>
          <a:xfrm>
            <a:off x="720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4" hasCustomPrompt="1"/>
          </p:nvPr>
        </p:nvSpPr>
        <p:spPr>
          <a:xfrm>
            <a:off x="3306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title" idx="5" hasCustomPrompt="1"/>
          </p:nvPr>
        </p:nvSpPr>
        <p:spPr>
          <a:xfrm>
            <a:off x="3306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6" hasCustomPrompt="1"/>
          </p:nvPr>
        </p:nvSpPr>
        <p:spPr>
          <a:xfrm>
            <a:off x="5892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7" hasCustomPrompt="1"/>
          </p:nvPr>
        </p:nvSpPr>
        <p:spPr>
          <a:xfrm>
            <a:off x="5892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1"/>
          </p:nvPr>
        </p:nvSpPr>
        <p:spPr>
          <a:xfrm>
            <a:off x="720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 name="Google Shape;99;p13"/>
          <p:cNvSpPr txBox="1">
            <a:spLocks noGrp="1"/>
          </p:cNvSpPr>
          <p:nvPr>
            <p:ph type="subTitle" idx="8"/>
          </p:nvPr>
        </p:nvSpPr>
        <p:spPr>
          <a:xfrm>
            <a:off x="3306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 name="Google Shape;100;p13"/>
          <p:cNvSpPr txBox="1">
            <a:spLocks noGrp="1"/>
          </p:cNvSpPr>
          <p:nvPr>
            <p:ph type="subTitle" idx="9"/>
          </p:nvPr>
        </p:nvSpPr>
        <p:spPr>
          <a:xfrm>
            <a:off x="5892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1" name="Google Shape;101;p13"/>
          <p:cNvSpPr txBox="1">
            <a:spLocks noGrp="1"/>
          </p:cNvSpPr>
          <p:nvPr>
            <p:ph type="subTitle" idx="13"/>
          </p:nvPr>
        </p:nvSpPr>
        <p:spPr>
          <a:xfrm>
            <a:off x="720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2" name="Google Shape;102;p13"/>
          <p:cNvSpPr txBox="1">
            <a:spLocks noGrp="1"/>
          </p:cNvSpPr>
          <p:nvPr>
            <p:ph type="subTitle" idx="14"/>
          </p:nvPr>
        </p:nvSpPr>
        <p:spPr>
          <a:xfrm>
            <a:off x="3306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3" name="Google Shape;103;p13"/>
          <p:cNvSpPr txBox="1">
            <a:spLocks noGrp="1"/>
          </p:cNvSpPr>
          <p:nvPr>
            <p:ph type="subTitle" idx="15"/>
          </p:nvPr>
        </p:nvSpPr>
        <p:spPr>
          <a:xfrm>
            <a:off x="5892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04" name="Google Shape;104;p13"/>
          <p:cNvGrpSpPr/>
          <p:nvPr/>
        </p:nvGrpSpPr>
        <p:grpSpPr>
          <a:xfrm>
            <a:off x="0" y="4"/>
            <a:ext cx="9144004" cy="5143496"/>
            <a:chOff x="0" y="4"/>
            <a:chExt cx="9144004" cy="5143496"/>
          </a:xfrm>
        </p:grpSpPr>
        <p:pic>
          <p:nvPicPr>
            <p:cNvPr id="105" name="Google Shape;105;p13"/>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06" name="Google Shape;106;p13"/>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07" name="Google Shape;107;p13"/>
          <p:cNvGrpSpPr/>
          <p:nvPr/>
        </p:nvGrpSpPr>
        <p:grpSpPr>
          <a:xfrm rot="-10539848" flipH="1">
            <a:off x="6108563" y="4049075"/>
            <a:ext cx="4573901" cy="3479217"/>
            <a:chOff x="1522650" y="1117750"/>
            <a:chExt cx="4574075" cy="3479350"/>
          </a:xfrm>
        </p:grpSpPr>
        <p:sp>
          <p:nvSpPr>
            <p:cNvPr id="108" name="Google Shape;108;p1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118"/>
        <p:cNvGrpSpPr/>
        <p:nvPr/>
      </p:nvGrpSpPr>
      <p:grpSpPr>
        <a:xfrm>
          <a:off x="0" y="0"/>
          <a:ext cx="0" cy="0"/>
          <a:chOff x="0" y="0"/>
          <a:chExt cx="0" cy="0"/>
        </a:xfrm>
      </p:grpSpPr>
      <p:grpSp>
        <p:nvGrpSpPr>
          <p:cNvPr id="119" name="Google Shape;119;p15"/>
          <p:cNvGrpSpPr/>
          <p:nvPr/>
        </p:nvGrpSpPr>
        <p:grpSpPr>
          <a:xfrm>
            <a:off x="0" y="4"/>
            <a:ext cx="9144004" cy="5143496"/>
            <a:chOff x="0" y="4"/>
            <a:chExt cx="9144004" cy="5143496"/>
          </a:xfrm>
        </p:grpSpPr>
        <p:pic>
          <p:nvPicPr>
            <p:cNvPr id="120" name="Google Shape;120;p1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21" name="Google Shape;121;p1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22" name="Google Shape;122;p15"/>
          <p:cNvGrpSpPr/>
          <p:nvPr/>
        </p:nvGrpSpPr>
        <p:grpSpPr>
          <a:xfrm rot="-10539848" flipH="1">
            <a:off x="6108563" y="4049075"/>
            <a:ext cx="4573901" cy="3479217"/>
            <a:chOff x="1522650" y="1117750"/>
            <a:chExt cx="4574075" cy="3479350"/>
          </a:xfrm>
        </p:grpSpPr>
        <p:sp>
          <p:nvSpPr>
            <p:cNvPr id="123" name="Google Shape;123;p1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5"/>
          <p:cNvSpPr txBox="1">
            <a:spLocks noGrp="1"/>
          </p:cNvSpPr>
          <p:nvPr>
            <p:ph type="title"/>
          </p:nvPr>
        </p:nvSpPr>
        <p:spPr>
          <a:xfrm>
            <a:off x="3889175" y="1000050"/>
            <a:ext cx="3205500" cy="105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6" name="Google Shape;126;p15"/>
          <p:cNvSpPr txBox="1">
            <a:spLocks noGrp="1"/>
          </p:cNvSpPr>
          <p:nvPr>
            <p:ph type="subTitle" idx="1"/>
          </p:nvPr>
        </p:nvSpPr>
        <p:spPr>
          <a:xfrm>
            <a:off x="3889175" y="2131950"/>
            <a:ext cx="4185300" cy="2011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127"/>
        <p:cNvGrpSpPr/>
        <p:nvPr/>
      </p:nvGrpSpPr>
      <p:grpSpPr>
        <a:xfrm>
          <a:off x="0" y="0"/>
          <a:ext cx="0" cy="0"/>
          <a:chOff x="0" y="0"/>
          <a:chExt cx="0" cy="0"/>
        </a:xfrm>
      </p:grpSpPr>
      <p:grpSp>
        <p:nvGrpSpPr>
          <p:cNvPr id="128" name="Google Shape;128;p16"/>
          <p:cNvGrpSpPr/>
          <p:nvPr/>
        </p:nvGrpSpPr>
        <p:grpSpPr>
          <a:xfrm>
            <a:off x="0" y="0"/>
            <a:ext cx="9144001" cy="5143500"/>
            <a:chOff x="0" y="0"/>
            <a:chExt cx="9144001" cy="5143500"/>
          </a:xfrm>
        </p:grpSpPr>
        <p:pic>
          <p:nvPicPr>
            <p:cNvPr id="129" name="Google Shape;129;p16"/>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30" name="Google Shape;130;p16"/>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31" name="Google Shape;131;p16"/>
          <p:cNvGrpSpPr/>
          <p:nvPr/>
        </p:nvGrpSpPr>
        <p:grpSpPr>
          <a:xfrm rot="10800000">
            <a:off x="6704226" y="3811697"/>
            <a:ext cx="4574075" cy="3479350"/>
            <a:chOff x="1522650" y="1117750"/>
            <a:chExt cx="4574075" cy="3479350"/>
          </a:xfrm>
        </p:grpSpPr>
        <p:sp>
          <p:nvSpPr>
            <p:cNvPr id="132" name="Google Shape;132;p16"/>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 name="Google Shape;134;p16"/>
          <p:cNvSpPr txBox="1">
            <a:spLocks noGrp="1"/>
          </p:cNvSpPr>
          <p:nvPr>
            <p:ph type="title"/>
          </p:nvPr>
        </p:nvSpPr>
        <p:spPr>
          <a:xfrm>
            <a:off x="713225" y="707075"/>
            <a:ext cx="2345400" cy="97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5" name="Google Shape;135;p16"/>
          <p:cNvSpPr txBox="1">
            <a:spLocks noGrp="1"/>
          </p:cNvSpPr>
          <p:nvPr>
            <p:ph type="subTitle" idx="1"/>
          </p:nvPr>
        </p:nvSpPr>
        <p:spPr>
          <a:xfrm>
            <a:off x="713225" y="1606775"/>
            <a:ext cx="2345400" cy="112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16"/>
          <p:cNvSpPr>
            <a:spLocks noGrp="1"/>
          </p:cNvSpPr>
          <p:nvPr>
            <p:ph type="pic" idx="2"/>
          </p:nvPr>
        </p:nvSpPr>
        <p:spPr>
          <a:xfrm>
            <a:off x="5588500" y="539500"/>
            <a:ext cx="2801100" cy="4064700"/>
          </a:xfrm>
          <a:prstGeom prst="roundRect">
            <a:avLst>
              <a:gd name="adj" fmla="val 16667"/>
            </a:avLst>
          </a:prstGeom>
          <a:noFill/>
          <a:ln>
            <a:noFill/>
          </a:ln>
        </p:spPr>
      </p:sp>
      <p:sp>
        <p:nvSpPr>
          <p:cNvPr id="137" name="Google Shape;137;p16"/>
          <p:cNvSpPr>
            <a:spLocks noGrp="1"/>
          </p:cNvSpPr>
          <p:nvPr>
            <p:ph type="pic" idx="3"/>
          </p:nvPr>
        </p:nvSpPr>
        <p:spPr>
          <a:xfrm>
            <a:off x="3171450" y="539500"/>
            <a:ext cx="2304300" cy="2285700"/>
          </a:xfrm>
          <a:prstGeom prst="roundRect">
            <a:avLst>
              <a:gd name="adj" fmla="val 16667"/>
            </a:avLst>
          </a:prstGeom>
          <a:noFill/>
          <a:ln>
            <a:noFill/>
          </a:ln>
        </p:spPr>
      </p:sp>
      <p:sp>
        <p:nvSpPr>
          <p:cNvPr id="138" name="Google Shape;138;p16"/>
          <p:cNvSpPr>
            <a:spLocks noGrp="1"/>
          </p:cNvSpPr>
          <p:nvPr>
            <p:ph type="pic" idx="4"/>
          </p:nvPr>
        </p:nvSpPr>
        <p:spPr>
          <a:xfrm>
            <a:off x="3171450" y="2953775"/>
            <a:ext cx="2304300" cy="1650300"/>
          </a:xfrm>
          <a:prstGeom prst="roundRect">
            <a:avLst>
              <a:gd name="adj" fmla="val 16667"/>
            </a:avLst>
          </a:prstGeom>
          <a:noFill/>
          <a:ln>
            <a:noFill/>
          </a:ln>
        </p:spPr>
      </p:sp>
      <p:sp>
        <p:nvSpPr>
          <p:cNvPr id="139" name="Google Shape;139;p16"/>
          <p:cNvSpPr>
            <a:spLocks noGrp="1"/>
          </p:cNvSpPr>
          <p:nvPr>
            <p:ph type="pic" idx="5"/>
          </p:nvPr>
        </p:nvSpPr>
        <p:spPr>
          <a:xfrm>
            <a:off x="754400" y="2953775"/>
            <a:ext cx="2304300" cy="1650300"/>
          </a:xfrm>
          <a:prstGeom prst="roundRect">
            <a:avLst>
              <a:gd name="adj" fmla="val 16667"/>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58"/>
        <p:cNvGrpSpPr/>
        <p:nvPr/>
      </p:nvGrpSpPr>
      <p:grpSpPr>
        <a:xfrm>
          <a:off x="0" y="0"/>
          <a:ext cx="0" cy="0"/>
          <a:chOff x="0" y="0"/>
          <a:chExt cx="0" cy="0"/>
        </a:xfrm>
      </p:grpSpPr>
      <p:grpSp>
        <p:nvGrpSpPr>
          <p:cNvPr id="159" name="Google Shape;159;p19"/>
          <p:cNvGrpSpPr/>
          <p:nvPr/>
        </p:nvGrpSpPr>
        <p:grpSpPr>
          <a:xfrm>
            <a:off x="0" y="0"/>
            <a:ext cx="9144001" cy="5143500"/>
            <a:chOff x="0" y="0"/>
            <a:chExt cx="9144001" cy="5143500"/>
          </a:xfrm>
        </p:grpSpPr>
        <p:pic>
          <p:nvPicPr>
            <p:cNvPr id="160" name="Google Shape;160;p19"/>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61" name="Google Shape;161;p19"/>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62" name="Google Shape;162;p19"/>
          <p:cNvGrpSpPr/>
          <p:nvPr/>
        </p:nvGrpSpPr>
        <p:grpSpPr>
          <a:xfrm rot="10800000">
            <a:off x="6704226" y="3811697"/>
            <a:ext cx="4574075" cy="3479350"/>
            <a:chOff x="1522650" y="1117750"/>
            <a:chExt cx="4574075" cy="3479350"/>
          </a:xfrm>
        </p:grpSpPr>
        <p:sp>
          <p:nvSpPr>
            <p:cNvPr id="163" name="Google Shape;163;p1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16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6" name="Google Shape;166;p19"/>
          <p:cNvSpPr txBox="1">
            <a:spLocks noGrp="1"/>
          </p:cNvSpPr>
          <p:nvPr>
            <p:ph type="subTitle" idx="1"/>
          </p:nvPr>
        </p:nvSpPr>
        <p:spPr>
          <a:xfrm>
            <a:off x="865525"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7" name="Google Shape;167;p19"/>
          <p:cNvSpPr txBox="1">
            <a:spLocks noGrp="1"/>
          </p:cNvSpPr>
          <p:nvPr>
            <p:ph type="subTitle" idx="2"/>
          </p:nvPr>
        </p:nvSpPr>
        <p:spPr>
          <a:xfrm>
            <a:off x="3433873"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9"/>
          <p:cNvSpPr txBox="1">
            <a:spLocks noGrp="1"/>
          </p:cNvSpPr>
          <p:nvPr>
            <p:ph type="subTitle" idx="3"/>
          </p:nvPr>
        </p:nvSpPr>
        <p:spPr>
          <a:xfrm>
            <a:off x="6002228" y="2741725"/>
            <a:ext cx="2189400" cy="186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9"/>
          <p:cNvSpPr txBox="1">
            <a:spLocks noGrp="1"/>
          </p:cNvSpPr>
          <p:nvPr>
            <p:ph type="subTitle" idx="4"/>
          </p:nvPr>
        </p:nvSpPr>
        <p:spPr>
          <a:xfrm>
            <a:off x="865525"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0" name="Google Shape;170;p19"/>
          <p:cNvSpPr txBox="1">
            <a:spLocks noGrp="1"/>
          </p:cNvSpPr>
          <p:nvPr>
            <p:ph type="subTitle" idx="5"/>
          </p:nvPr>
        </p:nvSpPr>
        <p:spPr>
          <a:xfrm>
            <a:off x="3433878"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1" name="Google Shape;171;p19"/>
          <p:cNvSpPr txBox="1">
            <a:spLocks noGrp="1"/>
          </p:cNvSpPr>
          <p:nvPr>
            <p:ph type="subTitle" idx="6"/>
          </p:nvPr>
        </p:nvSpPr>
        <p:spPr>
          <a:xfrm>
            <a:off x="6002231" y="2046500"/>
            <a:ext cx="21894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2"/>
        <p:cNvGrpSpPr/>
        <p:nvPr/>
      </p:nvGrpSpPr>
      <p:grpSpPr>
        <a:xfrm>
          <a:off x="0" y="0"/>
          <a:ext cx="0" cy="0"/>
          <a:chOff x="0" y="0"/>
          <a:chExt cx="0" cy="0"/>
        </a:xfrm>
      </p:grpSpPr>
      <p:grpSp>
        <p:nvGrpSpPr>
          <p:cNvPr id="173" name="Google Shape;173;p20"/>
          <p:cNvGrpSpPr/>
          <p:nvPr/>
        </p:nvGrpSpPr>
        <p:grpSpPr>
          <a:xfrm>
            <a:off x="0" y="4"/>
            <a:ext cx="9144004" cy="5143496"/>
            <a:chOff x="0" y="4"/>
            <a:chExt cx="9144004" cy="5143496"/>
          </a:xfrm>
        </p:grpSpPr>
        <p:pic>
          <p:nvPicPr>
            <p:cNvPr id="174" name="Google Shape;174;p2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75" name="Google Shape;175;p2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76" name="Google Shape;176;p20"/>
          <p:cNvGrpSpPr/>
          <p:nvPr/>
        </p:nvGrpSpPr>
        <p:grpSpPr>
          <a:xfrm rot="-10539848" flipH="1">
            <a:off x="6108563" y="4049075"/>
            <a:ext cx="4573901" cy="3479217"/>
            <a:chOff x="1522650" y="1117750"/>
            <a:chExt cx="4574075" cy="3479350"/>
          </a:xfrm>
        </p:grpSpPr>
        <p:sp>
          <p:nvSpPr>
            <p:cNvPr id="177" name="Google Shape;177;p2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0" name="Google Shape;180;p20"/>
          <p:cNvSpPr txBox="1">
            <a:spLocks noGrp="1"/>
          </p:cNvSpPr>
          <p:nvPr>
            <p:ph type="subTitle" idx="1"/>
          </p:nvPr>
        </p:nvSpPr>
        <p:spPr>
          <a:xfrm>
            <a:off x="1225674" y="1659425"/>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20"/>
          <p:cNvSpPr txBox="1">
            <a:spLocks noGrp="1"/>
          </p:cNvSpPr>
          <p:nvPr>
            <p:ph type="subTitle" idx="2"/>
          </p:nvPr>
        </p:nvSpPr>
        <p:spPr>
          <a:xfrm>
            <a:off x="5052125" y="1659425"/>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20"/>
          <p:cNvSpPr txBox="1">
            <a:spLocks noGrp="1"/>
          </p:cNvSpPr>
          <p:nvPr>
            <p:ph type="subTitle" idx="3"/>
          </p:nvPr>
        </p:nvSpPr>
        <p:spPr>
          <a:xfrm>
            <a:off x="1225674" y="3320000"/>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20"/>
          <p:cNvSpPr txBox="1">
            <a:spLocks noGrp="1"/>
          </p:cNvSpPr>
          <p:nvPr>
            <p:ph type="subTitle" idx="4"/>
          </p:nvPr>
        </p:nvSpPr>
        <p:spPr>
          <a:xfrm>
            <a:off x="5052125" y="3320000"/>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20"/>
          <p:cNvSpPr txBox="1">
            <a:spLocks noGrp="1"/>
          </p:cNvSpPr>
          <p:nvPr>
            <p:ph type="subTitle" idx="5"/>
          </p:nvPr>
        </p:nvSpPr>
        <p:spPr>
          <a:xfrm>
            <a:off x="1225675" y="13316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5" name="Google Shape;185;p20"/>
          <p:cNvSpPr txBox="1">
            <a:spLocks noGrp="1"/>
          </p:cNvSpPr>
          <p:nvPr>
            <p:ph type="subTitle" idx="6"/>
          </p:nvPr>
        </p:nvSpPr>
        <p:spPr>
          <a:xfrm>
            <a:off x="1225675" y="29922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6" name="Google Shape;186;p20"/>
          <p:cNvSpPr txBox="1">
            <a:spLocks noGrp="1"/>
          </p:cNvSpPr>
          <p:nvPr>
            <p:ph type="subTitle" idx="7"/>
          </p:nvPr>
        </p:nvSpPr>
        <p:spPr>
          <a:xfrm>
            <a:off x="5052099" y="13316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7" name="Google Shape;187;p20"/>
          <p:cNvSpPr txBox="1">
            <a:spLocks noGrp="1"/>
          </p:cNvSpPr>
          <p:nvPr>
            <p:ph type="subTitle" idx="8"/>
          </p:nvPr>
        </p:nvSpPr>
        <p:spPr>
          <a:xfrm>
            <a:off x="5052099" y="29922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8"/>
        <p:cNvGrpSpPr/>
        <p:nvPr/>
      </p:nvGrpSpPr>
      <p:grpSpPr>
        <a:xfrm>
          <a:off x="0" y="0"/>
          <a:ext cx="0" cy="0"/>
          <a:chOff x="0" y="0"/>
          <a:chExt cx="0" cy="0"/>
        </a:xfrm>
      </p:grpSpPr>
      <p:grpSp>
        <p:nvGrpSpPr>
          <p:cNvPr id="189" name="Google Shape;189;p21"/>
          <p:cNvGrpSpPr/>
          <p:nvPr/>
        </p:nvGrpSpPr>
        <p:grpSpPr>
          <a:xfrm>
            <a:off x="0" y="0"/>
            <a:ext cx="9144001" cy="5143500"/>
            <a:chOff x="0" y="0"/>
            <a:chExt cx="9144001" cy="5143500"/>
          </a:xfrm>
        </p:grpSpPr>
        <p:pic>
          <p:nvPicPr>
            <p:cNvPr id="190" name="Google Shape;190;p21"/>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91" name="Google Shape;191;p21"/>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92" name="Google Shape;192;p21"/>
          <p:cNvGrpSpPr/>
          <p:nvPr/>
        </p:nvGrpSpPr>
        <p:grpSpPr>
          <a:xfrm rot="10800000">
            <a:off x="6704226" y="3811697"/>
            <a:ext cx="4574075" cy="3479350"/>
            <a:chOff x="1522650" y="1117750"/>
            <a:chExt cx="4574075" cy="3479350"/>
          </a:xfrm>
        </p:grpSpPr>
        <p:sp>
          <p:nvSpPr>
            <p:cNvPr id="193" name="Google Shape;193;p21"/>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6" name="Google Shape;196;p21"/>
          <p:cNvSpPr txBox="1">
            <a:spLocks noGrp="1"/>
          </p:cNvSpPr>
          <p:nvPr>
            <p:ph type="subTitle" idx="1"/>
          </p:nvPr>
        </p:nvSpPr>
        <p:spPr>
          <a:xfrm>
            <a:off x="1162025" y="1656927"/>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21"/>
          <p:cNvSpPr txBox="1">
            <a:spLocks noGrp="1"/>
          </p:cNvSpPr>
          <p:nvPr>
            <p:ph type="subTitle" idx="2"/>
          </p:nvPr>
        </p:nvSpPr>
        <p:spPr>
          <a:xfrm>
            <a:off x="3782975" y="1656925"/>
            <a:ext cx="1972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21"/>
          <p:cNvSpPr txBox="1">
            <a:spLocks noGrp="1"/>
          </p:cNvSpPr>
          <p:nvPr>
            <p:ph type="subTitle" idx="3"/>
          </p:nvPr>
        </p:nvSpPr>
        <p:spPr>
          <a:xfrm>
            <a:off x="116202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21"/>
          <p:cNvSpPr txBox="1">
            <a:spLocks noGrp="1"/>
          </p:cNvSpPr>
          <p:nvPr>
            <p:ph type="subTitle" idx="4"/>
          </p:nvPr>
        </p:nvSpPr>
        <p:spPr>
          <a:xfrm>
            <a:off x="378297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21"/>
          <p:cNvSpPr txBox="1">
            <a:spLocks noGrp="1"/>
          </p:cNvSpPr>
          <p:nvPr>
            <p:ph type="subTitle" idx="5"/>
          </p:nvPr>
        </p:nvSpPr>
        <p:spPr>
          <a:xfrm>
            <a:off x="6403925" y="1656927"/>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21"/>
          <p:cNvSpPr txBox="1">
            <a:spLocks noGrp="1"/>
          </p:cNvSpPr>
          <p:nvPr>
            <p:ph type="subTitle" idx="6"/>
          </p:nvPr>
        </p:nvSpPr>
        <p:spPr>
          <a:xfrm>
            <a:off x="640392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21"/>
          <p:cNvSpPr txBox="1">
            <a:spLocks noGrp="1"/>
          </p:cNvSpPr>
          <p:nvPr>
            <p:ph type="subTitle" idx="7"/>
          </p:nvPr>
        </p:nvSpPr>
        <p:spPr>
          <a:xfrm>
            <a:off x="1162025" y="1359241"/>
            <a:ext cx="1975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3" name="Google Shape;203;p21"/>
          <p:cNvSpPr txBox="1">
            <a:spLocks noGrp="1"/>
          </p:cNvSpPr>
          <p:nvPr>
            <p:ph type="subTitle" idx="8"/>
          </p:nvPr>
        </p:nvSpPr>
        <p:spPr>
          <a:xfrm>
            <a:off x="3782975" y="1359241"/>
            <a:ext cx="1972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4" name="Google Shape;204;p21"/>
          <p:cNvSpPr txBox="1">
            <a:spLocks noGrp="1"/>
          </p:cNvSpPr>
          <p:nvPr>
            <p:ph type="subTitle" idx="9"/>
          </p:nvPr>
        </p:nvSpPr>
        <p:spPr>
          <a:xfrm>
            <a:off x="6403925" y="1359241"/>
            <a:ext cx="1972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5" name="Google Shape;205;p21"/>
          <p:cNvSpPr txBox="1">
            <a:spLocks noGrp="1"/>
          </p:cNvSpPr>
          <p:nvPr>
            <p:ph type="subTitle" idx="13"/>
          </p:nvPr>
        </p:nvSpPr>
        <p:spPr>
          <a:xfrm>
            <a:off x="1162025" y="3086317"/>
            <a:ext cx="1975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6" name="Google Shape;206;p21"/>
          <p:cNvSpPr txBox="1">
            <a:spLocks noGrp="1"/>
          </p:cNvSpPr>
          <p:nvPr>
            <p:ph type="subTitle" idx="14"/>
          </p:nvPr>
        </p:nvSpPr>
        <p:spPr>
          <a:xfrm>
            <a:off x="3782975" y="3086317"/>
            <a:ext cx="1972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7" name="Google Shape;207;p21"/>
          <p:cNvSpPr txBox="1">
            <a:spLocks noGrp="1"/>
          </p:cNvSpPr>
          <p:nvPr>
            <p:ph type="subTitle" idx="15"/>
          </p:nvPr>
        </p:nvSpPr>
        <p:spPr>
          <a:xfrm>
            <a:off x="6403925" y="3086317"/>
            <a:ext cx="1972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08"/>
        <p:cNvGrpSpPr/>
        <p:nvPr/>
      </p:nvGrpSpPr>
      <p:grpSpPr>
        <a:xfrm>
          <a:off x="0" y="0"/>
          <a:ext cx="0" cy="0"/>
          <a:chOff x="0" y="0"/>
          <a:chExt cx="0" cy="0"/>
        </a:xfrm>
      </p:grpSpPr>
      <p:sp>
        <p:nvSpPr>
          <p:cNvPr id="209" name="Google Shape;209;p22"/>
          <p:cNvSpPr txBox="1">
            <a:spLocks noGrp="1"/>
          </p:cNvSpPr>
          <p:nvPr>
            <p:ph type="title" hasCustomPrompt="1"/>
          </p:nvPr>
        </p:nvSpPr>
        <p:spPr>
          <a:xfrm>
            <a:off x="1200575" y="2266166"/>
            <a:ext cx="2739300" cy="6675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1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0" name="Google Shape;210;p22"/>
          <p:cNvSpPr txBox="1">
            <a:spLocks noGrp="1"/>
          </p:cNvSpPr>
          <p:nvPr>
            <p:ph type="subTitle" idx="1"/>
          </p:nvPr>
        </p:nvSpPr>
        <p:spPr>
          <a:xfrm>
            <a:off x="1200575" y="2948884"/>
            <a:ext cx="2739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11" name="Google Shape;211;p22"/>
          <p:cNvSpPr txBox="1">
            <a:spLocks noGrp="1"/>
          </p:cNvSpPr>
          <p:nvPr>
            <p:ph type="title" idx="2" hasCustomPrompt="1"/>
          </p:nvPr>
        </p:nvSpPr>
        <p:spPr>
          <a:xfrm>
            <a:off x="1200575" y="977950"/>
            <a:ext cx="2739300" cy="6663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1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2" name="Google Shape;212;p22"/>
          <p:cNvSpPr txBox="1">
            <a:spLocks noGrp="1"/>
          </p:cNvSpPr>
          <p:nvPr>
            <p:ph type="subTitle" idx="3"/>
          </p:nvPr>
        </p:nvSpPr>
        <p:spPr>
          <a:xfrm>
            <a:off x="1200575" y="1669422"/>
            <a:ext cx="2739300" cy="36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13" name="Google Shape;213;p22"/>
          <p:cNvSpPr txBox="1">
            <a:spLocks noGrp="1"/>
          </p:cNvSpPr>
          <p:nvPr>
            <p:ph type="title" idx="4" hasCustomPrompt="1"/>
          </p:nvPr>
        </p:nvSpPr>
        <p:spPr>
          <a:xfrm>
            <a:off x="1200575" y="3555582"/>
            <a:ext cx="2739300" cy="6675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1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4" name="Google Shape;214;p22"/>
          <p:cNvSpPr txBox="1">
            <a:spLocks noGrp="1"/>
          </p:cNvSpPr>
          <p:nvPr>
            <p:ph type="subTitle" idx="5"/>
          </p:nvPr>
        </p:nvSpPr>
        <p:spPr>
          <a:xfrm>
            <a:off x="1200575" y="4238300"/>
            <a:ext cx="2739300" cy="36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6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pic>
        <p:nvPicPr>
          <p:cNvPr id="215" name="Google Shape;215;p22"/>
          <p:cNvPicPr preferRelativeResize="0"/>
          <p:nvPr/>
        </p:nvPicPr>
        <p:blipFill>
          <a:blip r:embed="rId2">
            <a:alphaModFix/>
          </a:blip>
          <a:stretch>
            <a:fillRect/>
          </a:stretch>
        </p:blipFill>
        <p:spPr>
          <a:xfrm rot="10800000" flipH="1">
            <a:off x="0" y="0"/>
            <a:ext cx="4727801" cy="22568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1"/>
        <p:cNvGrpSpPr/>
        <p:nvPr/>
      </p:nvGrpSpPr>
      <p:grpSpPr>
        <a:xfrm>
          <a:off x="0" y="0"/>
          <a:ext cx="0" cy="0"/>
          <a:chOff x="0" y="0"/>
          <a:chExt cx="0" cy="0"/>
        </a:xfrm>
      </p:grpSpPr>
      <p:grpSp>
        <p:nvGrpSpPr>
          <p:cNvPr id="222" name="Google Shape;222;p24"/>
          <p:cNvGrpSpPr/>
          <p:nvPr/>
        </p:nvGrpSpPr>
        <p:grpSpPr>
          <a:xfrm>
            <a:off x="0" y="0"/>
            <a:ext cx="9144001" cy="5143500"/>
            <a:chOff x="0" y="0"/>
            <a:chExt cx="9144001" cy="5143500"/>
          </a:xfrm>
        </p:grpSpPr>
        <p:pic>
          <p:nvPicPr>
            <p:cNvPr id="223" name="Google Shape;223;p24"/>
            <p:cNvPicPr preferRelativeResize="0"/>
            <p:nvPr/>
          </p:nvPicPr>
          <p:blipFill>
            <a:blip r:embed="rId2">
              <a:alphaModFix/>
            </a:blip>
            <a:stretch>
              <a:fillRect/>
            </a:stretch>
          </p:blipFill>
          <p:spPr>
            <a:xfrm rot="10800000" flipH="1">
              <a:off x="0" y="0"/>
              <a:ext cx="4727801" cy="2256875"/>
            </a:xfrm>
            <a:prstGeom prst="rect">
              <a:avLst/>
            </a:prstGeom>
            <a:noFill/>
            <a:ln>
              <a:noFill/>
            </a:ln>
          </p:spPr>
        </p:pic>
        <p:pic>
          <p:nvPicPr>
            <p:cNvPr id="224" name="Google Shape;224;p24"/>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grpSp>
      <p:grpSp>
        <p:nvGrpSpPr>
          <p:cNvPr id="225" name="Google Shape;225;p24"/>
          <p:cNvGrpSpPr/>
          <p:nvPr/>
        </p:nvGrpSpPr>
        <p:grpSpPr>
          <a:xfrm rot="756538">
            <a:off x="-1069833" y="-1842572"/>
            <a:ext cx="4574157" cy="3479412"/>
            <a:chOff x="1522650" y="1117750"/>
            <a:chExt cx="4574075" cy="3479350"/>
          </a:xfrm>
        </p:grpSpPr>
        <p:sp>
          <p:nvSpPr>
            <p:cNvPr id="226" name="Google Shape;226;p2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8"/>
        <p:cNvGrpSpPr/>
        <p:nvPr/>
      </p:nvGrpSpPr>
      <p:grpSpPr>
        <a:xfrm>
          <a:off x="0" y="0"/>
          <a:ext cx="0" cy="0"/>
          <a:chOff x="0" y="0"/>
          <a:chExt cx="0" cy="0"/>
        </a:xfrm>
      </p:grpSpPr>
      <p:grpSp>
        <p:nvGrpSpPr>
          <p:cNvPr id="229" name="Google Shape;229;p25"/>
          <p:cNvGrpSpPr/>
          <p:nvPr/>
        </p:nvGrpSpPr>
        <p:grpSpPr>
          <a:xfrm>
            <a:off x="0" y="0"/>
            <a:ext cx="9144001" cy="5143500"/>
            <a:chOff x="0" y="0"/>
            <a:chExt cx="9144001" cy="5143500"/>
          </a:xfrm>
        </p:grpSpPr>
        <p:pic>
          <p:nvPicPr>
            <p:cNvPr id="230" name="Google Shape;230;p25"/>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231" name="Google Shape;231;p25"/>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232" name="Google Shape;232;p25"/>
          <p:cNvGrpSpPr/>
          <p:nvPr/>
        </p:nvGrpSpPr>
        <p:grpSpPr>
          <a:xfrm>
            <a:off x="-1845124" y="-2180828"/>
            <a:ext cx="12652562" cy="9877041"/>
            <a:chOff x="-1845124" y="-2180828"/>
            <a:chExt cx="12652562" cy="9877041"/>
          </a:xfrm>
        </p:grpSpPr>
        <p:grpSp>
          <p:nvGrpSpPr>
            <p:cNvPr id="233" name="Google Shape;233;p25"/>
            <p:cNvGrpSpPr/>
            <p:nvPr/>
          </p:nvGrpSpPr>
          <p:grpSpPr>
            <a:xfrm>
              <a:off x="-1845124" y="-2180828"/>
              <a:ext cx="4574075" cy="3479350"/>
              <a:chOff x="1522650" y="1117750"/>
              <a:chExt cx="4574075" cy="3479350"/>
            </a:xfrm>
          </p:grpSpPr>
          <p:sp>
            <p:nvSpPr>
              <p:cNvPr id="234" name="Google Shape;234;p2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5"/>
            <p:cNvGrpSpPr/>
            <p:nvPr/>
          </p:nvGrpSpPr>
          <p:grpSpPr>
            <a:xfrm rot="-10539848" flipH="1">
              <a:off x="6108563" y="4049075"/>
              <a:ext cx="4573901" cy="3479217"/>
              <a:chOff x="1522650" y="1117750"/>
              <a:chExt cx="4574075" cy="3479350"/>
            </a:xfrm>
          </p:grpSpPr>
          <p:sp>
            <p:nvSpPr>
              <p:cNvPr id="237" name="Google Shape;237;p2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047175" y="2388500"/>
            <a:ext cx="4383600" cy="1626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4047175" y="1438750"/>
            <a:ext cx="1230300" cy="8814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pic>
        <p:nvPicPr>
          <p:cNvPr id="15" name="Google Shape;15;p3"/>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5"/>
          <p:cNvSpPr txBox="1">
            <a:spLocks noGrp="1"/>
          </p:cNvSpPr>
          <p:nvPr>
            <p:ph type="subTitle" idx="1"/>
          </p:nvPr>
        </p:nvSpPr>
        <p:spPr>
          <a:xfrm>
            <a:off x="4911639" y="2679824"/>
            <a:ext cx="2424300" cy="15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1808050" y="2679824"/>
            <a:ext cx="2424300" cy="15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1808050" y="2244217"/>
            <a:ext cx="24243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 name="Google Shape;30;p5"/>
          <p:cNvSpPr txBox="1">
            <a:spLocks noGrp="1"/>
          </p:cNvSpPr>
          <p:nvPr>
            <p:ph type="subTitle" idx="4"/>
          </p:nvPr>
        </p:nvSpPr>
        <p:spPr>
          <a:xfrm>
            <a:off x="4911639" y="2244217"/>
            <a:ext cx="24243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1" name="Google Shape;31;p5"/>
          <p:cNvGrpSpPr/>
          <p:nvPr/>
        </p:nvGrpSpPr>
        <p:grpSpPr>
          <a:xfrm>
            <a:off x="0" y="4"/>
            <a:ext cx="9144004" cy="5143496"/>
            <a:chOff x="0" y="4"/>
            <a:chExt cx="9144004" cy="5143496"/>
          </a:xfrm>
        </p:grpSpPr>
        <p:pic>
          <p:nvPicPr>
            <p:cNvPr id="32" name="Google Shape;32;p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33" name="Google Shape;33;p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34" name="Google Shape;34;p5"/>
          <p:cNvGrpSpPr/>
          <p:nvPr/>
        </p:nvGrpSpPr>
        <p:grpSpPr>
          <a:xfrm rot="-10539848" flipH="1">
            <a:off x="6108563" y="4049075"/>
            <a:ext cx="4573901" cy="3479217"/>
            <a:chOff x="1522650" y="1117750"/>
            <a:chExt cx="4574075" cy="3479350"/>
          </a:xfrm>
        </p:grpSpPr>
        <p:sp>
          <p:nvSpPr>
            <p:cNvPr id="35" name="Google Shape;35;p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11975" y="829350"/>
            <a:ext cx="3993300" cy="98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7"/>
          <p:cNvSpPr txBox="1">
            <a:spLocks noGrp="1"/>
          </p:cNvSpPr>
          <p:nvPr>
            <p:ph type="subTitle" idx="1"/>
          </p:nvPr>
        </p:nvSpPr>
        <p:spPr>
          <a:xfrm>
            <a:off x="811975" y="1878550"/>
            <a:ext cx="39933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8" name="Google Shape;48;p7"/>
          <p:cNvSpPr>
            <a:spLocks noGrp="1"/>
          </p:cNvSpPr>
          <p:nvPr>
            <p:ph type="pic" idx="2"/>
          </p:nvPr>
        </p:nvSpPr>
        <p:spPr>
          <a:xfrm>
            <a:off x="5088475" y="770400"/>
            <a:ext cx="3081600" cy="3602700"/>
          </a:xfrm>
          <a:prstGeom prst="roundRect">
            <a:avLst>
              <a:gd name="adj" fmla="val 16667"/>
            </a:avLst>
          </a:prstGeom>
          <a:noFill/>
          <a:ln>
            <a:noFill/>
          </a:ln>
        </p:spPr>
      </p:sp>
      <p:grpSp>
        <p:nvGrpSpPr>
          <p:cNvPr id="49" name="Google Shape;49;p7"/>
          <p:cNvGrpSpPr/>
          <p:nvPr/>
        </p:nvGrpSpPr>
        <p:grpSpPr>
          <a:xfrm>
            <a:off x="0" y="0"/>
            <a:ext cx="9144001" cy="5143500"/>
            <a:chOff x="0" y="0"/>
            <a:chExt cx="9144001" cy="5143500"/>
          </a:xfrm>
        </p:grpSpPr>
        <p:pic>
          <p:nvPicPr>
            <p:cNvPr id="50" name="Google Shape;50;p7"/>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51" name="Google Shape;51;p7"/>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52" name="Google Shape;52;p7"/>
          <p:cNvGrpSpPr/>
          <p:nvPr/>
        </p:nvGrpSpPr>
        <p:grpSpPr>
          <a:xfrm rot="10800000">
            <a:off x="6704226" y="3811697"/>
            <a:ext cx="4574075" cy="3479350"/>
            <a:chOff x="1522650" y="1117750"/>
            <a:chExt cx="4574075" cy="3479350"/>
          </a:xfrm>
        </p:grpSpPr>
        <p:sp>
          <p:nvSpPr>
            <p:cNvPr id="53" name="Google Shape;53;p7"/>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grpSp>
        <p:nvGrpSpPr>
          <p:cNvPr id="56" name="Google Shape;56;p8"/>
          <p:cNvGrpSpPr/>
          <p:nvPr/>
        </p:nvGrpSpPr>
        <p:grpSpPr>
          <a:xfrm>
            <a:off x="10" y="0"/>
            <a:ext cx="9143991" cy="5143500"/>
            <a:chOff x="10" y="0"/>
            <a:chExt cx="9143991" cy="5143500"/>
          </a:xfrm>
        </p:grpSpPr>
        <p:pic>
          <p:nvPicPr>
            <p:cNvPr id="57" name="Google Shape;57;p8"/>
            <p:cNvPicPr preferRelativeResize="0"/>
            <p:nvPr/>
          </p:nvPicPr>
          <p:blipFill>
            <a:blip r:embed="rId2">
              <a:alphaModFix/>
            </a:blip>
            <a:stretch>
              <a:fillRect/>
            </a:stretch>
          </p:blipFill>
          <p:spPr>
            <a:xfrm flipH="1">
              <a:off x="10" y="0"/>
              <a:ext cx="3405191" cy="5143500"/>
            </a:xfrm>
            <a:prstGeom prst="rect">
              <a:avLst/>
            </a:prstGeom>
            <a:noFill/>
            <a:ln>
              <a:noFill/>
            </a:ln>
          </p:spPr>
        </p:pic>
        <p:pic>
          <p:nvPicPr>
            <p:cNvPr id="58" name="Google Shape;58;p8"/>
            <p:cNvPicPr preferRelativeResize="0"/>
            <p:nvPr/>
          </p:nvPicPr>
          <p:blipFill>
            <a:blip r:embed="rId3">
              <a:alphaModFix/>
            </a:blip>
            <a:stretch>
              <a:fillRect/>
            </a:stretch>
          </p:blipFill>
          <p:spPr>
            <a:xfrm flipH="1">
              <a:off x="4416200" y="2886625"/>
              <a:ext cx="4727801" cy="2256875"/>
            </a:xfrm>
            <a:prstGeom prst="rect">
              <a:avLst/>
            </a:prstGeom>
            <a:noFill/>
            <a:ln>
              <a:noFill/>
            </a:ln>
          </p:spPr>
        </p:pic>
      </p:grpSp>
      <p:grpSp>
        <p:nvGrpSpPr>
          <p:cNvPr id="59" name="Google Shape;59;p8"/>
          <p:cNvGrpSpPr/>
          <p:nvPr/>
        </p:nvGrpSpPr>
        <p:grpSpPr>
          <a:xfrm rot="756538">
            <a:off x="5159567" y="-1927047"/>
            <a:ext cx="4574157" cy="3479412"/>
            <a:chOff x="1522650" y="1117750"/>
            <a:chExt cx="4574075" cy="3479350"/>
          </a:xfrm>
        </p:grpSpPr>
        <p:sp>
          <p:nvSpPr>
            <p:cNvPr id="60" name="Google Shape;60;p8"/>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8"/>
          <p:cNvSpPr txBox="1">
            <a:spLocks noGrp="1"/>
          </p:cNvSpPr>
          <p:nvPr>
            <p:ph type="title"/>
          </p:nvPr>
        </p:nvSpPr>
        <p:spPr>
          <a:xfrm>
            <a:off x="3830000" y="17164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grpSp>
        <p:nvGrpSpPr>
          <p:cNvPr id="64" name="Google Shape;64;p9"/>
          <p:cNvGrpSpPr/>
          <p:nvPr/>
        </p:nvGrpSpPr>
        <p:grpSpPr>
          <a:xfrm rot="756538">
            <a:off x="-714808" y="-2409347"/>
            <a:ext cx="4574157" cy="3479412"/>
            <a:chOff x="1522650" y="1117750"/>
            <a:chExt cx="4574075" cy="3479350"/>
          </a:xfrm>
        </p:grpSpPr>
        <p:sp>
          <p:nvSpPr>
            <p:cNvPr id="65" name="Google Shape;65;p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9"/>
          <p:cNvGrpSpPr/>
          <p:nvPr/>
        </p:nvGrpSpPr>
        <p:grpSpPr>
          <a:xfrm>
            <a:off x="0" y="0"/>
            <a:ext cx="9144001" cy="5143500"/>
            <a:chOff x="0" y="0"/>
            <a:chExt cx="9144001" cy="5143500"/>
          </a:xfrm>
        </p:grpSpPr>
        <p:pic>
          <p:nvPicPr>
            <p:cNvPr id="68" name="Google Shape;68;p9"/>
            <p:cNvPicPr preferRelativeResize="0"/>
            <p:nvPr/>
          </p:nvPicPr>
          <p:blipFill>
            <a:blip r:embed="rId2">
              <a:alphaModFix/>
            </a:blip>
            <a:stretch>
              <a:fillRect/>
            </a:stretch>
          </p:blipFill>
          <p:spPr>
            <a:xfrm rot="10800000" flipH="1">
              <a:off x="5738810" y="0"/>
              <a:ext cx="3405191" cy="5143500"/>
            </a:xfrm>
            <a:prstGeom prst="rect">
              <a:avLst/>
            </a:prstGeom>
            <a:noFill/>
            <a:ln>
              <a:noFill/>
            </a:ln>
          </p:spPr>
        </p:pic>
        <p:pic>
          <p:nvPicPr>
            <p:cNvPr id="69" name="Google Shape;69;p9"/>
            <p:cNvPicPr preferRelativeResize="0"/>
            <p:nvPr/>
          </p:nvPicPr>
          <p:blipFill>
            <a:blip r:embed="rId3">
              <a:alphaModFix/>
            </a:blip>
            <a:stretch>
              <a:fillRect/>
            </a:stretch>
          </p:blipFill>
          <p:spPr>
            <a:xfrm rot="10800000" flipH="1">
              <a:off x="0" y="0"/>
              <a:ext cx="4727801" cy="2256875"/>
            </a:xfrm>
            <a:prstGeom prst="rect">
              <a:avLst/>
            </a:prstGeom>
            <a:noFill/>
            <a:ln>
              <a:noFill/>
            </a:ln>
          </p:spPr>
        </p:pic>
      </p:grpSp>
      <p:sp>
        <p:nvSpPr>
          <p:cNvPr id="70" name="Google Shape;70;p9"/>
          <p:cNvSpPr txBox="1">
            <a:spLocks noGrp="1"/>
          </p:cNvSpPr>
          <p:nvPr>
            <p:ph type="title"/>
          </p:nvPr>
        </p:nvSpPr>
        <p:spPr>
          <a:xfrm>
            <a:off x="713225" y="1528900"/>
            <a:ext cx="48729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1" name="Google Shape;71;p9"/>
          <p:cNvSpPr txBox="1">
            <a:spLocks noGrp="1"/>
          </p:cNvSpPr>
          <p:nvPr>
            <p:ph type="subTitle" idx="1"/>
          </p:nvPr>
        </p:nvSpPr>
        <p:spPr>
          <a:xfrm>
            <a:off x="713225" y="3640050"/>
            <a:ext cx="4872900" cy="45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a:spLocks noGrp="1"/>
          </p:cNvSpPr>
          <p:nvPr>
            <p:ph type="pic" idx="2"/>
          </p:nvPr>
        </p:nvSpPr>
        <p:spPr>
          <a:xfrm>
            <a:off x="0" y="0"/>
            <a:ext cx="9144000" cy="5143500"/>
          </a:xfrm>
          <a:prstGeom prst="rect">
            <a:avLst/>
          </a:prstGeom>
          <a:noFill/>
          <a:ln>
            <a:noFill/>
          </a:ln>
        </p:spPr>
      </p:sp>
      <p:sp>
        <p:nvSpPr>
          <p:cNvPr id="74" name="Google Shape;74;p10"/>
          <p:cNvSpPr txBox="1">
            <a:spLocks noGrp="1"/>
          </p:cNvSpPr>
          <p:nvPr>
            <p:ph type="title"/>
          </p:nvPr>
        </p:nvSpPr>
        <p:spPr>
          <a:xfrm>
            <a:off x="720000" y="4014450"/>
            <a:ext cx="5713200" cy="5727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5" name="Google Shape;75;p10"/>
          <p:cNvGrpSpPr/>
          <p:nvPr/>
        </p:nvGrpSpPr>
        <p:grpSpPr>
          <a:xfrm>
            <a:off x="0" y="4"/>
            <a:ext cx="9144004" cy="5143496"/>
            <a:chOff x="0" y="4"/>
            <a:chExt cx="9144004" cy="5143496"/>
          </a:xfrm>
        </p:grpSpPr>
        <p:pic>
          <p:nvPicPr>
            <p:cNvPr id="76" name="Google Shape;76;p1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77" name="Google Shape;77;p1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78" name="Google Shape;78;p10"/>
          <p:cNvGrpSpPr/>
          <p:nvPr/>
        </p:nvGrpSpPr>
        <p:grpSpPr>
          <a:xfrm>
            <a:off x="-896231" y="-2525369"/>
            <a:ext cx="11703669" cy="10221582"/>
            <a:chOff x="-896231" y="-2525369"/>
            <a:chExt cx="11703669" cy="10221582"/>
          </a:xfrm>
        </p:grpSpPr>
        <p:grpSp>
          <p:nvGrpSpPr>
            <p:cNvPr id="79" name="Google Shape;79;p10"/>
            <p:cNvGrpSpPr/>
            <p:nvPr/>
          </p:nvGrpSpPr>
          <p:grpSpPr>
            <a:xfrm rot="-10539848" flipH="1">
              <a:off x="6108563" y="4049075"/>
              <a:ext cx="4573901" cy="3479217"/>
              <a:chOff x="1522650" y="1117750"/>
              <a:chExt cx="4574075" cy="3479350"/>
            </a:xfrm>
          </p:grpSpPr>
          <p:sp>
            <p:nvSpPr>
              <p:cNvPr id="80" name="Google Shape;80;p1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0"/>
            <p:cNvGrpSpPr/>
            <p:nvPr/>
          </p:nvGrpSpPr>
          <p:grpSpPr>
            <a:xfrm>
              <a:off x="-896231" y="-2525369"/>
              <a:ext cx="4573618" cy="3479002"/>
              <a:chOff x="1522650" y="1117750"/>
              <a:chExt cx="4574075" cy="3479350"/>
            </a:xfrm>
          </p:grpSpPr>
          <p:sp>
            <p:nvSpPr>
              <p:cNvPr id="83" name="Google Shape;83;p1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5"/>
        <p:cNvGrpSpPr/>
        <p:nvPr/>
      </p:nvGrpSpPr>
      <p:grpSpPr>
        <a:xfrm>
          <a:off x="0" y="0"/>
          <a:ext cx="0" cy="0"/>
          <a:chOff x="0" y="0"/>
          <a:chExt cx="0" cy="0"/>
        </a:xfrm>
      </p:grpSpPr>
      <p:sp>
        <p:nvSpPr>
          <p:cNvPr id="86" name="Google Shape;86;p11"/>
          <p:cNvSpPr txBox="1">
            <a:spLocks noGrp="1"/>
          </p:cNvSpPr>
          <p:nvPr>
            <p:ph type="title" hasCustomPrompt="1"/>
          </p:nvPr>
        </p:nvSpPr>
        <p:spPr>
          <a:xfrm>
            <a:off x="4076350" y="2296400"/>
            <a:ext cx="3843300" cy="1085100"/>
          </a:xfrm>
          <a:prstGeom prst="rect">
            <a:avLst/>
          </a:prstGeom>
          <a:solidFill>
            <a:schemeClr val="dk2"/>
          </a:solidFill>
        </p:spPr>
        <p:txBody>
          <a:bodyPr spcFirstLastPara="1" wrap="square" lIns="91425" tIns="91425" rIns="91425" bIns="91425" anchor="ctr"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7" name="Google Shape;87;p11"/>
          <p:cNvSpPr txBox="1">
            <a:spLocks noGrp="1"/>
          </p:cNvSpPr>
          <p:nvPr>
            <p:ph type="subTitle" idx="1"/>
          </p:nvPr>
        </p:nvSpPr>
        <p:spPr>
          <a:xfrm>
            <a:off x="4076350" y="3426700"/>
            <a:ext cx="38433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88" name="Google Shape;88;p11"/>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1pPr>
            <a:lvl2pPr lvl="1"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1pPr>
            <a:lvl2pPr marL="914400" lvl="1"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2pPr>
            <a:lvl3pPr marL="1371600" lvl="2"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3pPr>
            <a:lvl4pPr marL="1828800" lvl="3"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4pPr>
            <a:lvl5pPr marL="2286000" lvl="4"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5pPr>
            <a:lvl6pPr marL="2743200" lvl="5"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6pPr>
            <a:lvl7pPr marL="3200400" lvl="6"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7pPr>
            <a:lvl8pPr marL="3657600" lvl="7"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8pPr>
            <a:lvl9pPr marL="4114800" lvl="8"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1" r:id="rId11"/>
    <p:sldLayoutId id="2147483662" r:id="rId12"/>
    <p:sldLayoutId id="2147483665" r:id="rId13"/>
    <p:sldLayoutId id="2147483666" r:id="rId14"/>
    <p:sldLayoutId id="2147483667" r:id="rId15"/>
    <p:sldLayoutId id="2147483668" r:id="rId16"/>
    <p:sldLayoutId id="2147483670" r:id="rId17"/>
    <p:sldLayoutId id="2147483671"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49" name="Google Shape;249;p29"/>
          <p:cNvGrpSpPr/>
          <p:nvPr/>
        </p:nvGrpSpPr>
        <p:grpSpPr>
          <a:xfrm rot="756538">
            <a:off x="-943408" y="-1494947"/>
            <a:ext cx="4574157" cy="3479412"/>
            <a:chOff x="1522650" y="1117750"/>
            <a:chExt cx="4574075" cy="3479350"/>
          </a:xfrm>
        </p:grpSpPr>
        <p:sp>
          <p:nvSpPr>
            <p:cNvPr id="250" name="Google Shape;250;p2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2" name="Google Shape;252;p29"/>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sp>
        <p:nvSpPr>
          <p:cNvPr id="253" name="Google Shape;253;p29"/>
          <p:cNvSpPr txBox="1">
            <a:spLocks noGrp="1"/>
          </p:cNvSpPr>
          <p:nvPr>
            <p:ph type="ctrTitle"/>
          </p:nvPr>
        </p:nvSpPr>
        <p:spPr>
          <a:xfrm>
            <a:off x="713225" y="2205375"/>
            <a:ext cx="5934710" cy="1614000"/>
          </a:xfrm>
          <a:prstGeom prst="rect">
            <a:avLst/>
          </a:prstGeom>
        </p:spPr>
        <p:txBody>
          <a:bodyPr spcFirstLastPara="1" wrap="square" lIns="91425" tIns="91425" rIns="91425" bIns="91425" anchor="b" anchorCtr="0">
            <a:noAutofit/>
          </a:bodyPr>
          <a:lstStyle/>
          <a:p>
            <a:pPr lvl="0"/>
            <a:r>
              <a:rPr lang="en-IN" b="1" dirty="0" err="1">
                <a:latin typeface="Times New Roman" panose="02020603050405020304" pitchFamily="18" charset="0"/>
                <a:cs typeface="Times New Roman" panose="02020603050405020304" pitchFamily="18" charset="0"/>
              </a:rPr>
              <a:t>InsurAI</a:t>
            </a:r>
            <a:r>
              <a:rPr lang="en-IN" b="1" dirty="0">
                <a:latin typeface="Times New Roman" panose="02020603050405020304" pitchFamily="18" charset="0"/>
                <a:cs typeface="Times New Roman" panose="02020603050405020304" pitchFamily="18" charset="0"/>
              </a:rPr>
              <a:t> Corporate Policy Automation and Intelligence System</a:t>
            </a:r>
            <a:endParaRPr dirty="0">
              <a:solidFill>
                <a:schemeClr val="dk1"/>
              </a:solidFill>
              <a:latin typeface="Times New Roman" panose="02020603050405020304" pitchFamily="18" charset="0"/>
              <a:cs typeface="Times New Roman" panose="02020603050405020304" pitchFamily="18" charset="0"/>
            </a:endParaRPr>
          </a:p>
        </p:txBody>
      </p:sp>
      <p:sp>
        <p:nvSpPr>
          <p:cNvPr id="254" name="Google Shape;254;p29"/>
          <p:cNvSpPr txBox="1">
            <a:spLocks noGrp="1"/>
          </p:cNvSpPr>
          <p:nvPr>
            <p:ph type="subTitle" idx="1"/>
          </p:nvPr>
        </p:nvSpPr>
        <p:spPr>
          <a:xfrm>
            <a:off x="713225" y="3885650"/>
            <a:ext cx="3690600" cy="46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Akshaya 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IN" dirty="0"/>
              <a:t>Technology Stack</a:t>
            </a:r>
            <a:endParaRPr dirty="0"/>
          </a:p>
        </p:txBody>
      </p:sp>
      <p:sp>
        <p:nvSpPr>
          <p:cNvPr id="366" name="Google Shape;366;p37"/>
          <p:cNvSpPr txBox="1">
            <a:spLocks noGrp="1"/>
          </p:cNvSpPr>
          <p:nvPr>
            <p:ph type="subTitle" idx="1"/>
          </p:nvPr>
        </p:nvSpPr>
        <p:spPr>
          <a:xfrm>
            <a:off x="1162025" y="1656927"/>
            <a:ext cx="1975200" cy="1188600"/>
          </a:xfrm>
          <a:prstGeom prst="rect">
            <a:avLst/>
          </a:prstGeom>
        </p:spPr>
        <p:txBody>
          <a:bodyPr spcFirstLastPara="1" wrap="square" lIns="91425" tIns="91425" rIns="91425" bIns="91425" anchor="t" anchorCtr="0">
            <a:noAutofit/>
          </a:bodyPr>
          <a:lstStyle/>
          <a:p>
            <a:pPr marL="0" lvl="0" indent="0"/>
            <a:r>
              <a:rPr lang="en-IN" dirty="0"/>
              <a:t>HTML, CSS, JavaScript</a:t>
            </a:r>
            <a:endParaRPr dirty="0"/>
          </a:p>
        </p:txBody>
      </p:sp>
      <p:sp>
        <p:nvSpPr>
          <p:cNvPr id="367" name="Google Shape;367;p37"/>
          <p:cNvSpPr txBox="1">
            <a:spLocks noGrp="1"/>
          </p:cNvSpPr>
          <p:nvPr>
            <p:ph type="subTitle" idx="2"/>
          </p:nvPr>
        </p:nvSpPr>
        <p:spPr>
          <a:xfrm>
            <a:off x="3782975" y="1656925"/>
            <a:ext cx="1972200" cy="1188600"/>
          </a:xfrm>
          <a:prstGeom prst="rect">
            <a:avLst/>
          </a:prstGeom>
        </p:spPr>
        <p:txBody>
          <a:bodyPr spcFirstLastPara="1" wrap="square" lIns="91425" tIns="91425" rIns="91425" bIns="91425" anchor="t" anchorCtr="0">
            <a:noAutofit/>
          </a:bodyPr>
          <a:lstStyle/>
          <a:p>
            <a:pPr marL="0" lvl="0" indent="0"/>
            <a:r>
              <a:rPr lang="en-IN" dirty="0"/>
              <a:t>MySQL</a:t>
            </a:r>
            <a:endParaRPr dirty="0"/>
          </a:p>
        </p:txBody>
      </p:sp>
      <p:sp>
        <p:nvSpPr>
          <p:cNvPr id="368" name="Google Shape;368;p37"/>
          <p:cNvSpPr txBox="1">
            <a:spLocks noGrp="1"/>
          </p:cNvSpPr>
          <p:nvPr>
            <p:ph type="subTitle" idx="3"/>
          </p:nvPr>
        </p:nvSpPr>
        <p:spPr>
          <a:xfrm>
            <a:off x="1162025" y="3387221"/>
            <a:ext cx="1975200"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Gemini API</a:t>
            </a:r>
            <a:endParaRPr dirty="0"/>
          </a:p>
        </p:txBody>
      </p:sp>
      <p:sp>
        <p:nvSpPr>
          <p:cNvPr id="369" name="Google Shape;369;p37"/>
          <p:cNvSpPr txBox="1">
            <a:spLocks noGrp="1"/>
          </p:cNvSpPr>
          <p:nvPr>
            <p:ph type="subTitle" idx="4"/>
          </p:nvPr>
        </p:nvSpPr>
        <p:spPr>
          <a:xfrm>
            <a:off x="3782975" y="3387221"/>
            <a:ext cx="1975200" cy="1188600"/>
          </a:xfrm>
          <a:prstGeom prst="rect">
            <a:avLst/>
          </a:prstGeom>
        </p:spPr>
        <p:txBody>
          <a:bodyPr spcFirstLastPara="1" wrap="square" lIns="91425" tIns="91425" rIns="91425" bIns="91425" anchor="t" anchorCtr="0">
            <a:noAutofit/>
          </a:bodyPr>
          <a:lstStyle/>
          <a:p>
            <a:r>
              <a:rPr lang="en-US" dirty="0"/>
              <a:t>Email service for appointment updates</a:t>
            </a:r>
          </a:p>
        </p:txBody>
      </p:sp>
      <p:sp>
        <p:nvSpPr>
          <p:cNvPr id="370" name="Google Shape;370;p37"/>
          <p:cNvSpPr txBox="1">
            <a:spLocks noGrp="1"/>
          </p:cNvSpPr>
          <p:nvPr>
            <p:ph type="subTitle" idx="7"/>
          </p:nvPr>
        </p:nvSpPr>
        <p:spPr>
          <a:xfrm>
            <a:off x="1162025" y="1359241"/>
            <a:ext cx="1975200" cy="377100"/>
          </a:xfrm>
          <a:prstGeom prst="rect">
            <a:avLst/>
          </a:prstGeom>
        </p:spPr>
        <p:txBody>
          <a:bodyPr spcFirstLastPara="1" wrap="square" lIns="91425" tIns="91425" rIns="91425" bIns="91425" anchor="b" anchorCtr="0">
            <a:noAutofit/>
          </a:bodyPr>
          <a:lstStyle/>
          <a:p>
            <a:pPr marL="0" lvl="0" indent="0"/>
            <a:r>
              <a:rPr lang="en-IN" dirty="0"/>
              <a:t>Frontend</a:t>
            </a:r>
            <a:endParaRPr dirty="0"/>
          </a:p>
        </p:txBody>
      </p:sp>
      <p:sp>
        <p:nvSpPr>
          <p:cNvPr id="371" name="Google Shape;371;p37"/>
          <p:cNvSpPr txBox="1">
            <a:spLocks noGrp="1"/>
          </p:cNvSpPr>
          <p:nvPr>
            <p:ph type="subTitle" idx="8"/>
          </p:nvPr>
        </p:nvSpPr>
        <p:spPr>
          <a:xfrm>
            <a:off x="3782975" y="1359241"/>
            <a:ext cx="1972200" cy="377100"/>
          </a:xfrm>
          <a:prstGeom prst="rect">
            <a:avLst/>
          </a:prstGeom>
        </p:spPr>
        <p:txBody>
          <a:bodyPr spcFirstLastPara="1" wrap="square" lIns="91425" tIns="91425" rIns="91425" bIns="91425" anchor="b" anchorCtr="0">
            <a:noAutofit/>
          </a:bodyPr>
          <a:lstStyle/>
          <a:p>
            <a:pPr marL="0" lvl="0" indent="0"/>
            <a:r>
              <a:rPr lang="en-IN" dirty="0"/>
              <a:t>Database</a:t>
            </a:r>
            <a:endParaRPr dirty="0"/>
          </a:p>
        </p:txBody>
      </p:sp>
      <p:sp>
        <p:nvSpPr>
          <p:cNvPr id="372" name="Google Shape;372;p37"/>
          <p:cNvSpPr txBox="1">
            <a:spLocks noGrp="1"/>
          </p:cNvSpPr>
          <p:nvPr>
            <p:ph type="subTitle" idx="9"/>
          </p:nvPr>
        </p:nvSpPr>
        <p:spPr>
          <a:xfrm>
            <a:off x="6403925" y="1359241"/>
            <a:ext cx="1972800" cy="377100"/>
          </a:xfrm>
          <a:prstGeom prst="rect">
            <a:avLst/>
          </a:prstGeom>
        </p:spPr>
        <p:txBody>
          <a:bodyPr spcFirstLastPara="1" wrap="square" lIns="91425" tIns="91425" rIns="91425" bIns="91425" anchor="b" anchorCtr="0">
            <a:noAutofit/>
          </a:bodyPr>
          <a:lstStyle/>
          <a:p>
            <a:pPr marL="0" lvl="0" indent="0"/>
            <a:r>
              <a:rPr lang="en-IN" dirty="0"/>
              <a:t>Backend</a:t>
            </a:r>
            <a:endParaRPr dirty="0"/>
          </a:p>
        </p:txBody>
      </p:sp>
      <p:sp>
        <p:nvSpPr>
          <p:cNvPr id="373" name="Google Shape;373;p37"/>
          <p:cNvSpPr txBox="1">
            <a:spLocks noGrp="1"/>
          </p:cNvSpPr>
          <p:nvPr>
            <p:ph type="subTitle" idx="5"/>
          </p:nvPr>
        </p:nvSpPr>
        <p:spPr>
          <a:xfrm>
            <a:off x="6403925" y="1656927"/>
            <a:ext cx="1975200" cy="1188600"/>
          </a:xfrm>
          <a:prstGeom prst="rect">
            <a:avLst/>
          </a:prstGeom>
        </p:spPr>
        <p:txBody>
          <a:bodyPr spcFirstLastPara="1" wrap="square" lIns="91425" tIns="91425" rIns="91425" bIns="91425" anchor="t" anchorCtr="0">
            <a:noAutofit/>
          </a:bodyPr>
          <a:lstStyle/>
          <a:p>
            <a:pPr marL="0" lvl="0" indent="0"/>
            <a:r>
              <a:rPr lang="en-IN" dirty="0"/>
              <a:t> Java Spring Boot</a:t>
            </a:r>
            <a:endParaRPr dirty="0"/>
          </a:p>
        </p:txBody>
      </p:sp>
      <p:sp>
        <p:nvSpPr>
          <p:cNvPr id="374" name="Google Shape;374;p37"/>
          <p:cNvSpPr txBox="1">
            <a:spLocks noGrp="1"/>
          </p:cNvSpPr>
          <p:nvPr>
            <p:ph type="subTitle" idx="6"/>
          </p:nvPr>
        </p:nvSpPr>
        <p:spPr>
          <a:xfrm>
            <a:off x="6403925" y="3387221"/>
            <a:ext cx="1975200" cy="1188600"/>
          </a:xfrm>
          <a:prstGeom prst="rect">
            <a:avLst/>
          </a:prstGeom>
        </p:spPr>
        <p:txBody>
          <a:bodyPr spcFirstLastPara="1" wrap="square" lIns="91425" tIns="91425" rIns="91425" bIns="91425" anchor="t" anchorCtr="0">
            <a:noAutofit/>
          </a:bodyPr>
          <a:lstStyle/>
          <a:p>
            <a:pPr marL="0" lvl="0" indent="0"/>
            <a:r>
              <a:rPr lang="en-IN" dirty="0"/>
              <a:t>JWT Authentication</a:t>
            </a:r>
          </a:p>
        </p:txBody>
      </p:sp>
      <p:sp>
        <p:nvSpPr>
          <p:cNvPr id="375" name="Google Shape;375;p37"/>
          <p:cNvSpPr txBox="1">
            <a:spLocks noGrp="1"/>
          </p:cNvSpPr>
          <p:nvPr>
            <p:ph type="subTitle" idx="13"/>
          </p:nvPr>
        </p:nvSpPr>
        <p:spPr>
          <a:xfrm>
            <a:off x="1162025" y="3086317"/>
            <a:ext cx="1975200" cy="377100"/>
          </a:xfrm>
          <a:prstGeom prst="rect">
            <a:avLst/>
          </a:prstGeom>
        </p:spPr>
        <p:txBody>
          <a:bodyPr spcFirstLastPara="1" wrap="square" lIns="91425" tIns="91425" rIns="91425" bIns="91425" anchor="b" anchorCtr="0">
            <a:noAutofit/>
          </a:bodyPr>
          <a:lstStyle/>
          <a:p>
            <a:pPr marL="0" lvl="0" indent="0"/>
            <a:r>
              <a:rPr lang="en-IN" dirty="0" err="1"/>
              <a:t>Chatbo</a:t>
            </a:r>
            <a:endParaRPr dirty="0"/>
          </a:p>
        </p:txBody>
      </p:sp>
      <p:sp>
        <p:nvSpPr>
          <p:cNvPr id="376" name="Google Shape;376;p37"/>
          <p:cNvSpPr txBox="1">
            <a:spLocks noGrp="1"/>
          </p:cNvSpPr>
          <p:nvPr>
            <p:ph type="subTitle" idx="14"/>
          </p:nvPr>
        </p:nvSpPr>
        <p:spPr>
          <a:xfrm>
            <a:off x="3782975" y="3086317"/>
            <a:ext cx="1972200" cy="377100"/>
          </a:xfrm>
          <a:prstGeom prst="rect">
            <a:avLst/>
          </a:prstGeom>
        </p:spPr>
        <p:txBody>
          <a:bodyPr spcFirstLastPara="1" wrap="square" lIns="91425" tIns="91425" rIns="91425" bIns="91425" anchor="b" anchorCtr="0">
            <a:noAutofit/>
          </a:bodyPr>
          <a:lstStyle/>
          <a:p>
            <a:pPr marL="0" lvl="0" indent="0"/>
            <a:r>
              <a:rPr lang="en-IN" dirty="0"/>
              <a:t>Notifications</a:t>
            </a:r>
            <a:r>
              <a:rPr lang="en" dirty="0"/>
              <a:t> </a:t>
            </a:r>
            <a:endParaRPr dirty="0"/>
          </a:p>
        </p:txBody>
      </p:sp>
      <p:sp>
        <p:nvSpPr>
          <p:cNvPr id="377" name="Google Shape;377;p37"/>
          <p:cNvSpPr txBox="1">
            <a:spLocks noGrp="1"/>
          </p:cNvSpPr>
          <p:nvPr>
            <p:ph type="subTitle" idx="15"/>
          </p:nvPr>
        </p:nvSpPr>
        <p:spPr>
          <a:xfrm>
            <a:off x="6403925" y="3086317"/>
            <a:ext cx="1972800" cy="377100"/>
          </a:xfrm>
          <a:prstGeom prst="rect">
            <a:avLst/>
          </a:prstGeom>
        </p:spPr>
        <p:txBody>
          <a:bodyPr spcFirstLastPara="1" wrap="square" lIns="91425" tIns="91425" rIns="91425" bIns="91425" anchor="b" anchorCtr="0">
            <a:noAutofit/>
          </a:bodyPr>
          <a:lstStyle/>
          <a:p>
            <a:pPr marL="0" lvl="0" indent="0"/>
            <a:r>
              <a:rPr lang="en-IN" dirty="0"/>
              <a:t>Security</a:t>
            </a:r>
            <a:endParaRPr dirty="0"/>
          </a:p>
        </p:txBody>
      </p:sp>
      <p:grpSp>
        <p:nvGrpSpPr>
          <p:cNvPr id="378" name="Google Shape;378;p37"/>
          <p:cNvGrpSpPr/>
          <p:nvPr/>
        </p:nvGrpSpPr>
        <p:grpSpPr>
          <a:xfrm>
            <a:off x="3378784" y="1414185"/>
            <a:ext cx="329194" cy="329202"/>
            <a:chOff x="3282325" y="2035675"/>
            <a:chExt cx="459575" cy="454825"/>
          </a:xfrm>
        </p:grpSpPr>
        <p:sp>
          <p:nvSpPr>
            <p:cNvPr id="379" name="Google Shape;379;p37"/>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0" name="Google Shape;380;p37"/>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1" name="Google Shape;381;p37"/>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2" name="Google Shape;382;p37"/>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3" name="Google Shape;383;p37"/>
          <p:cNvGrpSpPr/>
          <p:nvPr/>
        </p:nvGrpSpPr>
        <p:grpSpPr>
          <a:xfrm>
            <a:off x="764875" y="1414198"/>
            <a:ext cx="329177" cy="329180"/>
            <a:chOff x="-46401050" y="2333325"/>
            <a:chExt cx="300125" cy="300100"/>
          </a:xfrm>
        </p:grpSpPr>
        <p:sp>
          <p:nvSpPr>
            <p:cNvPr id="384" name="Google Shape;384;p37"/>
            <p:cNvSpPr/>
            <p:nvPr/>
          </p:nvSpPr>
          <p:spPr>
            <a:xfrm>
              <a:off x="-46401050" y="2333325"/>
              <a:ext cx="300125" cy="300100"/>
            </a:xfrm>
            <a:custGeom>
              <a:avLst/>
              <a:gdLst/>
              <a:ahLst/>
              <a:cxnLst/>
              <a:rect l="l" t="t" r="r" b="b"/>
              <a:pathLst>
                <a:path w="12005" h="12004" extrusionOk="0">
                  <a:moveTo>
                    <a:pt x="7719" y="725"/>
                  </a:moveTo>
                  <a:lnTo>
                    <a:pt x="7719" y="2111"/>
                  </a:lnTo>
                  <a:lnTo>
                    <a:pt x="7026" y="2111"/>
                  </a:lnTo>
                  <a:lnTo>
                    <a:pt x="7026" y="725"/>
                  </a:lnTo>
                  <a:close/>
                  <a:moveTo>
                    <a:pt x="9137" y="725"/>
                  </a:moveTo>
                  <a:lnTo>
                    <a:pt x="9137" y="3498"/>
                  </a:lnTo>
                  <a:lnTo>
                    <a:pt x="2805" y="3498"/>
                  </a:lnTo>
                  <a:lnTo>
                    <a:pt x="2805" y="725"/>
                  </a:lnTo>
                  <a:lnTo>
                    <a:pt x="6302" y="725"/>
                  </a:lnTo>
                  <a:lnTo>
                    <a:pt x="6302" y="2489"/>
                  </a:lnTo>
                  <a:cubicBezTo>
                    <a:pt x="6302" y="2678"/>
                    <a:pt x="6459" y="2836"/>
                    <a:pt x="6648" y="2836"/>
                  </a:cubicBezTo>
                  <a:lnTo>
                    <a:pt x="8066" y="2836"/>
                  </a:lnTo>
                  <a:cubicBezTo>
                    <a:pt x="8255" y="2836"/>
                    <a:pt x="8413" y="2678"/>
                    <a:pt x="8413" y="2489"/>
                  </a:cubicBezTo>
                  <a:lnTo>
                    <a:pt x="8413" y="725"/>
                  </a:lnTo>
                  <a:close/>
                  <a:moveTo>
                    <a:pt x="2080" y="725"/>
                  </a:moveTo>
                  <a:lnTo>
                    <a:pt x="2080" y="3876"/>
                  </a:lnTo>
                  <a:cubicBezTo>
                    <a:pt x="2080" y="4065"/>
                    <a:pt x="2238" y="4222"/>
                    <a:pt x="2427" y="4222"/>
                  </a:cubicBezTo>
                  <a:lnTo>
                    <a:pt x="9452" y="4222"/>
                  </a:lnTo>
                  <a:cubicBezTo>
                    <a:pt x="9641" y="4222"/>
                    <a:pt x="9799" y="4065"/>
                    <a:pt x="9799" y="3876"/>
                  </a:cubicBezTo>
                  <a:lnTo>
                    <a:pt x="9799" y="1166"/>
                  </a:lnTo>
                  <a:lnTo>
                    <a:pt x="11217" y="2584"/>
                  </a:lnTo>
                  <a:lnTo>
                    <a:pt x="11217" y="11311"/>
                  </a:lnTo>
                  <a:lnTo>
                    <a:pt x="662" y="11311"/>
                  </a:lnTo>
                  <a:lnTo>
                    <a:pt x="662" y="725"/>
                  </a:lnTo>
                  <a:close/>
                  <a:moveTo>
                    <a:pt x="347" y="1"/>
                  </a:moveTo>
                  <a:cubicBezTo>
                    <a:pt x="158" y="1"/>
                    <a:pt x="1" y="158"/>
                    <a:pt x="1" y="347"/>
                  </a:cubicBezTo>
                  <a:lnTo>
                    <a:pt x="1" y="11657"/>
                  </a:lnTo>
                  <a:cubicBezTo>
                    <a:pt x="1" y="11846"/>
                    <a:pt x="158" y="12004"/>
                    <a:pt x="347" y="12004"/>
                  </a:cubicBezTo>
                  <a:lnTo>
                    <a:pt x="11658" y="12004"/>
                  </a:lnTo>
                  <a:cubicBezTo>
                    <a:pt x="11847" y="12004"/>
                    <a:pt x="12004" y="11846"/>
                    <a:pt x="12004" y="11657"/>
                  </a:cubicBezTo>
                  <a:lnTo>
                    <a:pt x="12004" y="2489"/>
                  </a:lnTo>
                  <a:cubicBezTo>
                    <a:pt x="11941" y="2395"/>
                    <a:pt x="11878" y="2300"/>
                    <a:pt x="11847" y="2237"/>
                  </a:cubicBezTo>
                  <a:lnTo>
                    <a:pt x="9736" y="127"/>
                  </a:lnTo>
                  <a:cubicBezTo>
                    <a:pt x="9641" y="32"/>
                    <a:pt x="9578" y="1"/>
                    <a:pt x="9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46366400" y="2580650"/>
              <a:ext cx="35475" cy="17350"/>
            </a:xfrm>
            <a:custGeom>
              <a:avLst/>
              <a:gdLst/>
              <a:ahLst/>
              <a:cxnLst/>
              <a:rect l="l" t="t" r="r" b="b"/>
              <a:pathLst>
                <a:path w="1419" h="694" extrusionOk="0">
                  <a:moveTo>
                    <a:pt x="348" y="0"/>
                  </a:moveTo>
                  <a:cubicBezTo>
                    <a:pt x="159" y="0"/>
                    <a:pt x="1" y="158"/>
                    <a:pt x="1" y="347"/>
                  </a:cubicBezTo>
                  <a:cubicBezTo>
                    <a:pt x="1" y="536"/>
                    <a:pt x="159" y="693"/>
                    <a:pt x="348" y="693"/>
                  </a:cubicBezTo>
                  <a:lnTo>
                    <a:pt x="1041" y="693"/>
                  </a:lnTo>
                  <a:cubicBezTo>
                    <a:pt x="1261" y="693"/>
                    <a:pt x="1419" y="536"/>
                    <a:pt x="1419" y="347"/>
                  </a:cubicBezTo>
                  <a:cubicBezTo>
                    <a:pt x="1419" y="158"/>
                    <a:pt x="1261" y="0"/>
                    <a:pt x="1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46313625" y="2457775"/>
              <a:ext cx="122900" cy="122100"/>
            </a:xfrm>
            <a:custGeom>
              <a:avLst/>
              <a:gdLst/>
              <a:ahLst/>
              <a:cxnLst/>
              <a:rect l="l" t="t" r="r" b="b"/>
              <a:pathLst>
                <a:path w="4916" h="4884" extrusionOk="0">
                  <a:moveTo>
                    <a:pt x="2458" y="662"/>
                  </a:moveTo>
                  <a:cubicBezTo>
                    <a:pt x="3435" y="662"/>
                    <a:pt x="4222" y="1450"/>
                    <a:pt x="4222" y="2426"/>
                  </a:cubicBezTo>
                  <a:cubicBezTo>
                    <a:pt x="4222" y="3403"/>
                    <a:pt x="3435" y="4190"/>
                    <a:pt x="2458" y="4190"/>
                  </a:cubicBezTo>
                  <a:cubicBezTo>
                    <a:pt x="1450" y="4190"/>
                    <a:pt x="662" y="3403"/>
                    <a:pt x="662" y="2426"/>
                  </a:cubicBezTo>
                  <a:cubicBezTo>
                    <a:pt x="662" y="1450"/>
                    <a:pt x="1450" y="662"/>
                    <a:pt x="2458" y="662"/>
                  </a:cubicBezTo>
                  <a:close/>
                  <a:moveTo>
                    <a:pt x="2458" y="0"/>
                  </a:moveTo>
                  <a:cubicBezTo>
                    <a:pt x="1103" y="0"/>
                    <a:pt x="1" y="1103"/>
                    <a:pt x="1" y="2426"/>
                  </a:cubicBezTo>
                  <a:cubicBezTo>
                    <a:pt x="1" y="3781"/>
                    <a:pt x="1103" y="4884"/>
                    <a:pt x="2458" y="4884"/>
                  </a:cubicBezTo>
                  <a:cubicBezTo>
                    <a:pt x="3781" y="4884"/>
                    <a:pt x="4884" y="3749"/>
                    <a:pt x="4884" y="2426"/>
                  </a:cubicBezTo>
                  <a:cubicBezTo>
                    <a:pt x="4916" y="1103"/>
                    <a:pt x="3813" y="0"/>
                    <a:pt x="2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46278950" y="2493225"/>
              <a:ext cx="53575" cy="52775"/>
            </a:xfrm>
            <a:custGeom>
              <a:avLst/>
              <a:gdLst/>
              <a:ahLst/>
              <a:cxnLst/>
              <a:rect l="l" t="t" r="r" b="b"/>
              <a:pathLst>
                <a:path w="2143" h="2111" extrusionOk="0">
                  <a:moveTo>
                    <a:pt x="1071" y="662"/>
                  </a:moveTo>
                  <a:cubicBezTo>
                    <a:pt x="1260" y="662"/>
                    <a:pt x="1418" y="819"/>
                    <a:pt x="1418" y="1008"/>
                  </a:cubicBezTo>
                  <a:cubicBezTo>
                    <a:pt x="1418" y="1197"/>
                    <a:pt x="1260" y="1355"/>
                    <a:pt x="1071" y="1355"/>
                  </a:cubicBezTo>
                  <a:cubicBezTo>
                    <a:pt x="851" y="1355"/>
                    <a:pt x="693" y="1197"/>
                    <a:pt x="693" y="1008"/>
                  </a:cubicBezTo>
                  <a:cubicBezTo>
                    <a:pt x="693" y="819"/>
                    <a:pt x="851" y="662"/>
                    <a:pt x="1071" y="662"/>
                  </a:cubicBezTo>
                  <a:close/>
                  <a:moveTo>
                    <a:pt x="1071" y="0"/>
                  </a:moveTo>
                  <a:cubicBezTo>
                    <a:pt x="473" y="0"/>
                    <a:pt x="0" y="473"/>
                    <a:pt x="0" y="1040"/>
                  </a:cubicBezTo>
                  <a:cubicBezTo>
                    <a:pt x="0" y="1638"/>
                    <a:pt x="473" y="2111"/>
                    <a:pt x="1071" y="2111"/>
                  </a:cubicBezTo>
                  <a:cubicBezTo>
                    <a:pt x="1638" y="2111"/>
                    <a:pt x="2111" y="1638"/>
                    <a:pt x="2111" y="1040"/>
                  </a:cubicBezTo>
                  <a:cubicBezTo>
                    <a:pt x="2142" y="473"/>
                    <a:pt x="1638"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37"/>
          <p:cNvSpPr/>
          <p:nvPr/>
        </p:nvSpPr>
        <p:spPr>
          <a:xfrm>
            <a:off x="5997374" y="1414198"/>
            <a:ext cx="329184" cy="329177"/>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37"/>
          <p:cNvGrpSpPr/>
          <p:nvPr/>
        </p:nvGrpSpPr>
        <p:grpSpPr>
          <a:xfrm>
            <a:off x="3384622" y="3145484"/>
            <a:ext cx="329185" cy="329185"/>
            <a:chOff x="-44528075" y="1982825"/>
            <a:chExt cx="300900" cy="301700"/>
          </a:xfrm>
        </p:grpSpPr>
        <p:sp>
          <p:nvSpPr>
            <p:cNvPr id="390" name="Google Shape;390;p37"/>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7" name="Google Shape;397;p37"/>
          <p:cNvGrpSpPr/>
          <p:nvPr/>
        </p:nvGrpSpPr>
        <p:grpSpPr>
          <a:xfrm>
            <a:off x="5997370" y="3145484"/>
            <a:ext cx="329185" cy="329180"/>
            <a:chOff x="-47160325" y="1974175"/>
            <a:chExt cx="301700" cy="300100"/>
          </a:xfrm>
        </p:grpSpPr>
        <p:sp>
          <p:nvSpPr>
            <p:cNvPr id="398" name="Google Shape;398;p37"/>
            <p:cNvSpPr/>
            <p:nvPr/>
          </p:nvSpPr>
          <p:spPr>
            <a:xfrm>
              <a:off x="-47160325" y="1974175"/>
              <a:ext cx="301700" cy="300100"/>
            </a:xfrm>
            <a:custGeom>
              <a:avLst/>
              <a:gdLst/>
              <a:ahLst/>
              <a:cxnLst/>
              <a:rect l="l" t="t" r="r" b="b"/>
              <a:pathLst>
                <a:path w="12068" h="12004" extrusionOk="0">
                  <a:moveTo>
                    <a:pt x="8539" y="1166"/>
                  </a:moveTo>
                  <a:lnTo>
                    <a:pt x="9452" y="2080"/>
                  </a:lnTo>
                  <a:lnTo>
                    <a:pt x="8539" y="2080"/>
                  </a:lnTo>
                  <a:lnTo>
                    <a:pt x="8539" y="1166"/>
                  </a:lnTo>
                  <a:close/>
                  <a:moveTo>
                    <a:pt x="7846" y="693"/>
                  </a:moveTo>
                  <a:lnTo>
                    <a:pt x="7846" y="2489"/>
                  </a:lnTo>
                  <a:cubicBezTo>
                    <a:pt x="7846" y="2678"/>
                    <a:pt x="8003" y="2836"/>
                    <a:pt x="8192" y="2836"/>
                  </a:cubicBezTo>
                  <a:lnTo>
                    <a:pt x="9957" y="2836"/>
                  </a:lnTo>
                  <a:lnTo>
                    <a:pt x="9957" y="4254"/>
                  </a:lnTo>
                  <a:lnTo>
                    <a:pt x="4916" y="4254"/>
                  </a:lnTo>
                  <a:lnTo>
                    <a:pt x="4538" y="3434"/>
                  </a:lnTo>
                  <a:cubicBezTo>
                    <a:pt x="4349" y="3056"/>
                    <a:pt x="3971" y="2836"/>
                    <a:pt x="3593" y="2836"/>
                  </a:cubicBezTo>
                  <a:lnTo>
                    <a:pt x="2206" y="2836"/>
                  </a:lnTo>
                  <a:lnTo>
                    <a:pt x="2206" y="693"/>
                  </a:lnTo>
                  <a:close/>
                  <a:moveTo>
                    <a:pt x="3561" y="3529"/>
                  </a:moveTo>
                  <a:cubicBezTo>
                    <a:pt x="3656" y="3529"/>
                    <a:pt x="3782" y="3623"/>
                    <a:pt x="3876" y="3718"/>
                  </a:cubicBezTo>
                  <a:lnTo>
                    <a:pt x="4380" y="4758"/>
                  </a:lnTo>
                  <a:cubicBezTo>
                    <a:pt x="4443" y="4884"/>
                    <a:pt x="4569" y="4947"/>
                    <a:pt x="4695" y="4947"/>
                  </a:cubicBezTo>
                  <a:lnTo>
                    <a:pt x="11028" y="4947"/>
                  </a:lnTo>
                  <a:cubicBezTo>
                    <a:pt x="11248" y="4947"/>
                    <a:pt x="11406" y="5104"/>
                    <a:pt x="11406" y="5293"/>
                  </a:cubicBezTo>
                  <a:lnTo>
                    <a:pt x="11406" y="10933"/>
                  </a:lnTo>
                  <a:lnTo>
                    <a:pt x="11343" y="10933"/>
                  </a:lnTo>
                  <a:cubicBezTo>
                    <a:pt x="11343" y="11153"/>
                    <a:pt x="11185" y="11311"/>
                    <a:pt x="10996" y="11311"/>
                  </a:cubicBezTo>
                  <a:lnTo>
                    <a:pt x="1104" y="11311"/>
                  </a:lnTo>
                  <a:cubicBezTo>
                    <a:pt x="915" y="11311"/>
                    <a:pt x="757" y="11153"/>
                    <a:pt x="757" y="10933"/>
                  </a:cubicBezTo>
                  <a:lnTo>
                    <a:pt x="757" y="3875"/>
                  </a:lnTo>
                  <a:cubicBezTo>
                    <a:pt x="757" y="3686"/>
                    <a:pt x="915" y="3529"/>
                    <a:pt x="1104" y="3529"/>
                  </a:cubicBezTo>
                  <a:close/>
                  <a:moveTo>
                    <a:pt x="1797" y="0"/>
                  </a:moveTo>
                  <a:cubicBezTo>
                    <a:pt x="1576" y="0"/>
                    <a:pt x="1419" y="158"/>
                    <a:pt x="1419" y="347"/>
                  </a:cubicBezTo>
                  <a:lnTo>
                    <a:pt x="1419" y="2836"/>
                  </a:lnTo>
                  <a:lnTo>
                    <a:pt x="1072" y="2836"/>
                  </a:lnTo>
                  <a:cubicBezTo>
                    <a:pt x="474" y="2836"/>
                    <a:pt x="1" y="3308"/>
                    <a:pt x="1" y="3907"/>
                  </a:cubicBezTo>
                  <a:lnTo>
                    <a:pt x="1" y="10933"/>
                  </a:lnTo>
                  <a:cubicBezTo>
                    <a:pt x="1" y="11531"/>
                    <a:pt x="474" y="12004"/>
                    <a:pt x="1072" y="12004"/>
                  </a:cubicBezTo>
                  <a:lnTo>
                    <a:pt x="10965" y="12004"/>
                  </a:lnTo>
                  <a:cubicBezTo>
                    <a:pt x="11563" y="12004"/>
                    <a:pt x="12036" y="11531"/>
                    <a:pt x="12036" y="10933"/>
                  </a:cubicBezTo>
                  <a:lnTo>
                    <a:pt x="12036" y="5325"/>
                  </a:lnTo>
                  <a:cubicBezTo>
                    <a:pt x="12067" y="4726"/>
                    <a:pt x="11595" y="4254"/>
                    <a:pt x="10996" y="4254"/>
                  </a:cubicBezTo>
                  <a:lnTo>
                    <a:pt x="10650" y="4254"/>
                  </a:lnTo>
                  <a:lnTo>
                    <a:pt x="10650" y="2489"/>
                  </a:lnTo>
                  <a:cubicBezTo>
                    <a:pt x="10650" y="2395"/>
                    <a:pt x="10618" y="2269"/>
                    <a:pt x="10524" y="2237"/>
                  </a:cubicBezTo>
                  <a:lnTo>
                    <a:pt x="8413" y="126"/>
                  </a:lnTo>
                  <a:cubicBezTo>
                    <a:pt x="8318" y="32"/>
                    <a:pt x="8255" y="0"/>
                    <a:pt x="8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47070525" y="2115150"/>
              <a:ext cx="123675" cy="123675"/>
            </a:xfrm>
            <a:custGeom>
              <a:avLst/>
              <a:gdLst/>
              <a:ahLst/>
              <a:cxnLst/>
              <a:rect l="l" t="t" r="r" b="b"/>
              <a:pathLst>
                <a:path w="4947" h="4947" extrusionOk="0">
                  <a:moveTo>
                    <a:pt x="1796" y="694"/>
                  </a:moveTo>
                  <a:cubicBezTo>
                    <a:pt x="2269" y="694"/>
                    <a:pt x="2678" y="977"/>
                    <a:pt x="2804" y="1418"/>
                  </a:cubicBezTo>
                  <a:lnTo>
                    <a:pt x="1796" y="1418"/>
                  </a:lnTo>
                  <a:cubicBezTo>
                    <a:pt x="1607" y="1418"/>
                    <a:pt x="1450" y="1576"/>
                    <a:pt x="1450" y="1765"/>
                  </a:cubicBezTo>
                  <a:lnTo>
                    <a:pt x="1450" y="2742"/>
                  </a:lnTo>
                  <a:cubicBezTo>
                    <a:pt x="1009" y="2584"/>
                    <a:pt x="757" y="2175"/>
                    <a:pt x="757" y="1765"/>
                  </a:cubicBezTo>
                  <a:cubicBezTo>
                    <a:pt x="757" y="1166"/>
                    <a:pt x="1229" y="694"/>
                    <a:pt x="1796" y="694"/>
                  </a:cubicBezTo>
                  <a:close/>
                  <a:moveTo>
                    <a:pt x="2804" y="2112"/>
                  </a:moveTo>
                  <a:cubicBezTo>
                    <a:pt x="2678" y="2427"/>
                    <a:pt x="2426" y="2679"/>
                    <a:pt x="2174" y="2742"/>
                  </a:cubicBezTo>
                  <a:lnTo>
                    <a:pt x="2174" y="2112"/>
                  </a:lnTo>
                  <a:close/>
                  <a:moveTo>
                    <a:pt x="4254" y="2080"/>
                  </a:moveTo>
                  <a:lnTo>
                    <a:pt x="4254" y="4191"/>
                  </a:lnTo>
                  <a:lnTo>
                    <a:pt x="2143" y="4191"/>
                  </a:lnTo>
                  <a:lnTo>
                    <a:pt x="2143" y="3466"/>
                  </a:lnTo>
                  <a:cubicBezTo>
                    <a:pt x="2804" y="3309"/>
                    <a:pt x="3340" y="2773"/>
                    <a:pt x="3498" y="2080"/>
                  </a:cubicBezTo>
                  <a:close/>
                  <a:moveTo>
                    <a:pt x="1765" y="1"/>
                  </a:moveTo>
                  <a:cubicBezTo>
                    <a:pt x="788" y="1"/>
                    <a:pt x="1" y="788"/>
                    <a:pt x="1" y="1765"/>
                  </a:cubicBezTo>
                  <a:cubicBezTo>
                    <a:pt x="1" y="2616"/>
                    <a:pt x="599" y="3340"/>
                    <a:pt x="1418" y="3498"/>
                  </a:cubicBezTo>
                  <a:lnTo>
                    <a:pt x="1418" y="4600"/>
                  </a:lnTo>
                  <a:cubicBezTo>
                    <a:pt x="1418" y="4789"/>
                    <a:pt x="1576" y="4947"/>
                    <a:pt x="1765" y="4947"/>
                  </a:cubicBezTo>
                  <a:lnTo>
                    <a:pt x="4569" y="4947"/>
                  </a:lnTo>
                  <a:cubicBezTo>
                    <a:pt x="4758" y="4947"/>
                    <a:pt x="4915" y="4789"/>
                    <a:pt x="4915" y="4600"/>
                  </a:cubicBezTo>
                  <a:lnTo>
                    <a:pt x="4915" y="1797"/>
                  </a:lnTo>
                  <a:cubicBezTo>
                    <a:pt x="4947" y="1576"/>
                    <a:pt x="4789" y="1387"/>
                    <a:pt x="4600" y="1387"/>
                  </a:cubicBezTo>
                  <a:lnTo>
                    <a:pt x="3498" y="1387"/>
                  </a:lnTo>
                  <a:cubicBezTo>
                    <a:pt x="3340" y="599"/>
                    <a:pt x="2647" y="1"/>
                    <a:pt x="1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37"/>
          <p:cNvSpPr/>
          <p:nvPr/>
        </p:nvSpPr>
        <p:spPr>
          <a:xfrm>
            <a:off x="775510" y="3145484"/>
            <a:ext cx="314961" cy="357274"/>
          </a:xfrm>
          <a:custGeom>
            <a:avLst/>
            <a:gdLst/>
            <a:ahLst/>
            <a:cxnLst/>
            <a:rect l="l" t="t" r="r" b="b"/>
            <a:pathLst>
              <a:path w="10555" h="11973" extrusionOk="0">
                <a:moveTo>
                  <a:pt x="3151" y="2836"/>
                </a:moveTo>
                <a:cubicBezTo>
                  <a:pt x="3340" y="2836"/>
                  <a:pt x="3498" y="2994"/>
                  <a:pt x="3498" y="3183"/>
                </a:cubicBezTo>
                <a:lnTo>
                  <a:pt x="3498" y="3529"/>
                </a:lnTo>
                <a:lnTo>
                  <a:pt x="2805" y="3529"/>
                </a:lnTo>
                <a:lnTo>
                  <a:pt x="2805" y="3183"/>
                </a:lnTo>
                <a:cubicBezTo>
                  <a:pt x="2805" y="2994"/>
                  <a:pt x="2962" y="2836"/>
                  <a:pt x="3151" y="2836"/>
                </a:cubicBezTo>
                <a:close/>
                <a:moveTo>
                  <a:pt x="9862" y="4191"/>
                </a:moveTo>
                <a:lnTo>
                  <a:pt x="9862" y="5262"/>
                </a:lnTo>
                <a:cubicBezTo>
                  <a:pt x="9862" y="5451"/>
                  <a:pt x="9704" y="5609"/>
                  <a:pt x="9484" y="5609"/>
                </a:cubicBezTo>
                <a:cubicBezTo>
                  <a:pt x="9295" y="5609"/>
                  <a:pt x="9137" y="5451"/>
                  <a:pt x="9137" y="5262"/>
                </a:cubicBezTo>
                <a:lnTo>
                  <a:pt x="9137" y="4191"/>
                </a:lnTo>
                <a:close/>
                <a:moveTo>
                  <a:pt x="3151" y="5609"/>
                </a:moveTo>
                <a:cubicBezTo>
                  <a:pt x="3340" y="5609"/>
                  <a:pt x="3498" y="5766"/>
                  <a:pt x="3498" y="5987"/>
                </a:cubicBezTo>
                <a:cubicBezTo>
                  <a:pt x="3498" y="6176"/>
                  <a:pt x="3340" y="6333"/>
                  <a:pt x="3151" y="6333"/>
                </a:cubicBezTo>
                <a:cubicBezTo>
                  <a:pt x="2962" y="6333"/>
                  <a:pt x="2805" y="6176"/>
                  <a:pt x="2805" y="5987"/>
                </a:cubicBezTo>
                <a:cubicBezTo>
                  <a:pt x="2805" y="5766"/>
                  <a:pt x="2962" y="5609"/>
                  <a:pt x="3151" y="5609"/>
                </a:cubicBezTo>
                <a:close/>
                <a:moveTo>
                  <a:pt x="3592" y="4254"/>
                </a:moveTo>
                <a:cubicBezTo>
                  <a:pt x="4695" y="4443"/>
                  <a:pt x="5640" y="5451"/>
                  <a:pt x="5640" y="6680"/>
                </a:cubicBezTo>
                <a:lnTo>
                  <a:pt x="5640" y="8822"/>
                </a:lnTo>
                <a:cubicBezTo>
                  <a:pt x="5640" y="10145"/>
                  <a:pt x="4538" y="11248"/>
                  <a:pt x="3183" y="11248"/>
                </a:cubicBezTo>
                <a:cubicBezTo>
                  <a:pt x="1860" y="11248"/>
                  <a:pt x="757" y="10145"/>
                  <a:pt x="757" y="8822"/>
                </a:cubicBezTo>
                <a:lnTo>
                  <a:pt x="757" y="6680"/>
                </a:lnTo>
                <a:cubicBezTo>
                  <a:pt x="757" y="5451"/>
                  <a:pt x="1671" y="4443"/>
                  <a:pt x="2868" y="4254"/>
                </a:cubicBezTo>
                <a:lnTo>
                  <a:pt x="2868" y="4979"/>
                </a:lnTo>
                <a:cubicBezTo>
                  <a:pt x="2490" y="5136"/>
                  <a:pt x="2175" y="5546"/>
                  <a:pt x="2175" y="5987"/>
                </a:cubicBezTo>
                <a:cubicBezTo>
                  <a:pt x="2175" y="6396"/>
                  <a:pt x="2458" y="6837"/>
                  <a:pt x="2868" y="6963"/>
                </a:cubicBezTo>
                <a:lnTo>
                  <a:pt x="2868" y="7341"/>
                </a:lnTo>
                <a:cubicBezTo>
                  <a:pt x="2868" y="7562"/>
                  <a:pt x="3025" y="7719"/>
                  <a:pt x="3246" y="7719"/>
                </a:cubicBezTo>
                <a:cubicBezTo>
                  <a:pt x="3435" y="7719"/>
                  <a:pt x="3592" y="7562"/>
                  <a:pt x="3592" y="7341"/>
                </a:cubicBezTo>
                <a:lnTo>
                  <a:pt x="3592" y="6963"/>
                </a:lnTo>
                <a:cubicBezTo>
                  <a:pt x="3970" y="6806"/>
                  <a:pt x="4286" y="6396"/>
                  <a:pt x="4286" y="5987"/>
                </a:cubicBezTo>
                <a:cubicBezTo>
                  <a:pt x="4286" y="5546"/>
                  <a:pt x="4033" y="5105"/>
                  <a:pt x="3592" y="4979"/>
                </a:cubicBezTo>
                <a:lnTo>
                  <a:pt x="3592" y="4254"/>
                </a:lnTo>
                <a:close/>
                <a:moveTo>
                  <a:pt x="5294" y="1"/>
                </a:moveTo>
                <a:cubicBezTo>
                  <a:pt x="4033" y="1"/>
                  <a:pt x="2994" y="946"/>
                  <a:pt x="2836" y="2143"/>
                </a:cubicBezTo>
                <a:cubicBezTo>
                  <a:pt x="2427" y="2301"/>
                  <a:pt x="2143" y="2710"/>
                  <a:pt x="2143" y="3151"/>
                </a:cubicBezTo>
                <a:lnTo>
                  <a:pt x="2143" y="3687"/>
                </a:lnTo>
                <a:cubicBezTo>
                  <a:pt x="914" y="4128"/>
                  <a:pt x="1" y="5294"/>
                  <a:pt x="1" y="6680"/>
                </a:cubicBezTo>
                <a:lnTo>
                  <a:pt x="1" y="8822"/>
                </a:lnTo>
                <a:cubicBezTo>
                  <a:pt x="1" y="10555"/>
                  <a:pt x="1419" y="11973"/>
                  <a:pt x="3151" y="11973"/>
                </a:cubicBezTo>
                <a:cubicBezTo>
                  <a:pt x="4884" y="11973"/>
                  <a:pt x="6302" y="10555"/>
                  <a:pt x="6302" y="8822"/>
                </a:cubicBezTo>
                <a:lnTo>
                  <a:pt x="6302" y="6680"/>
                </a:lnTo>
                <a:cubicBezTo>
                  <a:pt x="6302" y="5294"/>
                  <a:pt x="5451" y="4128"/>
                  <a:pt x="4191" y="3687"/>
                </a:cubicBezTo>
                <a:lnTo>
                  <a:pt x="4191" y="3151"/>
                </a:lnTo>
                <a:cubicBezTo>
                  <a:pt x="4191" y="2710"/>
                  <a:pt x="3907" y="2301"/>
                  <a:pt x="3529" y="2143"/>
                </a:cubicBezTo>
                <a:cubicBezTo>
                  <a:pt x="3624" y="1293"/>
                  <a:pt x="4380" y="662"/>
                  <a:pt x="5262" y="662"/>
                </a:cubicBezTo>
                <a:cubicBezTo>
                  <a:pt x="6239" y="662"/>
                  <a:pt x="7026" y="1450"/>
                  <a:pt x="7026" y="2427"/>
                </a:cubicBezTo>
                <a:lnTo>
                  <a:pt x="7026" y="8413"/>
                </a:lnTo>
                <a:cubicBezTo>
                  <a:pt x="7026" y="9200"/>
                  <a:pt x="7657" y="9830"/>
                  <a:pt x="8444" y="9830"/>
                </a:cubicBezTo>
                <a:cubicBezTo>
                  <a:pt x="9232" y="9830"/>
                  <a:pt x="9862" y="9200"/>
                  <a:pt x="9862" y="8413"/>
                </a:cubicBezTo>
                <a:lnTo>
                  <a:pt x="9862" y="6239"/>
                </a:lnTo>
                <a:cubicBezTo>
                  <a:pt x="10240" y="6081"/>
                  <a:pt x="10555" y="5703"/>
                  <a:pt x="10555" y="5262"/>
                </a:cubicBezTo>
                <a:lnTo>
                  <a:pt x="10555" y="3844"/>
                </a:lnTo>
                <a:cubicBezTo>
                  <a:pt x="10555" y="3687"/>
                  <a:pt x="10397" y="3529"/>
                  <a:pt x="10208" y="3529"/>
                </a:cubicBezTo>
                <a:lnTo>
                  <a:pt x="9862" y="3529"/>
                </a:lnTo>
                <a:lnTo>
                  <a:pt x="9862" y="2458"/>
                </a:lnTo>
                <a:cubicBezTo>
                  <a:pt x="9862" y="2269"/>
                  <a:pt x="9704" y="2112"/>
                  <a:pt x="9515" y="2112"/>
                </a:cubicBezTo>
                <a:cubicBezTo>
                  <a:pt x="9295" y="2112"/>
                  <a:pt x="9137" y="2269"/>
                  <a:pt x="9137" y="2458"/>
                </a:cubicBezTo>
                <a:lnTo>
                  <a:pt x="9137" y="3529"/>
                </a:lnTo>
                <a:lnTo>
                  <a:pt x="8791" y="3529"/>
                </a:lnTo>
                <a:cubicBezTo>
                  <a:pt x="8602" y="3529"/>
                  <a:pt x="8444" y="3687"/>
                  <a:pt x="8444" y="3876"/>
                </a:cubicBezTo>
                <a:lnTo>
                  <a:pt x="8444" y="5294"/>
                </a:lnTo>
                <a:cubicBezTo>
                  <a:pt x="8444" y="5766"/>
                  <a:pt x="8728" y="6176"/>
                  <a:pt x="9137" y="6302"/>
                </a:cubicBezTo>
                <a:lnTo>
                  <a:pt x="9137" y="8444"/>
                </a:lnTo>
                <a:cubicBezTo>
                  <a:pt x="9137" y="8854"/>
                  <a:pt x="8822" y="9169"/>
                  <a:pt x="8444" y="9169"/>
                </a:cubicBezTo>
                <a:cubicBezTo>
                  <a:pt x="8035" y="9169"/>
                  <a:pt x="7720" y="8854"/>
                  <a:pt x="7720" y="8444"/>
                </a:cubicBezTo>
                <a:lnTo>
                  <a:pt x="7720" y="2458"/>
                </a:lnTo>
                <a:cubicBezTo>
                  <a:pt x="7720" y="1103"/>
                  <a:pt x="6617" y="1"/>
                  <a:pt x="5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grpSp>
        <p:nvGrpSpPr>
          <p:cNvPr id="405" name="Google Shape;405;p38"/>
          <p:cNvGrpSpPr/>
          <p:nvPr/>
        </p:nvGrpSpPr>
        <p:grpSpPr>
          <a:xfrm rot="4659980" flipH="1">
            <a:off x="3840892" y="3123036"/>
            <a:ext cx="4573980" cy="3479278"/>
            <a:chOff x="1522650" y="1117750"/>
            <a:chExt cx="4574075" cy="3479350"/>
          </a:xfrm>
        </p:grpSpPr>
        <p:sp>
          <p:nvSpPr>
            <p:cNvPr id="406" name="Google Shape;406;p38"/>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8"/>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38"/>
          <p:cNvSpPr txBox="1">
            <a:spLocks noGrp="1"/>
          </p:cNvSpPr>
          <p:nvPr>
            <p:ph type="subTitle" idx="1"/>
          </p:nvPr>
        </p:nvSpPr>
        <p:spPr>
          <a:xfrm>
            <a:off x="1200575" y="2948884"/>
            <a:ext cx="27393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Break-even point </a:t>
            </a:r>
            <a:endParaRPr/>
          </a:p>
        </p:txBody>
      </p:sp>
      <p:sp>
        <p:nvSpPr>
          <p:cNvPr id="409" name="Google Shape;409;p38"/>
          <p:cNvSpPr txBox="1">
            <a:spLocks noGrp="1"/>
          </p:cNvSpPr>
          <p:nvPr>
            <p:ph type="title"/>
          </p:nvPr>
        </p:nvSpPr>
        <p:spPr>
          <a:xfrm>
            <a:off x="1200575" y="2266166"/>
            <a:ext cx="27393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200 units</a:t>
            </a:r>
            <a:endParaRPr/>
          </a:p>
        </p:txBody>
      </p:sp>
      <p:sp>
        <p:nvSpPr>
          <p:cNvPr id="410" name="Google Shape;410;p38"/>
          <p:cNvSpPr txBox="1">
            <a:spLocks noGrp="1"/>
          </p:cNvSpPr>
          <p:nvPr>
            <p:ph type="title" idx="2"/>
          </p:nvPr>
        </p:nvSpPr>
        <p:spPr>
          <a:xfrm>
            <a:off x="1200575" y="977950"/>
            <a:ext cx="2739300" cy="66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$500,000</a:t>
            </a:r>
            <a:endParaRPr/>
          </a:p>
        </p:txBody>
      </p:sp>
      <p:sp>
        <p:nvSpPr>
          <p:cNvPr id="411" name="Google Shape;411;p38"/>
          <p:cNvSpPr txBox="1">
            <a:spLocks noGrp="1"/>
          </p:cNvSpPr>
          <p:nvPr>
            <p:ph type="subTitle" idx="3"/>
          </p:nvPr>
        </p:nvSpPr>
        <p:spPr>
          <a:xfrm>
            <a:off x="1200575" y="1669422"/>
            <a:ext cx="2739300" cy="36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Net profit of the project</a:t>
            </a:r>
            <a:endParaRPr/>
          </a:p>
        </p:txBody>
      </p:sp>
      <p:sp>
        <p:nvSpPr>
          <p:cNvPr id="412" name="Google Shape;412;p38"/>
          <p:cNvSpPr txBox="1">
            <a:spLocks noGrp="1"/>
          </p:cNvSpPr>
          <p:nvPr>
            <p:ph type="title" idx="4"/>
          </p:nvPr>
        </p:nvSpPr>
        <p:spPr>
          <a:xfrm>
            <a:off x="1200575" y="3555582"/>
            <a:ext cx="2739300" cy="66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25%</a:t>
            </a:r>
            <a:endParaRPr/>
          </a:p>
        </p:txBody>
      </p:sp>
      <p:sp>
        <p:nvSpPr>
          <p:cNvPr id="413" name="Google Shape;413;p38"/>
          <p:cNvSpPr txBox="1">
            <a:spLocks noGrp="1"/>
          </p:cNvSpPr>
          <p:nvPr>
            <p:ph type="subTitle" idx="5"/>
          </p:nvPr>
        </p:nvSpPr>
        <p:spPr>
          <a:xfrm>
            <a:off x="1200575" y="4238300"/>
            <a:ext cx="2739300" cy="36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Market share in the industry</a:t>
            </a:r>
            <a:endParaRPr/>
          </a:p>
        </p:txBody>
      </p:sp>
      <p:pic>
        <p:nvPicPr>
          <p:cNvPr id="414" name="Google Shape;414;p38"/>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9"/>
          <p:cNvSpPr txBox="1">
            <a:spLocks noGrp="1"/>
          </p:cNvSpPr>
          <p:nvPr>
            <p:ph type="title"/>
          </p:nvPr>
        </p:nvSpPr>
        <p:spPr>
          <a:xfrm>
            <a:off x="3134851" y="783808"/>
            <a:ext cx="3843300" cy="1085100"/>
          </a:xfrm>
          <a:prstGeom prst="rect">
            <a:avLst/>
          </a:prstGeom>
        </p:spPr>
        <p:txBody>
          <a:bodyPr spcFirstLastPara="1" wrap="square" lIns="91425" tIns="91425" rIns="91425" bIns="91425" anchor="ctr" anchorCtr="0">
            <a:noAutofit/>
          </a:bodyPr>
          <a:lstStyle/>
          <a:p>
            <a:pPr lvl="0"/>
            <a:r>
              <a:rPr lang="en-IN" dirty="0"/>
              <a:t>Chatbot Feature</a:t>
            </a:r>
            <a:endParaRPr dirty="0"/>
          </a:p>
        </p:txBody>
      </p:sp>
      <p:pic>
        <p:nvPicPr>
          <p:cNvPr id="421" name="Google Shape;421;p39"/>
          <p:cNvPicPr preferRelativeResize="0"/>
          <p:nvPr/>
        </p:nvPicPr>
        <p:blipFill>
          <a:blip r:embed="rId3">
            <a:alphaModFix/>
          </a:blip>
          <a:stretch>
            <a:fillRect/>
          </a:stretch>
        </p:blipFill>
        <p:spPr>
          <a:xfrm flipH="1">
            <a:off x="10" y="0"/>
            <a:ext cx="3405191" cy="5143500"/>
          </a:xfrm>
          <a:prstGeom prst="rect">
            <a:avLst/>
          </a:prstGeom>
          <a:noFill/>
          <a:ln>
            <a:noFill/>
          </a:ln>
        </p:spPr>
      </p:pic>
      <p:grpSp>
        <p:nvGrpSpPr>
          <p:cNvPr id="422" name="Google Shape;422;p39"/>
          <p:cNvGrpSpPr/>
          <p:nvPr/>
        </p:nvGrpSpPr>
        <p:grpSpPr>
          <a:xfrm flipH="1">
            <a:off x="4821451" y="-1610442"/>
            <a:ext cx="4574075" cy="3479350"/>
            <a:chOff x="1522650" y="1117750"/>
            <a:chExt cx="4574075" cy="3479350"/>
          </a:xfrm>
        </p:grpSpPr>
        <p:sp>
          <p:nvSpPr>
            <p:cNvPr id="423" name="Google Shape;423;p3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2">
            <a:extLst>
              <a:ext uri="{FF2B5EF4-FFF2-40B4-BE49-F238E27FC236}">
                <a16:creationId xmlns:a16="http://schemas.microsoft.com/office/drawing/2014/main" id="{490BB611-C891-ED9A-F4FD-02FF58BB8734}"/>
              </a:ext>
            </a:extLst>
          </p:cNvPr>
          <p:cNvSpPr>
            <a:spLocks noGrp="1" noChangeArrowheads="1"/>
          </p:cNvSpPr>
          <p:nvPr>
            <p:ph type="subTitle" idx="1"/>
          </p:nvPr>
        </p:nvSpPr>
        <p:spPr bwMode="auto">
          <a:xfrm>
            <a:off x="3405201" y="2390466"/>
            <a:ext cx="555533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AI chatbot integrated with InsurAI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Can answer queries related </a:t>
            </a:r>
            <a:r>
              <a:rPr kumimoji="0" lang="en-US" altLang="en-US" sz="1800" b="1" i="0" u="none" strike="noStrike" cap="none" normalizeH="0" baseline="0">
                <a:ln>
                  <a:noFill/>
                </a:ln>
                <a:solidFill>
                  <a:schemeClr val="tx1"/>
                </a:solidFill>
                <a:effectLst/>
                <a:latin typeface="Arial" panose="020B0604020202020204" pitchFamily="34" charset="0"/>
              </a:rPr>
              <a:t>only to InsurAI database</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Examples: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“What is the status of my claim?”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“List my assigned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Improves accessibility and reduces manual query handling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8">
          <a:extLst>
            <a:ext uri="{FF2B5EF4-FFF2-40B4-BE49-F238E27FC236}">
              <a16:creationId xmlns:a16="http://schemas.microsoft.com/office/drawing/2014/main" id="{963A9F11-9C86-53AB-B0FE-62AC0032A7DD}"/>
            </a:ext>
          </a:extLst>
        </p:cNvPr>
        <p:cNvGrpSpPr/>
        <p:nvPr/>
      </p:nvGrpSpPr>
      <p:grpSpPr>
        <a:xfrm>
          <a:off x="0" y="0"/>
          <a:ext cx="0" cy="0"/>
          <a:chOff x="0" y="0"/>
          <a:chExt cx="0" cy="0"/>
        </a:xfrm>
      </p:grpSpPr>
      <p:sp>
        <p:nvSpPr>
          <p:cNvPr id="419" name="Google Shape;419;p39">
            <a:extLst>
              <a:ext uri="{FF2B5EF4-FFF2-40B4-BE49-F238E27FC236}">
                <a16:creationId xmlns:a16="http://schemas.microsoft.com/office/drawing/2014/main" id="{A3BAB491-0415-C453-9567-7562E7D934A7}"/>
              </a:ext>
            </a:extLst>
          </p:cNvPr>
          <p:cNvSpPr txBox="1">
            <a:spLocks noGrp="1"/>
          </p:cNvSpPr>
          <p:nvPr>
            <p:ph type="title"/>
          </p:nvPr>
        </p:nvSpPr>
        <p:spPr>
          <a:xfrm>
            <a:off x="2649061" y="815938"/>
            <a:ext cx="5825680" cy="1182624"/>
          </a:xfrm>
          <a:prstGeom prst="rect">
            <a:avLst/>
          </a:prstGeom>
        </p:spPr>
        <p:txBody>
          <a:bodyPr spcFirstLastPara="1" wrap="square" lIns="91425" tIns="91425" rIns="91425" bIns="91425" anchor="ctr" anchorCtr="0">
            <a:noAutofit/>
          </a:bodyPr>
          <a:lstStyle/>
          <a:p>
            <a:pPr lvl="0"/>
            <a:r>
              <a:rPr lang="en-IN" sz="4800" dirty="0"/>
              <a:t>Email Notification System</a:t>
            </a:r>
            <a:endParaRPr sz="4800" dirty="0"/>
          </a:p>
        </p:txBody>
      </p:sp>
      <p:pic>
        <p:nvPicPr>
          <p:cNvPr id="421" name="Google Shape;421;p39">
            <a:extLst>
              <a:ext uri="{FF2B5EF4-FFF2-40B4-BE49-F238E27FC236}">
                <a16:creationId xmlns:a16="http://schemas.microsoft.com/office/drawing/2014/main" id="{6BB74316-7700-04E7-2F4D-5FA0A94BC5E1}"/>
              </a:ext>
            </a:extLst>
          </p:cNvPr>
          <p:cNvPicPr preferRelativeResize="0"/>
          <p:nvPr/>
        </p:nvPicPr>
        <p:blipFill>
          <a:blip r:embed="rId3">
            <a:alphaModFix/>
          </a:blip>
          <a:stretch>
            <a:fillRect/>
          </a:stretch>
        </p:blipFill>
        <p:spPr>
          <a:xfrm flipH="1">
            <a:off x="10" y="0"/>
            <a:ext cx="3405191" cy="5143500"/>
          </a:xfrm>
          <a:prstGeom prst="rect">
            <a:avLst/>
          </a:prstGeom>
          <a:noFill/>
          <a:ln>
            <a:noFill/>
          </a:ln>
        </p:spPr>
      </p:pic>
      <p:grpSp>
        <p:nvGrpSpPr>
          <p:cNvPr id="422" name="Google Shape;422;p39">
            <a:extLst>
              <a:ext uri="{FF2B5EF4-FFF2-40B4-BE49-F238E27FC236}">
                <a16:creationId xmlns:a16="http://schemas.microsoft.com/office/drawing/2014/main" id="{89D82576-34C4-6586-F75E-F5153B6F5163}"/>
              </a:ext>
            </a:extLst>
          </p:cNvPr>
          <p:cNvGrpSpPr/>
          <p:nvPr/>
        </p:nvGrpSpPr>
        <p:grpSpPr>
          <a:xfrm flipH="1">
            <a:off x="4821451" y="-1610442"/>
            <a:ext cx="4574075" cy="3479350"/>
            <a:chOff x="1522650" y="1117750"/>
            <a:chExt cx="4574075" cy="3479350"/>
          </a:xfrm>
        </p:grpSpPr>
        <p:sp>
          <p:nvSpPr>
            <p:cNvPr id="423" name="Google Shape;423;p39">
              <a:extLst>
                <a:ext uri="{FF2B5EF4-FFF2-40B4-BE49-F238E27FC236}">
                  <a16:creationId xmlns:a16="http://schemas.microsoft.com/office/drawing/2014/main" id="{F6DCCF37-D8EB-0227-8785-BA448EBE2DA3}"/>
                </a:ext>
              </a:extLst>
            </p:cNvPr>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a:extLst>
                <a:ext uri="{FF2B5EF4-FFF2-40B4-BE49-F238E27FC236}">
                  <a16:creationId xmlns:a16="http://schemas.microsoft.com/office/drawing/2014/main" id="{978D69E3-4681-AFDB-D5FE-4F1B9E96AEF3}"/>
                </a:ext>
              </a:extLst>
            </p:cNvPr>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Rectangle 2">
            <a:extLst>
              <a:ext uri="{FF2B5EF4-FFF2-40B4-BE49-F238E27FC236}">
                <a16:creationId xmlns:a16="http://schemas.microsoft.com/office/drawing/2014/main" id="{FCA9B1BC-B242-C439-95BB-8D5588F1BE8B}"/>
              </a:ext>
            </a:extLst>
          </p:cNvPr>
          <p:cNvSpPr>
            <a:spLocks noGrp="1" noChangeArrowheads="1"/>
          </p:cNvSpPr>
          <p:nvPr>
            <p:ph type="subTitle" idx="1"/>
          </p:nvPr>
        </p:nvSpPr>
        <p:spPr bwMode="auto">
          <a:xfrm>
            <a:off x="3405201" y="2390466"/>
            <a:ext cx="555533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AI chatbot integrated with InsurAI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Can answer queries related </a:t>
            </a:r>
            <a:r>
              <a:rPr kumimoji="0" lang="en-US" altLang="en-US" sz="1800" b="1" i="0" u="none" strike="noStrike" cap="none" normalizeH="0" baseline="0">
                <a:ln>
                  <a:noFill/>
                </a:ln>
                <a:solidFill>
                  <a:schemeClr val="tx1"/>
                </a:solidFill>
                <a:effectLst/>
                <a:latin typeface="Arial" panose="020B0604020202020204" pitchFamily="34" charset="0"/>
              </a:rPr>
              <a:t>only to InsurAI database</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Examples: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“What is the status of my claim?”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“List my assigned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Improves accessibility and reduces manual query handling</a:t>
            </a:r>
          </a:p>
        </p:txBody>
      </p:sp>
    </p:spTree>
    <p:extLst>
      <p:ext uri="{BB962C8B-B14F-4D97-AF65-F5344CB8AC3E}">
        <p14:creationId xmlns:p14="http://schemas.microsoft.com/office/powerpoint/2010/main" val="981149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2"/>
          <p:cNvSpPr txBox="1">
            <a:spLocks noGrp="1"/>
          </p:cNvSpPr>
          <p:nvPr>
            <p:ph type="title"/>
          </p:nvPr>
        </p:nvSpPr>
        <p:spPr>
          <a:xfrm>
            <a:off x="3889175" y="1000050"/>
            <a:ext cx="3205500" cy="1055400"/>
          </a:xfrm>
          <a:prstGeom prst="rect">
            <a:avLst/>
          </a:prstGeom>
        </p:spPr>
        <p:txBody>
          <a:bodyPr spcFirstLastPara="1" wrap="square" lIns="91425" tIns="91425" rIns="91425" bIns="91425" anchor="t" anchorCtr="0">
            <a:noAutofit/>
          </a:bodyPr>
          <a:lstStyle/>
          <a:p>
            <a:pPr lvl="0"/>
            <a:r>
              <a:rPr lang="en-IN" dirty="0"/>
              <a:t>Key Features</a:t>
            </a:r>
            <a:endParaRPr dirty="0"/>
          </a:p>
        </p:txBody>
      </p:sp>
      <p:sp>
        <p:nvSpPr>
          <p:cNvPr id="446" name="Google Shape;446;p42"/>
          <p:cNvSpPr/>
          <p:nvPr/>
        </p:nvSpPr>
        <p:spPr>
          <a:xfrm>
            <a:off x="1608529"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7" name="Google Shape;447;p42"/>
          <p:cNvGrpSpPr/>
          <p:nvPr/>
        </p:nvGrpSpPr>
        <p:grpSpPr>
          <a:xfrm>
            <a:off x="1523351" y="709411"/>
            <a:ext cx="1834973" cy="3724678"/>
            <a:chOff x="5186401" y="494525"/>
            <a:chExt cx="1834973" cy="3724678"/>
          </a:xfrm>
        </p:grpSpPr>
        <p:sp>
          <p:nvSpPr>
            <p:cNvPr id="448" name="Google Shape;448;p42"/>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2"/>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50" name="Google Shape;450;p42"/>
          <p:cNvPicPr preferRelativeResize="0"/>
          <p:nvPr/>
        </p:nvPicPr>
        <p:blipFill rotWithShape="1">
          <a:blip r:embed="rId3">
            <a:alphaModFix/>
          </a:blip>
          <a:srcRect l="990" r="990"/>
          <a:stretch/>
        </p:blipFill>
        <p:spPr>
          <a:xfrm>
            <a:off x="1608538" y="891935"/>
            <a:ext cx="1664599" cy="3176198"/>
          </a:xfrm>
          <a:prstGeom prst="rect">
            <a:avLst/>
          </a:prstGeom>
          <a:noFill/>
          <a:ln>
            <a:noFill/>
          </a:ln>
        </p:spPr>
      </p:pic>
      <p:pic>
        <p:nvPicPr>
          <p:cNvPr id="451" name="Google Shape;451;p42"/>
          <p:cNvPicPr preferRelativeResize="0"/>
          <p:nvPr/>
        </p:nvPicPr>
        <p:blipFill rotWithShape="1">
          <a:blip r:embed="rId4">
            <a:alphaModFix/>
          </a:blip>
          <a:srcRect l="4813" r="12199"/>
          <a:stretch/>
        </p:blipFill>
        <p:spPr>
          <a:xfrm>
            <a:off x="1608550" y="891925"/>
            <a:ext cx="1664575" cy="3176201"/>
          </a:xfrm>
          <a:prstGeom prst="rect">
            <a:avLst/>
          </a:prstGeom>
          <a:noFill/>
          <a:ln>
            <a:noFill/>
          </a:ln>
        </p:spPr>
      </p:pic>
      <p:sp>
        <p:nvSpPr>
          <p:cNvPr id="5" name="Rectangle 2">
            <a:extLst>
              <a:ext uri="{FF2B5EF4-FFF2-40B4-BE49-F238E27FC236}">
                <a16:creationId xmlns:a16="http://schemas.microsoft.com/office/drawing/2014/main" id="{758A6ACB-8C95-DCAF-4075-8491FE1A0CF0}"/>
              </a:ext>
            </a:extLst>
          </p:cNvPr>
          <p:cNvSpPr>
            <a:spLocks noGrp="1" noChangeArrowheads="1"/>
          </p:cNvSpPr>
          <p:nvPr>
            <p:ph type="subTitle"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Role-based dashboards: Employee / Agent / Admin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Policy management and claim submission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Appointment booking &amp; scheduling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Progress tracking for claims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Email notifications for booking &amp; missed appointments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Chatbot for InsurAI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Secure login with JWT authentication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File upload &amp; document management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3">
          <a:extLst>
            <a:ext uri="{FF2B5EF4-FFF2-40B4-BE49-F238E27FC236}">
              <a16:creationId xmlns:a16="http://schemas.microsoft.com/office/drawing/2014/main" id="{58951CB1-A264-BBE2-9506-ABB786BEF08C}"/>
            </a:ext>
          </a:extLst>
        </p:cNvPr>
        <p:cNvGrpSpPr/>
        <p:nvPr/>
      </p:nvGrpSpPr>
      <p:grpSpPr>
        <a:xfrm>
          <a:off x="0" y="0"/>
          <a:ext cx="0" cy="0"/>
          <a:chOff x="0" y="0"/>
          <a:chExt cx="0" cy="0"/>
        </a:xfrm>
      </p:grpSpPr>
      <p:sp>
        <p:nvSpPr>
          <p:cNvPr id="444" name="Google Shape;444;p42">
            <a:extLst>
              <a:ext uri="{FF2B5EF4-FFF2-40B4-BE49-F238E27FC236}">
                <a16:creationId xmlns:a16="http://schemas.microsoft.com/office/drawing/2014/main" id="{6F694166-8023-0A1E-FA01-497D5870BEEC}"/>
              </a:ext>
            </a:extLst>
          </p:cNvPr>
          <p:cNvSpPr txBox="1">
            <a:spLocks noGrp="1"/>
          </p:cNvSpPr>
          <p:nvPr>
            <p:ph type="title"/>
          </p:nvPr>
        </p:nvSpPr>
        <p:spPr>
          <a:xfrm>
            <a:off x="158423" y="475794"/>
            <a:ext cx="3205500" cy="1055400"/>
          </a:xfrm>
          <a:prstGeom prst="rect">
            <a:avLst/>
          </a:prstGeom>
        </p:spPr>
        <p:txBody>
          <a:bodyPr spcFirstLastPara="1" wrap="square" lIns="91425" tIns="91425" rIns="91425" bIns="91425" anchor="t" anchorCtr="0">
            <a:noAutofit/>
          </a:bodyPr>
          <a:lstStyle/>
          <a:p>
            <a:pPr lvl="0"/>
            <a:r>
              <a:rPr lang="en-IN" dirty="0"/>
              <a:t>Benefits</a:t>
            </a:r>
            <a:endParaRPr dirty="0"/>
          </a:p>
        </p:txBody>
      </p:sp>
      <p:sp>
        <p:nvSpPr>
          <p:cNvPr id="4" name="Rectangle 2">
            <a:extLst>
              <a:ext uri="{FF2B5EF4-FFF2-40B4-BE49-F238E27FC236}">
                <a16:creationId xmlns:a16="http://schemas.microsoft.com/office/drawing/2014/main" id="{41ADB1B3-4CA1-AFA1-50DE-BE5F25E35E32}"/>
              </a:ext>
            </a:extLst>
          </p:cNvPr>
          <p:cNvSpPr>
            <a:spLocks noGrp="1" noChangeArrowheads="1"/>
          </p:cNvSpPr>
          <p:nvPr>
            <p:ph type="subTitle" idx="1"/>
          </p:nvPr>
        </p:nvSpPr>
        <p:spPr bwMode="auto">
          <a:xfrm>
            <a:off x="-146378" y="1058724"/>
            <a:ext cx="446234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Reduces manual workload in insurance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Efficient claim tracking &amp; policy assignment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Improves communication between employees &amp; agents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updates &amp; accountability with email notifications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Chatbot provides instant query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Secure, role-based, and structured system</a:t>
            </a:r>
          </a:p>
        </p:txBody>
      </p:sp>
      <p:sp>
        <p:nvSpPr>
          <p:cNvPr id="6" name="Google Shape;444;p42">
            <a:extLst>
              <a:ext uri="{FF2B5EF4-FFF2-40B4-BE49-F238E27FC236}">
                <a16:creationId xmlns:a16="http://schemas.microsoft.com/office/drawing/2014/main" id="{0FA66DCE-4001-8030-9369-64525BE983B3}"/>
              </a:ext>
            </a:extLst>
          </p:cNvPr>
          <p:cNvSpPr txBox="1">
            <a:spLocks/>
          </p:cNvSpPr>
          <p:nvPr/>
        </p:nvSpPr>
        <p:spPr>
          <a:xfrm>
            <a:off x="5780077" y="567234"/>
            <a:ext cx="3205500" cy="105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IN" dirty="0"/>
              <a:t>Future Enhancements</a:t>
            </a:r>
          </a:p>
        </p:txBody>
      </p:sp>
      <p:sp>
        <p:nvSpPr>
          <p:cNvPr id="7" name="Rectangle 2">
            <a:extLst>
              <a:ext uri="{FF2B5EF4-FFF2-40B4-BE49-F238E27FC236}">
                <a16:creationId xmlns:a16="http://schemas.microsoft.com/office/drawing/2014/main" id="{9318CBD1-B725-BA9E-F351-75C9D7A80B85}"/>
              </a:ext>
            </a:extLst>
          </p:cNvPr>
          <p:cNvSpPr txBox="1">
            <a:spLocks noChangeArrowheads="1"/>
          </p:cNvSpPr>
          <p:nvPr/>
        </p:nvSpPr>
        <p:spPr bwMode="auto">
          <a:xfrm>
            <a:off x="4038923" y="1565662"/>
            <a:ext cx="476370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airo"/>
              <a:buAutoNum type="arabicPeriod"/>
              <a:defRPr sz="1200" b="0" i="0" u="none" strike="noStrike" cap="none">
                <a:solidFill>
                  <a:schemeClr val="dk1"/>
                </a:solidFill>
                <a:latin typeface="Cairo"/>
                <a:ea typeface="Cairo"/>
                <a:cs typeface="Cairo"/>
                <a:sym typeface="Cairo"/>
              </a:defRPr>
            </a:lvl1pPr>
            <a:lvl2pPr marL="914400" marR="0" lvl="1" indent="-304800" algn="ctr" rtl="0">
              <a:lnSpc>
                <a:spcPct val="100000"/>
              </a:lnSpc>
              <a:spcBef>
                <a:spcPts val="0"/>
              </a:spcBef>
              <a:spcAft>
                <a:spcPts val="0"/>
              </a:spcAft>
              <a:buClr>
                <a:schemeClr val="dk1"/>
              </a:buClr>
              <a:buSzPts val="1200"/>
              <a:buFont typeface="Cairo"/>
              <a:buAutoNum type="alphaLcPeriod"/>
              <a:defRPr sz="1200" b="0" i="0" u="none" strike="noStrike" cap="none">
                <a:solidFill>
                  <a:schemeClr val="dk1"/>
                </a:solidFill>
                <a:latin typeface="Cairo"/>
                <a:ea typeface="Cairo"/>
                <a:cs typeface="Cairo"/>
                <a:sym typeface="Cairo"/>
              </a:defRPr>
            </a:lvl2pPr>
            <a:lvl3pPr marL="1371600" marR="0" lvl="2" indent="-304800" algn="ctr" rtl="0">
              <a:lnSpc>
                <a:spcPct val="100000"/>
              </a:lnSpc>
              <a:spcBef>
                <a:spcPts val="0"/>
              </a:spcBef>
              <a:spcAft>
                <a:spcPts val="0"/>
              </a:spcAft>
              <a:buClr>
                <a:schemeClr val="dk1"/>
              </a:buClr>
              <a:buSzPts val="1200"/>
              <a:buFont typeface="Cairo"/>
              <a:buAutoNum type="romanLcPeriod"/>
              <a:defRPr sz="1200" b="0" i="0" u="none" strike="noStrike" cap="none">
                <a:solidFill>
                  <a:schemeClr val="dk1"/>
                </a:solidFill>
                <a:latin typeface="Cairo"/>
                <a:ea typeface="Cairo"/>
                <a:cs typeface="Cairo"/>
                <a:sym typeface="Cairo"/>
              </a:defRPr>
            </a:lvl3pPr>
            <a:lvl4pPr marL="1828800" marR="0" lvl="3" indent="-304800" algn="ctr" rtl="0">
              <a:lnSpc>
                <a:spcPct val="100000"/>
              </a:lnSpc>
              <a:spcBef>
                <a:spcPts val="0"/>
              </a:spcBef>
              <a:spcAft>
                <a:spcPts val="0"/>
              </a:spcAft>
              <a:buClr>
                <a:schemeClr val="dk1"/>
              </a:buClr>
              <a:buSzPts val="1200"/>
              <a:buFont typeface="Cairo"/>
              <a:buAutoNum type="arabicPeriod"/>
              <a:defRPr sz="1200" b="0" i="0" u="none" strike="noStrike" cap="none">
                <a:solidFill>
                  <a:schemeClr val="dk1"/>
                </a:solidFill>
                <a:latin typeface="Cairo"/>
                <a:ea typeface="Cairo"/>
                <a:cs typeface="Cairo"/>
                <a:sym typeface="Cairo"/>
              </a:defRPr>
            </a:lvl4pPr>
            <a:lvl5pPr marL="2286000" marR="0" lvl="4" indent="-304800" algn="ctr" rtl="0">
              <a:lnSpc>
                <a:spcPct val="100000"/>
              </a:lnSpc>
              <a:spcBef>
                <a:spcPts val="0"/>
              </a:spcBef>
              <a:spcAft>
                <a:spcPts val="0"/>
              </a:spcAft>
              <a:buClr>
                <a:schemeClr val="dk1"/>
              </a:buClr>
              <a:buSzPts val="1200"/>
              <a:buFont typeface="Cairo"/>
              <a:buAutoNum type="alphaLcPeriod"/>
              <a:defRPr sz="1200" b="0" i="0" u="none" strike="noStrike" cap="none">
                <a:solidFill>
                  <a:schemeClr val="dk1"/>
                </a:solidFill>
                <a:latin typeface="Cairo"/>
                <a:ea typeface="Cairo"/>
                <a:cs typeface="Cairo"/>
                <a:sym typeface="Cairo"/>
              </a:defRPr>
            </a:lvl5pPr>
            <a:lvl6pPr marL="2743200" marR="0" lvl="5" indent="-304800" algn="ctr" rtl="0">
              <a:lnSpc>
                <a:spcPct val="100000"/>
              </a:lnSpc>
              <a:spcBef>
                <a:spcPts val="0"/>
              </a:spcBef>
              <a:spcAft>
                <a:spcPts val="0"/>
              </a:spcAft>
              <a:buClr>
                <a:schemeClr val="dk1"/>
              </a:buClr>
              <a:buSzPts val="1200"/>
              <a:buFont typeface="Cairo"/>
              <a:buAutoNum type="romanLcPeriod"/>
              <a:defRPr sz="1200" b="0" i="0" u="none" strike="noStrike" cap="none">
                <a:solidFill>
                  <a:schemeClr val="dk1"/>
                </a:solidFill>
                <a:latin typeface="Cairo"/>
                <a:ea typeface="Cairo"/>
                <a:cs typeface="Cairo"/>
                <a:sym typeface="Cairo"/>
              </a:defRPr>
            </a:lvl6pPr>
            <a:lvl7pPr marL="3200400" marR="0" lvl="6" indent="-304800" algn="ctr" rtl="0">
              <a:lnSpc>
                <a:spcPct val="100000"/>
              </a:lnSpc>
              <a:spcBef>
                <a:spcPts val="0"/>
              </a:spcBef>
              <a:spcAft>
                <a:spcPts val="0"/>
              </a:spcAft>
              <a:buClr>
                <a:schemeClr val="dk1"/>
              </a:buClr>
              <a:buSzPts val="1200"/>
              <a:buFont typeface="Cairo"/>
              <a:buAutoNum type="arabicPeriod"/>
              <a:defRPr sz="1200" b="0" i="0" u="none" strike="noStrike" cap="none">
                <a:solidFill>
                  <a:schemeClr val="dk1"/>
                </a:solidFill>
                <a:latin typeface="Cairo"/>
                <a:ea typeface="Cairo"/>
                <a:cs typeface="Cairo"/>
                <a:sym typeface="Cairo"/>
              </a:defRPr>
            </a:lvl7pPr>
            <a:lvl8pPr marL="3657600" marR="0" lvl="7" indent="-304800" algn="ctr" rtl="0">
              <a:lnSpc>
                <a:spcPct val="100000"/>
              </a:lnSpc>
              <a:spcBef>
                <a:spcPts val="0"/>
              </a:spcBef>
              <a:spcAft>
                <a:spcPts val="0"/>
              </a:spcAft>
              <a:buClr>
                <a:schemeClr val="dk1"/>
              </a:buClr>
              <a:buSzPts val="1200"/>
              <a:buFont typeface="Cairo"/>
              <a:buAutoNum type="alphaLcPeriod"/>
              <a:defRPr sz="1200" b="0" i="0" u="none" strike="noStrike" cap="none">
                <a:solidFill>
                  <a:schemeClr val="dk1"/>
                </a:solidFill>
                <a:latin typeface="Cairo"/>
                <a:ea typeface="Cairo"/>
                <a:cs typeface="Cairo"/>
                <a:sym typeface="Cairo"/>
              </a:defRPr>
            </a:lvl8pPr>
            <a:lvl9pPr marL="4114800" marR="0" lvl="8" indent="-304800" algn="ctr" rtl="0">
              <a:lnSpc>
                <a:spcPct val="100000"/>
              </a:lnSpc>
              <a:spcBef>
                <a:spcPts val="0"/>
              </a:spcBef>
              <a:spcAft>
                <a:spcPts val="0"/>
              </a:spcAft>
              <a:buClr>
                <a:schemeClr val="dk1"/>
              </a:buClr>
              <a:buSzPts val="1200"/>
              <a:buFont typeface="Cairo"/>
              <a:buAutoNum type="romanLcPeriod"/>
              <a:defRPr sz="1200" b="0" i="0" u="none" strike="noStrike" cap="none">
                <a:solidFill>
                  <a:schemeClr val="dk1"/>
                </a:solidFill>
                <a:latin typeface="Cairo"/>
                <a:ea typeface="Cairo"/>
                <a:cs typeface="Cairo"/>
                <a:sym typeface="Cairo"/>
              </a:defRPr>
            </a:lvl9pPr>
          </a:lstStyle>
          <a:p>
            <a:r>
              <a:rPr lang="en-US" sz="1800" dirty="0"/>
              <a:t>Fully AI-powered chatbot with natural language queries</a:t>
            </a:r>
          </a:p>
          <a:p>
            <a:r>
              <a:rPr lang="en-US" sz="1800" dirty="0"/>
              <a:t>Analytics dashboard for claims, policies, and appointments</a:t>
            </a:r>
          </a:p>
          <a:p>
            <a:r>
              <a:rPr lang="en-US" sz="1800" dirty="0"/>
              <a:t>Mobile app for employees and agents</a:t>
            </a:r>
          </a:p>
          <a:p>
            <a:r>
              <a:rPr lang="en-US" sz="1800" dirty="0"/>
              <a:t>SMS notifications for appointments</a:t>
            </a:r>
          </a:p>
          <a:p>
            <a:r>
              <a:rPr lang="en-US" sz="1800" dirty="0"/>
              <a:t>Machine Learning for claim risk assessment and fraud detection</a:t>
            </a:r>
          </a:p>
        </p:txBody>
      </p:sp>
    </p:spTree>
    <p:extLst>
      <p:ext uri="{BB962C8B-B14F-4D97-AF65-F5344CB8AC3E}">
        <p14:creationId xmlns:p14="http://schemas.microsoft.com/office/powerpoint/2010/main" val="3335214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 name="Title 4">
            <a:extLst>
              <a:ext uri="{FF2B5EF4-FFF2-40B4-BE49-F238E27FC236}">
                <a16:creationId xmlns:a16="http://schemas.microsoft.com/office/drawing/2014/main" id="{1D90D58A-5A85-941A-BB83-7991065407CF}"/>
              </a:ext>
            </a:extLst>
          </p:cNvPr>
          <p:cNvSpPr>
            <a:spLocks noGrp="1"/>
          </p:cNvSpPr>
          <p:nvPr>
            <p:ph type="title"/>
          </p:nvPr>
        </p:nvSpPr>
        <p:spPr/>
        <p:txBody>
          <a:bodyPr/>
          <a:lstStyle/>
          <a:p>
            <a:r>
              <a:rPr lang="en-IN" dirty="0"/>
              <a:t>Conclusion</a:t>
            </a:r>
          </a:p>
        </p:txBody>
      </p:sp>
      <p:sp>
        <p:nvSpPr>
          <p:cNvPr id="16" name="Rectangle 1">
            <a:extLst>
              <a:ext uri="{FF2B5EF4-FFF2-40B4-BE49-F238E27FC236}">
                <a16:creationId xmlns:a16="http://schemas.microsoft.com/office/drawing/2014/main" id="{DF5B1BCA-5DDC-80A8-724F-E8F3D9181F51}"/>
              </a:ext>
            </a:extLst>
          </p:cNvPr>
          <p:cNvSpPr>
            <a:spLocks noGrp="1" noChangeArrowheads="1"/>
          </p:cNvSpPr>
          <p:nvPr>
            <p:ph type="subTitle"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InsurAI: Complete AI-assisted insurance management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Automates policies, claims, and appointments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Role-based dashboards enhance efficiency and transparency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Integrated chatbot and email notifications improve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Scalable and secure system for modern insurance workflows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69" name="Google Shape;269;p31"/>
          <p:cNvSpPr txBox="1">
            <a:spLocks noGrp="1"/>
          </p:cNvSpPr>
          <p:nvPr>
            <p:ph type="title" idx="2"/>
          </p:nvPr>
        </p:nvSpPr>
        <p:spPr>
          <a:xfrm>
            <a:off x="720000"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70" name="Google Shape;270;p31"/>
          <p:cNvSpPr txBox="1">
            <a:spLocks noGrp="1"/>
          </p:cNvSpPr>
          <p:nvPr>
            <p:ph type="title" idx="3"/>
          </p:nvPr>
        </p:nvSpPr>
        <p:spPr>
          <a:xfrm>
            <a:off x="720000" y="29904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271" name="Google Shape;271;p31"/>
          <p:cNvSpPr txBox="1">
            <a:spLocks noGrp="1"/>
          </p:cNvSpPr>
          <p:nvPr>
            <p:ph type="title" idx="4"/>
          </p:nvPr>
        </p:nvSpPr>
        <p:spPr>
          <a:xfrm>
            <a:off x="3306000"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272" name="Google Shape;272;p31"/>
          <p:cNvSpPr txBox="1">
            <a:spLocks noGrp="1"/>
          </p:cNvSpPr>
          <p:nvPr>
            <p:ph type="title" idx="5"/>
          </p:nvPr>
        </p:nvSpPr>
        <p:spPr>
          <a:xfrm>
            <a:off x="3306000" y="29904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273" name="Google Shape;273;p31"/>
          <p:cNvSpPr txBox="1">
            <a:spLocks noGrp="1"/>
          </p:cNvSpPr>
          <p:nvPr>
            <p:ph type="title" idx="6"/>
          </p:nvPr>
        </p:nvSpPr>
        <p:spPr>
          <a:xfrm>
            <a:off x="5892000" y="14808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274" name="Google Shape;274;p31"/>
          <p:cNvSpPr txBox="1">
            <a:spLocks noGrp="1"/>
          </p:cNvSpPr>
          <p:nvPr>
            <p:ph type="title" idx="7"/>
          </p:nvPr>
        </p:nvSpPr>
        <p:spPr>
          <a:xfrm>
            <a:off x="5892000" y="2990491"/>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06</a:t>
            </a:r>
            <a:endParaRPr/>
          </a:p>
        </p:txBody>
      </p:sp>
      <p:sp>
        <p:nvSpPr>
          <p:cNvPr id="275" name="Google Shape;275;p31"/>
          <p:cNvSpPr txBox="1">
            <a:spLocks noGrp="1"/>
          </p:cNvSpPr>
          <p:nvPr>
            <p:ph type="subTitle" idx="1"/>
          </p:nvPr>
        </p:nvSpPr>
        <p:spPr>
          <a:xfrm>
            <a:off x="720000" y="2026450"/>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276" name="Google Shape;276;p31"/>
          <p:cNvSpPr txBox="1">
            <a:spLocks noGrp="1"/>
          </p:cNvSpPr>
          <p:nvPr>
            <p:ph type="subTitle" idx="8"/>
          </p:nvPr>
        </p:nvSpPr>
        <p:spPr>
          <a:xfrm>
            <a:off x="3306000" y="2026450"/>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277" name="Google Shape;277;p31"/>
          <p:cNvSpPr txBox="1">
            <a:spLocks noGrp="1"/>
          </p:cNvSpPr>
          <p:nvPr>
            <p:ph type="subTitle" idx="9"/>
          </p:nvPr>
        </p:nvSpPr>
        <p:spPr>
          <a:xfrm>
            <a:off x="5892000" y="2026450"/>
            <a:ext cx="2532000" cy="50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Budget</a:t>
            </a:r>
            <a:endParaRPr/>
          </a:p>
        </p:txBody>
      </p:sp>
      <p:sp>
        <p:nvSpPr>
          <p:cNvPr id="278" name="Google Shape;278;p31"/>
          <p:cNvSpPr txBox="1">
            <a:spLocks noGrp="1"/>
          </p:cNvSpPr>
          <p:nvPr>
            <p:ph type="subTitle" idx="13"/>
          </p:nvPr>
        </p:nvSpPr>
        <p:spPr>
          <a:xfrm>
            <a:off x="720000" y="3544900"/>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Solutions</a:t>
            </a:r>
            <a:endParaRPr/>
          </a:p>
        </p:txBody>
      </p:sp>
      <p:sp>
        <p:nvSpPr>
          <p:cNvPr id="279" name="Google Shape;279;p31"/>
          <p:cNvSpPr txBox="1">
            <a:spLocks noGrp="1"/>
          </p:cNvSpPr>
          <p:nvPr>
            <p:ph type="subTitle" idx="14"/>
          </p:nvPr>
        </p:nvSpPr>
        <p:spPr>
          <a:xfrm>
            <a:off x="3306000" y="3544900"/>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Communication plan</a:t>
            </a:r>
            <a:endParaRPr/>
          </a:p>
        </p:txBody>
      </p:sp>
      <p:sp>
        <p:nvSpPr>
          <p:cNvPr id="280" name="Google Shape;280;p31"/>
          <p:cNvSpPr txBox="1">
            <a:spLocks noGrp="1"/>
          </p:cNvSpPr>
          <p:nvPr>
            <p:ph type="subTitle" idx="15"/>
          </p:nvPr>
        </p:nvSpPr>
        <p:spPr>
          <a:xfrm>
            <a:off x="5892000" y="3544900"/>
            <a:ext cx="2532000" cy="49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6" name="Google Shape;286;p32"/>
          <p:cNvSpPr txBox="1">
            <a:spLocks noGrp="1"/>
          </p:cNvSpPr>
          <p:nvPr>
            <p:ph type="title"/>
          </p:nvPr>
        </p:nvSpPr>
        <p:spPr>
          <a:xfrm>
            <a:off x="0" y="0"/>
            <a:ext cx="4577781" cy="989700"/>
          </a:xfrm>
          <a:prstGeom prst="rect">
            <a:avLst/>
          </a:prstGeom>
        </p:spPr>
        <p:txBody>
          <a:bodyPr spcFirstLastPara="1" wrap="square" lIns="91425" tIns="91425" rIns="91425" bIns="91425" anchor="b" anchorCtr="0">
            <a:noAutofit/>
          </a:bodyPr>
          <a:lstStyle/>
          <a:p>
            <a:pPr lvl="0"/>
            <a:r>
              <a:rPr lang="en-IN" dirty="0"/>
              <a:t>Employee Dashboard</a:t>
            </a:r>
            <a:endParaRPr dirty="0"/>
          </a:p>
        </p:txBody>
      </p:sp>
      <p:sp>
        <p:nvSpPr>
          <p:cNvPr id="287" name="Google Shape;287;p32"/>
          <p:cNvSpPr txBox="1">
            <a:spLocks noGrp="1"/>
          </p:cNvSpPr>
          <p:nvPr>
            <p:ph type="subTitle" idx="1"/>
          </p:nvPr>
        </p:nvSpPr>
        <p:spPr>
          <a:xfrm>
            <a:off x="623304" y="982752"/>
            <a:ext cx="5331447" cy="2298300"/>
          </a:xfrm>
          <a:prstGeom prst="rect">
            <a:avLst/>
          </a:prstGeom>
        </p:spPr>
        <p:txBody>
          <a:bodyPr spcFirstLastPara="1" wrap="square" lIns="91425" tIns="91425" rIns="91425" bIns="91425" anchor="t" anchorCtr="0">
            <a:noAutofit/>
          </a:bodyPr>
          <a:lstStyle/>
          <a:p>
            <a:pPr marL="152400" indent="0">
              <a:buNone/>
            </a:pPr>
            <a:r>
              <a:rPr lang="en-US" sz="1400" b="1" dirty="0"/>
              <a:t>Modules:</a:t>
            </a:r>
          </a:p>
          <a:p>
            <a:pPr marL="152400" indent="0">
              <a:buNone/>
            </a:pPr>
            <a:endParaRPr lang="en-US" dirty="0"/>
          </a:p>
          <a:p>
            <a:r>
              <a:rPr lang="en-US" b="1" dirty="0"/>
              <a:t>My Policies:</a:t>
            </a:r>
            <a:r>
              <a:rPr lang="en-US" dirty="0"/>
              <a:t> View policies assigned by admin.</a:t>
            </a:r>
          </a:p>
          <a:p>
            <a:r>
              <a:rPr lang="en-US" b="1" dirty="0"/>
              <a:t>Claims:</a:t>
            </a:r>
            <a:endParaRPr lang="en-US" dirty="0"/>
          </a:p>
          <a:p>
            <a:pPr lvl="1" algn="l">
              <a:buFont typeface="Arial" panose="020B0604020202020204" pitchFamily="34" charset="0"/>
              <a:buChar char="•"/>
            </a:pPr>
            <a:r>
              <a:rPr lang="en-US" dirty="0"/>
              <a:t>Submit claim: description, amount, select policy, multiple files</a:t>
            </a:r>
          </a:p>
          <a:p>
            <a:pPr lvl="1" algn="l">
              <a:buFont typeface="Arial" panose="020B0604020202020204" pitchFamily="34" charset="0"/>
              <a:buChar char="•"/>
            </a:pPr>
            <a:r>
              <a:rPr lang="en-US" dirty="0"/>
              <a:t>View submitted claims: claim number, description, amount, policy, date/time, assigned agent</a:t>
            </a:r>
          </a:p>
          <a:p>
            <a:pPr lvl="1" algn="l">
              <a:buFont typeface="Arial" panose="020B0604020202020204" pitchFamily="34" charset="0"/>
              <a:buChar char="•"/>
            </a:pPr>
            <a:r>
              <a:rPr lang="en-US" b="1" dirty="0"/>
              <a:t>Progress Notes:</a:t>
            </a:r>
            <a:r>
              <a:rPr lang="en-US" dirty="0"/>
              <a:t> Tracks claim from submission → agent assignment → updates by agent</a:t>
            </a:r>
          </a:p>
          <a:p>
            <a:r>
              <a:rPr lang="en-US" b="1" dirty="0"/>
              <a:t>Book Appointment:</a:t>
            </a:r>
            <a:endParaRPr lang="en-US" dirty="0"/>
          </a:p>
          <a:p>
            <a:pPr lvl="1" algn="l">
              <a:buFont typeface="Arial" panose="020B0604020202020204" pitchFamily="34" charset="0"/>
              <a:buChar char="•"/>
            </a:pPr>
            <a:r>
              <a:rPr lang="en-US" dirty="0"/>
              <a:t>View agent free slots</a:t>
            </a:r>
          </a:p>
          <a:p>
            <a:pPr lvl="1" algn="l">
              <a:buFont typeface="Arial" panose="020B0604020202020204" pitchFamily="34" charset="0"/>
              <a:buChar char="•"/>
            </a:pPr>
            <a:r>
              <a:rPr lang="en-US" dirty="0"/>
              <a:t>Book preferred slot</a:t>
            </a:r>
          </a:p>
          <a:p>
            <a:pPr lvl="1" algn="l">
              <a:buFont typeface="Arial" panose="020B0604020202020204" pitchFamily="34" charset="0"/>
              <a:buChar char="•"/>
            </a:pPr>
            <a:r>
              <a:rPr lang="en-US" b="1" dirty="0"/>
              <a:t>Email notification sent to agent</a:t>
            </a:r>
            <a:endParaRPr lang="en-US" dirty="0"/>
          </a:p>
          <a:p>
            <a:pPr lvl="1" algn="l">
              <a:buFont typeface="Arial" panose="020B0604020202020204" pitchFamily="34" charset="0"/>
              <a:buChar char="•"/>
            </a:pPr>
            <a:r>
              <a:rPr lang="en-US" dirty="0"/>
              <a:t>Agent updates appointment status within 15 mins → else marked “Missed” and emailed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421B8BDD-95C6-4046-7BAD-E55B39C72867}"/>
            </a:ext>
          </a:extLst>
        </p:cNvPr>
        <p:cNvGrpSpPr/>
        <p:nvPr/>
      </p:nvGrpSpPr>
      <p:grpSpPr>
        <a:xfrm>
          <a:off x="0" y="0"/>
          <a:ext cx="0" cy="0"/>
          <a:chOff x="0" y="0"/>
          <a:chExt cx="0" cy="0"/>
        </a:xfrm>
      </p:grpSpPr>
      <p:sp>
        <p:nvSpPr>
          <p:cNvPr id="286" name="Google Shape;286;p32">
            <a:extLst>
              <a:ext uri="{FF2B5EF4-FFF2-40B4-BE49-F238E27FC236}">
                <a16:creationId xmlns:a16="http://schemas.microsoft.com/office/drawing/2014/main" id="{A115A89A-5775-B0CF-68F7-78EB96600A89}"/>
              </a:ext>
            </a:extLst>
          </p:cNvPr>
          <p:cNvSpPr txBox="1">
            <a:spLocks noGrp="1"/>
          </p:cNvSpPr>
          <p:nvPr>
            <p:ph type="title"/>
          </p:nvPr>
        </p:nvSpPr>
        <p:spPr>
          <a:xfrm>
            <a:off x="0" y="0"/>
            <a:ext cx="3993300" cy="989700"/>
          </a:xfrm>
          <a:prstGeom prst="rect">
            <a:avLst/>
          </a:prstGeom>
        </p:spPr>
        <p:txBody>
          <a:bodyPr spcFirstLastPara="1" wrap="square" lIns="91425" tIns="91425" rIns="91425" bIns="91425" anchor="b" anchorCtr="0">
            <a:noAutofit/>
          </a:bodyPr>
          <a:lstStyle/>
          <a:p>
            <a:pPr lvl="0"/>
            <a:r>
              <a:rPr lang="en-IN" dirty="0"/>
              <a:t>Admin Dashboard</a:t>
            </a:r>
            <a:endParaRPr dirty="0"/>
          </a:p>
        </p:txBody>
      </p:sp>
      <p:sp>
        <p:nvSpPr>
          <p:cNvPr id="287" name="Google Shape;287;p32">
            <a:extLst>
              <a:ext uri="{FF2B5EF4-FFF2-40B4-BE49-F238E27FC236}">
                <a16:creationId xmlns:a16="http://schemas.microsoft.com/office/drawing/2014/main" id="{EB5AA5BB-165F-93DE-E03F-958DF3380AD6}"/>
              </a:ext>
            </a:extLst>
          </p:cNvPr>
          <p:cNvSpPr txBox="1">
            <a:spLocks noGrp="1"/>
          </p:cNvSpPr>
          <p:nvPr>
            <p:ph type="subTitle" idx="1"/>
          </p:nvPr>
        </p:nvSpPr>
        <p:spPr>
          <a:xfrm>
            <a:off x="819409" y="1068228"/>
            <a:ext cx="3993300" cy="2298300"/>
          </a:xfrm>
          <a:prstGeom prst="rect">
            <a:avLst/>
          </a:prstGeom>
        </p:spPr>
        <p:txBody>
          <a:bodyPr spcFirstLastPara="1" wrap="square" lIns="91425" tIns="91425" rIns="91425" bIns="91425" anchor="t" anchorCtr="0">
            <a:noAutofit/>
          </a:bodyPr>
          <a:lstStyle/>
          <a:p>
            <a:pPr marL="152400" indent="0">
              <a:buNone/>
            </a:pPr>
            <a:r>
              <a:rPr lang="en-US" sz="1400" b="1" dirty="0"/>
              <a:t>Modules:</a:t>
            </a:r>
          </a:p>
          <a:p>
            <a:pPr marL="152400" indent="0">
              <a:buNone/>
            </a:pPr>
            <a:endParaRPr lang="en-US" sz="1400" dirty="0"/>
          </a:p>
          <a:p>
            <a:r>
              <a:rPr lang="en-US" b="1" dirty="0"/>
              <a:t>Policy Management:</a:t>
            </a:r>
            <a:endParaRPr lang="en-US" dirty="0"/>
          </a:p>
          <a:p>
            <a:pPr lvl="1" algn="l">
              <a:buFont typeface="Arial" panose="020B0604020202020204" pitchFamily="34" charset="0"/>
              <a:buChar char="•"/>
            </a:pPr>
            <a:r>
              <a:rPr lang="en-US" dirty="0"/>
              <a:t>Create/view policies with name, code, type, premium, coverage, dates, risk, renewal options, notes</a:t>
            </a:r>
          </a:p>
          <a:p>
            <a:r>
              <a:rPr lang="en-US" b="1" dirty="0"/>
              <a:t>Claims Management:</a:t>
            </a:r>
            <a:endParaRPr lang="en-US" dirty="0"/>
          </a:p>
          <a:p>
            <a:pPr lvl="1" algn="l">
              <a:buFont typeface="Arial" panose="020B0604020202020204" pitchFamily="34" charset="0"/>
              <a:buChar char="•"/>
            </a:pPr>
            <a:r>
              <a:rPr lang="en-US" dirty="0"/>
              <a:t>View all claims</a:t>
            </a:r>
          </a:p>
          <a:p>
            <a:pPr lvl="1" algn="l">
              <a:buFont typeface="Arial" panose="020B0604020202020204" pitchFamily="34" charset="0"/>
              <a:buChar char="•"/>
            </a:pPr>
            <a:r>
              <a:rPr lang="en-US" dirty="0"/>
              <a:t>Assign agent to each claim</a:t>
            </a:r>
          </a:p>
          <a:p>
            <a:pPr lvl="1" algn="l">
              <a:buFont typeface="Arial" panose="020B0604020202020204" pitchFamily="34" charset="0"/>
              <a:buChar char="•"/>
            </a:pPr>
            <a:r>
              <a:rPr lang="en-US" dirty="0"/>
              <a:t>Approve/Reject claim</a:t>
            </a:r>
          </a:p>
          <a:p>
            <a:r>
              <a:rPr lang="en-US" b="1" dirty="0"/>
              <a:t>Agents Management:</a:t>
            </a:r>
            <a:endParaRPr lang="en-US" dirty="0"/>
          </a:p>
          <a:p>
            <a:pPr lvl="1" algn="l">
              <a:buFont typeface="Arial" panose="020B0604020202020204" pitchFamily="34" charset="0"/>
              <a:buChar char="•"/>
            </a:pPr>
            <a:r>
              <a:rPr lang="en-US" dirty="0"/>
              <a:t>View all agents and their details</a:t>
            </a:r>
          </a:p>
        </p:txBody>
      </p:sp>
    </p:spTree>
    <p:extLst>
      <p:ext uri="{BB962C8B-B14F-4D97-AF65-F5344CB8AC3E}">
        <p14:creationId xmlns:p14="http://schemas.microsoft.com/office/powerpoint/2010/main" val="325590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BE62DBFB-9045-2A62-5763-B6CAEFAAA10C}"/>
            </a:ext>
          </a:extLst>
        </p:cNvPr>
        <p:cNvGrpSpPr/>
        <p:nvPr/>
      </p:nvGrpSpPr>
      <p:grpSpPr>
        <a:xfrm>
          <a:off x="0" y="0"/>
          <a:ext cx="0" cy="0"/>
          <a:chOff x="0" y="0"/>
          <a:chExt cx="0" cy="0"/>
        </a:xfrm>
      </p:grpSpPr>
      <p:sp>
        <p:nvSpPr>
          <p:cNvPr id="286" name="Google Shape;286;p32">
            <a:extLst>
              <a:ext uri="{FF2B5EF4-FFF2-40B4-BE49-F238E27FC236}">
                <a16:creationId xmlns:a16="http://schemas.microsoft.com/office/drawing/2014/main" id="{06DEDCF2-7877-F09C-F54B-FEF4CFFD038C}"/>
              </a:ext>
            </a:extLst>
          </p:cNvPr>
          <p:cNvSpPr txBox="1">
            <a:spLocks noGrp="1"/>
          </p:cNvSpPr>
          <p:nvPr>
            <p:ph type="title"/>
          </p:nvPr>
        </p:nvSpPr>
        <p:spPr>
          <a:xfrm>
            <a:off x="0" y="0"/>
            <a:ext cx="3993300" cy="989700"/>
          </a:xfrm>
          <a:prstGeom prst="rect">
            <a:avLst/>
          </a:prstGeom>
        </p:spPr>
        <p:txBody>
          <a:bodyPr spcFirstLastPara="1" wrap="square" lIns="91425" tIns="91425" rIns="91425" bIns="91425" anchor="b" anchorCtr="0">
            <a:noAutofit/>
          </a:bodyPr>
          <a:lstStyle/>
          <a:p>
            <a:pPr lvl="0"/>
            <a:r>
              <a:rPr lang="en-IN" dirty="0"/>
              <a:t>Agent Dashboard</a:t>
            </a:r>
            <a:endParaRPr dirty="0"/>
          </a:p>
        </p:txBody>
      </p:sp>
      <p:sp>
        <p:nvSpPr>
          <p:cNvPr id="287" name="Google Shape;287;p32">
            <a:extLst>
              <a:ext uri="{FF2B5EF4-FFF2-40B4-BE49-F238E27FC236}">
                <a16:creationId xmlns:a16="http://schemas.microsoft.com/office/drawing/2014/main" id="{DD7B932F-70F8-7913-9ABF-F9A854A700BC}"/>
              </a:ext>
            </a:extLst>
          </p:cNvPr>
          <p:cNvSpPr txBox="1">
            <a:spLocks noGrp="1"/>
          </p:cNvSpPr>
          <p:nvPr>
            <p:ph type="subTitle" idx="1"/>
          </p:nvPr>
        </p:nvSpPr>
        <p:spPr>
          <a:xfrm>
            <a:off x="670725" y="989700"/>
            <a:ext cx="5417841" cy="2298300"/>
          </a:xfrm>
          <a:prstGeom prst="rect">
            <a:avLst/>
          </a:prstGeom>
        </p:spPr>
        <p:txBody>
          <a:bodyPr spcFirstLastPara="1" wrap="square" lIns="91425" tIns="91425" rIns="91425" bIns="91425" anchor="t" anchorCtr="0">
            <a:noAutofit/>
          </a:bodyPr>
          <a:lstStyle/>
          <a:p>
            <a:pPr marL="152400" indent="0">
              <a:buNone/>
            </a:pPr>
            <a:r>
              <a:rPr lang="en-US" b="1" dirty="0"/>
              <a:t>Modules:</a:t>
            </a:r>
          </a:p>
          <a:p>
            <a:pPr marL="152400" indent="0">
              <a:buNone/>
            </a:pPr>
            <a:endParaRPr lang="en-US" dirty="0"/>
          </a:p>
          <a:p>
            <a:r>
              <a:rPr lang="en-US" b="1" dirty="0"/>
              <a:t>Assigned Claims:</a:t>
            </a:r>
            <a:endParaRPr lang="en-US" dirty="0"/>
          </a:p>
          <a:p>
            <a:pPr lvl="1" algn="l">
              <a:buFont typeface="Arial" panose="020B0604020202020204" pitchFamily="34" charset="0"/>
              <a:buChar char="•"/>
            </a:pPr>
            <a:r>
              <a:rPr lang="en-US" dirty="0"/>
              <a:t>View claims assigned by admin</a:t>
            </a:r>
          </a:p>
          <a:p>
            <a:pPr lvl="1" algn="l">
              <a:buFont typeface="Arial" panose="020B0604020202020204" pitchFamily="34" charset="0"/>
              <a:buChar char="•"/>
            </a:pPr>
            <a:r>
              <a:rPr lang="en-US" dirty="0"/>
              <a:t>Access uploaded documents</a:t>
            </a:r>
          </a:p>
          <a:p>
            <a:pPr lvl="1" algn="l">
              <a:buFont typeface="Arial" panose="020B0604020202020204" pitchFamily="34" charset="0"/>
              <a:buChar char="•"/>
            </a:pPr>
            <a:r>
              <a:rPr lang="en-US" dirty="0"/>
              <a:t>Add progress notes &amp; process the claim</a:t>
            </a:r>
          </a:p>
          <a:p>
            <a:r>
              <a:rPr lang="en-US" b="1" dirty="0"/>
              <a:t>Appointments:</a:t>
            </a:r>
            <a:endParaRPr lang="en-US" dirty="0"/>
          </a:p>
          <a:p>
            <a:pPr lvl="1" algn="l">
              <a:buFont typeface="Arial" panose="020B0604020202020204" pitchFamily="34" charset="0"/>
              <a:buChar char="•"/>
            </a:pPr>
            <a:r>
              <a:rPr lang="en-US" dirty="0"/>
              <a:t>View appointments booked by employees</a:t>
            </a:r>
          </a:p>
          <a:p>
            <a:pPr lvl="1" algn="l">
              <a:buFont typeface="Arial" panose="020B0604020202020204" pitchFamily="34" charset="0"/>
              <a:buChar char="•"/>
            </a:pPr>
            <a:r>
              <a:rPr lang="en-US" dirty="0"/>
              <a:t>Receive email notifications for new bookings</a:t>
            </a:r>
          </a:p>
          <a:p>
            <a:pPr lvl="1" algn="l">
              <a:buFont typeface="Arial" panose="020B0604020202020204" pitchFamily="34" charset="0"/>
              <a:buChar char="•"/>
            </a:pPr>
            <a:r>
              <a:rPr lang="en-US" dirty="0"/>
              <a:t>Update status within 15 mins after completing a appointment (Missed if not updated)</a:t>
            </a:r>
          </a:p>
          <a:p>
            <a:r>
              <a:rPr lang="en-US" b="1" dirty="0"/>
              <a:t>Free Time Schedule:</a:t>
            </a:r>
            <a:endParaRPr lang="en-US" dirty="0"/>
          </a:p>
          <a:p>
            <a:pPr lvl="1" algn="l">
              <a:buFont typeface="Arial" panose="020B0604020202020204" pitchFamily="34" charset="0"/>
              <a:buChar char="•"/>
            </a:pPr>
            <a:r>
              <a:rPr lang="en-US" dirty="0"/>
              <a:t>Set weekly availability (On/Off toggle for leave)</a:t>
            </a:r>
          </a:p>
          <a:p>
            <a:pPr lvl="1" algn="l">
              <a:buFont typeface="Arial" panose="020B0604020202020204" pitchFamily="34" charset="0"/>
              <a:buChar char="•"/>
            </a:pPr>
            <a:r>
              <a:rPr lang="en-US" dirty="0"/>
              <a:t>Edit/Delete slots</a:t>
            </a:r>
          </a:p>
          <a:p>
            <a:pPr lvl="1" algn="l">
              <a:buFont typeface="Arial" panose="020B0604020202020204" pitchFamily="34" charset="0"/>
              <a:buChar char="•"/>
            </a:pPr>
            <a:r>
              <a:rPr lang="en-US" dirty="0"/>
              <a:t>Only active slots visible to employees</a:t>
            </a:r>
          </a:p>
        </p:txBody>
      </p:sp>
    </p:spTree>
    <p:extLst>
      <p:ext uri="{BB962C8B-B14F-4D97-AF65-F5344CB8AC3E}">
        <p14:creationId xmlns:p14="http://schemas.microsoft.com/office/powerpoint/2010/main" val="3447492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3"/>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294" name="Google Shape;294;p33"/>
          <p:cNvSpPr txBox="1">
            <a:spLocks noGrp="1"/>
          </p:cNvSpPr>
          <p:nvPr>
            <p:ph type="title" idx="2"/>
          </p:nvPr>
        </p:nvSpPr>
        <p:spPr>
          <a:xfrm>
            <a:off x="193992" y="799893"/>
            <a:ext cx="5462585" cy="881400"/>
          </a:xfrm>
          <a:prstGeom prst="rect">
            <a:avLst/>
          </a:prstGeom>
        </p:spPr>
        <p:txBody>
          <a:bodyPr spcFirstLastPara="1" wrap="square" lIns="91425" tIns="91425" rIns="91425" bIns="91425" anchor="ctr" anchorCtr="0">
            <a:noAutofit/>
          </a:bodyPr>
          <a:lstStyle/>
          <a:p>
            <a:pPr lvl="0"/>
            <a:r>
              <a:rPr lang="en-IN" sz="5400" dirty="0">
                <a:latin typeface="Times New Roman" panose="02020603050405020304" pitchFamily="18" charset="0"/>
                <a:cs typeface="Times New Roman" panose="02020603050405020304" pitchFamily="18" charset="0"/>
              </a:rPr>
              <a:t>Project Overview</a:t>
            </a:r>
            <a:endParaRPr sz="5400" dirty="0">
              <a:latin typeface="Times New Roman" panose="02020603050405020304" pitchFamily="18" charset="0"/>
              <a:cs typeface="Times New Roman" panose="02020603050405020304" pitchFamily="18" charset="0"/>
            </a:endParaRPr>
          </a:p>
        </p:txBody>
      </p:sp>
      <p:grpSp>
        <p:nvGrpSpPr>
          <p:cNvPr id="295" name="Google Shape;295;p33"/>
          <p:cNvGrpSpPr/>
          <p:nvPr/>
        </p:nvGrpSpPr>
        <p:grpSpPr>
          <a:xfrm rot="756538">
            <a:off x="5159567" y="-1610422"/>
            <a:ext cx="4574157" cy="3479412"/>
            <a:chOff x="1522650" y="1117750"/>
            <a:chExt cx="4574075" cy="3479350"/>
          </a:xfrm>
        </p:grpSpPr>
        <p:sp>
          <p:nvSpPr>
            <p:cNvPr id="296" name="Google Shape;296;p3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1">
            <a:extLst>
              <a:ext uri="{FF2B5EF4-FFF2-40B4-BE49-F238E27FC236}">
                <a16:creationId xmlns:a16="http://schemas.microsoft.com/office/drawing/2014/main" id="{48C1824E-E46C-A81B-6568-1B9A6254F4D6}"/>
              </a:ext>
            </a:extLst>
          </p:cNvPr>
          <p:cNvSpPr>
            <a:spLocks noChangeArrowheads="1"/>
          </p:cNvSpPr>
          <p:nvPr/>
        </p:nvSpPr>
        <p:spPr bwMode="auto">
          <a:xfrm>
            <a:off x="2085980" y="1984880"/>
            <a:ext cx="549794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InsurAI</a:t>
            </a:r>
            <a:r>
              <a:rPr kumimoji="0" lang="en-US" altLang="en-US" sz="1800" b="0" i="0" u="none" strike="noStrike" cap="none" normalizeH="0" baseline="0" dirty="0">
                <a:ln>
                  <a:noFill/>
                </a:ln>
                <a:solidFill>
                  <a:schemeClr val="tx1"/>
                </a:solidFill>
                <a:effectLst/>
                <a:latin typeface="Arial" panose="020B0604020202020204" pitchFamily="34" charset="0"/>
              </a:rPr>
              <a:t> is an </a:t>
            </a:r>
            <a:r>
              <a:rPr kumimoji="0" lang="en-US" altLang="en-US" sz="1800" b="1" i="0" u="none" strike="noStrike" cap="none" normalizeH="0" baseline="0" dirty="0">
                <a:ln>
                  <a:noFill/>
                </a:ln>
                <a:solidFill>
                  <a:schemeClr val="tx1"/>
                </a:solidFill>
                <a:effectLst/>
                <a:latin typeface="Arial" panose="020B0604020202020204" pitchFamily="34" charset="0"/>
              </a:rPr>
              <a:t>AI-powered insurance management system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Role-based system for </a:t>
            </a:r>
            <a:r>
              <a:rPr kumimoji="0" lang="en-US" altLang="en-US" sz="1800" b="1" i="0" u="none" strike="noStrike" cap="none" normalizeH="0" baseline="0" dirty="0">
                <a:ln>
                  <a:noFill/>
                </a:ln>
                <a:solidFill>
                  <a:schemeClr val="tx1"/>
                </a:solidFill>
                <a:effectLst/>
                <a:latin typeface="Arial" panose="020B0604020202020204" pitchFamily="34" charset="0"/>
              </a:rPr>
              <a:t>Employee, Agent, Admin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Automates policies, claims, and appointments.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Reduces manual work and improves efficiency.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4"/>
          <p:cNvSpPr txBox="1">
            <a:spLocks noGrp="1"/>
          </p:cNvSpPr>
          <p:nvPr>
            <p:ph type="subTitle" idx="4"/>
          </p:nvPr>
        </p:nvSpPr>
        <p:spPr>
          <a:xfrm>
            <a:off x="4911639" y="2244217"/>
            <a:ext cx="2424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goal</a:t>
            </a:r>
            <a:endParaRPr/>
          </a:p>
        </p:txBody>
      </p:sp>
      <p:sp>
        <p:nvSpPr>
          <p:cNvPr id="303" name="Google Shape;30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304" name="Google Shape;304;p34"/>
          <p:cNvSpPr txBox="1">
            <a:spLocks noGrp="1"/>
          </p:cNvSpPr>
          <p:nvPr>
            <p:ph type="subTitle" idx="1"/>
          </p:nvPr>
        </p:nvSpPr>
        <p:spPr>
          <a:xfrm>
            <a:off x="4911639" y="2679824"/>
            <a:ext cx="2424300" cy="15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Goals inside a company are usually specific and measurable, with clearly defined deadlines and outcomes. The company’s goals help focus the actions of the organization and ensure resources are used effectively</a:t>
            </a:r>
            <a:endParaRPr/>
          </a:p>
        </p:txBody>
      </p:sp>
      <p:sp>
        <p:nvSpPr>
          <p:cNvPr id="305" name="Google Shape;305;p34"/>
          <p:cNvSpPr txBox="1">
            <a:spLocks noGrp="1"/>
          </p:cNvSpPr>
          <p:nvPr>
            <p:ph type="subTitle" idx="2"/>
          </p:nvPr>
        </p:nvSpPr>
        <p:spPr>
          <a:xfrm>
            <a:off x="1808050" y="2679824"/>
            <a:ext cx="2424300" cy="15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 aim in a corporate context is a goal or desired result that the organization seeks to achieve. The aim should be clear and achievable, and often serves as the basis for further planning actions inside the organization</a:t>
            </a:r>
            <a:endParaRPr/>
          </a:p>
        </p:txBody>
      </p:sp>
      <p:sp>
        <p:nvSpPr>
          <p:cNvPr id="306" name="Google Shape;306;p34"/>
          <p:cNvSpPr txBox="1">
            <a:spLocks noGrp="1"/>
          </p:cNvSpPr>
          <p:nvPr>
            <p:ph type="subTitle" idx="3"/>
          </p:nvPr>
        </p:nvSpPr>
        <p:spPr>
          <a:xfrm>
            <a:off x="1808050" y="2244217"/>
            <a:ext cx="2424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aim</a:t>
            </a:r>
            <a:endParaRPr/>
          </a:p>
        </p:txBody>
      </p:sp>
      <p:sp>
        <p:nvSpPr>
          <p:cNvPr id="307" name="Google Shape;307;p34"/>
          <p:cNvSpPr/>
          <p:nvPr/>
        </p:nvSpPr>
        <p:spPr>
          <a:xfrm>
            <a:off x="5001124" y="1646465"/>
            <a:ext cx="310898" cy="365762"/>
          </a:xfrm>
          <a:custGeom>
            <a:avLst/>
            <a:gdLst/>
            <a:ahLst/>
            <a:cxnLst/>
            <a:rect l="l" t="t" r="r" b="b"/>
            <a:pathLst>
              <a:path w="10555" h="12004" extrusionOk="0">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34"/>
          <p:cNvGrpSpPr/>
          <p:nvPr/>
        </p:nvGrpSpPr>
        <p:grpSpPr>
          <a:xfrm>
            <a:off x="1892089" y="1646465"/>
            <a:ext cx="329193" cy="329185"/>
            <a:chOff x="-3852025" y="2764950"/>
            <a:chExt cx="291450" cy="293000"/>
          </a:xfrm>
        </p:grpSpPr>
        <p:sp>
          <p:nvSpPr>
            <p:cNvPr id="309" name="Google Shape;309;p34"/>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Resources</a:t>
            </a:r>
            <a:endParaRPr/>
          </a:p>
        </p:txBody>
      </p:sp>
      <p:sp>
        <p:nvSpPr>
          <p:cNvPr id="316" name="Google Shape;316;p35"/>
          <p:cNvSpPr txBox="1">
            <a:spLocks noGrp="1"/>
          </p:cNvSpPr>
          <p:nvPr>
            <p:ph type="subTitle" idx="4"/>
          </p:nvPr>
        </p:nvSpPr>
        <p:spPr>
          <a:xfrm>
            <a:off x="865525" y="2046500"/>
            <a:ext cx="21894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Human</a:t>
            </a:r>
            <a:endParaRPr/>
          </a:p>
          <a:p>
            <a:pPr marL="0" lvl="0" indent="0" algn="l" rtl="0">
              <a:spcBef>
                <a:spcPts val="0"/>
              </a:spcBef>
              <a:spcAft>
                <a:spcPts val="0"/>
              </a:spcAft>
              <a:buNone/>
            </a:pPr>
            <a:r>
              <a:rPr lang="en"/>
              <a:t>resources</a:t>
            </a:r>
            <a:endParaRPr/>
          </a:p>
        </p:txBody>
      </p:sp>
      <p:sp>
        <p:nvSpPr>
          <p:cNvPr id="317" name="Google Shape;317;p35"/>
          <p:cNvSpPr txBox="1">
            <a:spLocks noGrp="1"/>
          </p:cNvSpPr>
          <p:nvPr>
            <p:ph type="subTitle" idx="5"/>
          </p:nvPr>
        </p:nvSpPr>
        <p:spPr>
          <a:xfrm>
            <a:off x="3433878" y="2046500"/>
            <a:ext cx="21894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Financial resources</a:t>
            </a:r>
            <a:endParaRPr/>
          </a:p>
        </p:txBody>
      </p:sp>
      <p:sp>
        <p:nvSpPr>
          <p:cNvPr id="318" name="Google Shape;318;p35"/>
          <p:cNvSpPr txBox="1">
            <a:spLocks noGrp="1"/>
          </p:cNvSpPr>
          <p:nvPr>
            <p:ph type="subTitle" idx="1"/>
          </p:nvPr>
        </p:nvSpPr>
        <p:spPr>
          <a:xfrm>
            <a:off x="865525" y="2741725"/>
            <a:ext cx="2189400" cy="18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project team is responsible for the successful execution of the project. Our team is composed of experienced professionals with the necessary skills and expertise to complete the project on time and within budget</a:t>
            </a:r>
            <a:endParaRPr/>
          </a:p>
        </p:txBody>
      </p:sp>
      <p:sp>
        <p:nvSpPr>
          <p:cNvPr id="319" name="Google Shape;319;p35"/>
          <p:cNvSpPr txBox="1">
            <a:spLocks noGrp="1"/>
          </p:cNvSpPr>
          <p:nvPr>
            <p:ph type="subTitle" idx="2"/>
          </p:nvPr>
        </p:nvSpPr>
        <p:spPr>
          <a:xfrm>
            <a:off x="3433873" y="2741725"/>
            <a:ext cx="2189400" cy="18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project budget is $100,000. This budget includes all expenses associated with the project, including salaries and equipment. We have allocated these resources to ensure that we are able to complete the project within budget</a:t>
            </a:r>
            <a:endParaRPr/>
          </a:p>
        </p:txBody>
      </p:sp>
      <p:sp>
        <p:nvSpPr>
          <p:cNvPr id="320" name="Google Shape;320;p35"/>
          <p:cNvSpPr txBox="1">
            <a:spLocks noGrp="1"/>
          </p:cNvSpPr>
          <p:nvPr>
            <p:ph type="subTitle" idx="3"/>
          </p:nvPr>
        </p:nvSpPr>
        <p:spPr>
          <a:xfrm>
            <a:off x="6002228" y="2741725"/>
            <a:ext cx="2189400" cy="18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Our project requires a number of specialized pieces of equipment. We will be using [insert equipment and their functions]. All equipment is in good working condition and has been tested and calibrated prior to use</a:t>
            </a:r>
            <a:endParaRPr/>
          </a:p>
        </p:txBody>
      </p:sp>
      <p:sp>
        <p:nvSpPr>
          <p:cNvPr id="321" name="Google Shape;321;p35"/>
          <p:cNvSpPr txBox="1">
            <a:spLocks noGrp="1"/>
          </p:cNvSpPr>
          <p:nvPr>
            <p:ph type="subTitle" idx="6"/>
          </p:nvPr>
        </p:nvSpPr>
        <p:spPr>
          <a:xfrm>
            <a:off x="6002231" y="2046500"/>
            <a:ext cx="2189400" cy="70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Physical resources</a:t>
            </a:r>
            <a:endParaRPr/>
          </a:p>
        </p:txBody>
      </p:sp>
      <p:sp>
        <p:nvSpPr>
          <p:cNvPr id="322" name="Google Shape;322;p35"/>
          <p:cNvSpPr/>
          <p:nvPr/>
        </p:nvSpPr>
        <p:spPr>
          <a:xfrm>
            <a:off x="945610" y="1469197"/>
            <a:ext cx="329188" cy="329175"/>
          </a:xfrm>
          <a:custGeom>
            <a:avLst/>
            <a:gdLst/>
            <a:ahLst/>
            <a:cxnLst/>
            <a:rect l="l" t="t" r="r" b="b"/>
            <a:pathLst>
              <a:path w="11456" h="11551" extrusionOk="0">
                <a:moveTo>
                  <a:pt x="9717" y="715"/>
                </a:moveTo>
                <a:lnTo>
                  <a:pt x="9717" y="1501"/>
                </a:lnTo>
                <a:lnTo>
                  <a:pt x="5311" y="1501"/>
                </a:lnTo>
                <a:cubicBezTo>
                  <a:pt x="5073" y="1501"/>
                  <a:pt x="4906" y="1286"/>
                  <a:pt x="4930" y="1072"/>
                </a:cubicBezTo>
                <a:cubicBezTo>
                  <a:pt x="4954" y="881"/>
                  <a:pt x="5144" y="715"/>
                  <a:pt x="5359" y="715"/>
                </a:cubicBezTo>
                <a:close/>
                <a:moveTo>
                  <a:pt x="10764" y="3858"/>
                </a:moveTo>
                <a:lnTo>
                  <a:pt x="10764" y="4620"/>
                </a:lnTo>
                <a:lnTo>
                  <a:pt x="6359" y="4620"/>
                </a:lnTo>
                <a:cubicBezTo>
                  <a:pt x="6121" y="4620"/>
                  <a:pt x="5954" y="4406"/>
                  <a:pt x="5978" y="4215"/>
                </a:cubicBezTo>
                <a:cubicBezTo>
                  <a:pt x="6002" y="4001"/>
                  <a:pt x="6216" y="3858"/>
                  <a:pt x="6383" y="3858"/>
                </a:cubicBezTo>
                <a:close/>
                <a:moveTo>
                  <a:pt x="2072" y="4358"/>
                </a:moveTo>
                <a:cubicBezTo>
                  <a:pt x="2882" y="4358"/>
                  <a:pt x="3501" y="5001"/>
                  <a:pt x="3501" y="5787"/>
                </a:cubicBezTo>
                <a:cubicBezTo>
                  <a:pt x="3501" y="6597"/>
                  <a:pt x="2882" y="7216"/>
                  <a:pt x="2072" y="7216"/>
                </a:cubicBezTo>
                <a:cubicBezTo>
                  <a:pt x="1262" y="7216"/>
                  <a:pt x="643" y="6549"/>
                  <a:pt x="643" y="5787"/>
                </a:cubicBezTo>
                <a:cubicBezTo>
                  <a:pt x="643" y="4977"/>
                  <a:pt x="1310" y="4358"/>
                  <a:pt x="2072" y="4358"/>
                </a:cubicBezTo>
                <a:close/>
                <a:moveTo>
                  <a:pt x="10764" y="6978"/>
                </a:moveTo>
                <a:lnTo>
                  <a:pt x="10764" y="7740"/>
                </a:lnTo>
                <a:lnTo>
                  <a:pt x="6359" y="7740"/>
                </a:lnTo>
                <a:cubicBezTo>
                  <a:pt x="6121" y="7740"/>
                  <a:pt x="5954" y="7549"/>
                  <a:pt x="5978" y="7335"/>
                </a:cubicBezTo>
                <a:cubicBezTo>
                  <a:pt x="6002" y="7121"/>
                  <a:pt x="6216" y="6978"/>
                  <a:pt x="6383" y="6978"/>
                </a:cubicBezTo>
                <a:close/>
                <a:moveTo>
                  <a:pt x="9717" y="10098"/>
                </a:moveTo>
                <a:lnTo>
                  <a:pt x="9717" y="10883"/>
                </a:lnTo>
                <a:lnTo>
                  <a:pt x="5311" y="10883"/>
                </a:lnTo>
                <a:cubicBezTo>
                  <a:pt x="5073" y="10883"/>
                  <a:pt x="4906" y="10669"/>
                  <a:pt x="4930" y="10455"/>
                </a:cubicBezTo>
                <a:cubicBezTo>
                  <a:pt x="4954" y="10240"/>
                  <a:pt x="5144" y="10098"/>
                  <a:pt x="5359" y="10098"/>
                </a:cubicBezTo>
                <a:close/>
                <a:moveTo>
                  <a:pt x="5359" y="0"/>
                </a:moveTo>
                <a:cubicBezTo>
                  <a:pt x="4882" y="0"/>
                  <a:pt x="4477" y="310"/>
                  <a:pt x="4335" y="739"/>
                </a:cubicBezTo>
                <a:lnTo>
                  <a:pt x="3001" y="739"/>
                </a:lnTo>
                <a:lnTo>
                  <a:pt x="1858" y="3668"/>
                </a:lnTo>
                <a:cubicBezTo>
                  <a:pt x="834" y="3787"/>
                  <a:pt x="0" y="4668"/>
                  <a:pt x="0" y="5787"/>
                </a:cubicBezTo>
                <a:cubicBezTo>
                  <a:pt x="0" y="6883"/>
                  <a:pt x="834" y="7764"/>
                  <a:pt x="1858" y="7883"/>
                </a:cubicBezTo>
                <a:lnTo>
                  <a:pt x="3001" y="10812"/>
                </a:lnTo>
                <a:lnTo>
                  <a:pt x="4335" y="10812"/>
                </a:lnTo>
                <a:cubicBezTo>
                  <a:pt x="4477" y="11217"/>
                  <a:pt x="4882" y="11550"/>
                  <a:pt x="5359" y="11550"/>
                </a:cubicBezTo>
                <a:lnTo>
                  <a:pt x="10407" y="11550"/>
                </a:lnTo>
                <a:lnTo>
                  <a:pt x="10407" y="9383"/>
                </a:lnTo>
                <a:lnTo>
                  <a:pt x="5359" y="9383"/>
                </a:lnTo>
                <a:cubicBezTo>
                  <a:pt x="4882" y="9383"/>
                  <a:pt x="4477" y="9693"/>
                  <a:pt x="4335" y="10121"/>
                </a:cubicBezTo>
                <a:lnTo>
                  <a:pt x="3453" y="10121"/>
                </a:lnTo>
                <a:lnTo>
                  <a:pt x="2548" y="7835"/>
                </a:lnTo>
                <a:cubicBezTo>
                  <a:pt x="2929" y="7740"/>
                  <a:pt x="3287" y="7549"/>
                  <a:pt x="3572" y="7264"/>
                </a:cubicBezTo>
                <a:lnTo>
                  <a:pt x="4477" y="7668"/>
                </a:lnTo>
                <a:lnTo>
                  <a:pt x="5382" y="7668"/>
                </a:lnTo>
                <a:cubicBezTo>
                  <a:pt x="5525" y="8073"/>
                  <a:pt x="5906" y="8407"/>
                  <a:pt x="6383" y="8407"/>
                </a:cubicBezTo>
                <a:lnTo>
                  <a:pt x="11455" y="8407"/>
                </a:lnTo>
                <a:lnTo>
                  <a:pt x="11455" y="6263"/>
                </a:lnTo>
                <a:lnTo>
                  <a:pt x="6383" y="6263"/>
                </a:lnTo>
                <a:cubicBezTo>
                  <a:pt x="5906" y="6263"/>
                  <a:pt x="5525" y="6549"/>
                  <a:pt x="5382" y="7002"/>
                </a:cubicBezTo>
                <a:lnTo>
                  <a:pt x="4644" y="7002"/>
                </a:lnTo>
                <a:lnTo>
                  <a:pt x="3977" y="6740"/>
                </a:lnTo>
                <a:cubicBezTo>
                  <a:pt x="4120" y="6430"/>
                  <a:pt x="4192" y="6144"/>
                  <a:pt x="4192" y="5787"/>
                </a:cubicBezTo>
                <a:cubicBezTo>
                  <a:pt x="4192" y="5430"/>
                  <a:pt x="4096" y="5120"/>
                  <a:pt x="3977" y="4835"/>
                </a:cubicBezTo>
                <a:lnTo>
                  <a:pt x="4644" y="4549"/>
                </a:lnTo>
                <a:lnTo>
                  <a:pt x="5382" y="4549"/>
                </a:lnTo>
                <a:lnTo>
                  <a:pt x="5382" y="4573"/>
                </a:lnTo>
                <a:cubicBezTo>
                  <a:pt x="5525" y="4977"/>
                  <a:pt x="5906" y="5311"/>
                  <a:pt x="6383" y="5311"/>
                </a:cubicBezTo>
                <a:lnTo>
                  <a:pt x="11455" y="5311"/>
                </a:lnTo>
                <a:lnTo>
                  <a:pt x="11455" y="3144"/>
                </a:lnTo>
                <a:lnTo>
                  <a:pt x="6383" y="3144"/>
                </a:lnTo>
                <a:cubicBezTo>
                  <a:pt x="5906" y="3144"/>
                  <a:pt x="5525" y="3430"/>
                  <a:pt x="5382" y="3882"/>
                </a:cubicBezTo>
                <a:lnTo>
                  <a:pt x="4477" y="3882"/>
                </a:lnTo>
                <a:lnTo>
                  <a:pt x="3572" y="4263"/>
                </a:lnTo>
                <a:cubicBezTo>
                  <a:pt x="3287" y="4001"/>
                  <a:pt x="2929" y="3787"/>
                  <a:pt x="2548" y="3691"/>
                </a:cubicBezTo>
                <a:lnTo>
                  <a:pt x="3453" y="1405"/>
                </a:lnTo>
                <a:lnTo>
                  <a:pt x="4335" y="1405"/>
                </a:lnTo>
                <a:cubicBezTo>
                  <a:pt x="4477" y="1810"/>
                  <a:pt x="4882" y="2144"/>
                  <a:pt x="5359" y="2144"/>
                </a:cubicBezTo>
                <a:lnTo>
                  <a:pt x="10407" y="2144"/>
                </a:lnTo>
                <a:lnTo>
                  <a:pt x="104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323" name="Google Shape;323;p35"/>
          <p:cNvSpPr/>
          <p:nvPr/>
        </p:nvSpPr>
        <p:spPr>
          <a:xfrm>
            <a:off x="6092562" y="1470256"/>
            <a:ext cx="329189" cy="329189"/>
          </a:xfrm>
          <a:custGeom>
            <a:avLst/>
            <a:gdLst/>
            <a:ahLst/>
            <a:cxnLst/>
            <a:rect l="l" t="t" r="r" b="b"/>
            <a:pathLst>
              <a:path w="11480" h="11479" extrusionOk="0">
                <a:moveTo>
                  <a:pt x="3216" y="667"/>
                </a:moveTo>
                <a:lnTo>
                  <a:pt x="3216" y="2286"/>
                </a:lnTo>
                <a:lnTo>
                  <a:pt x="668" y="2286"/>
                </a:lnTo>
                <a:lnTo>
                  <a:pt x="668" y="667"/>
                </a:lnTo>
                <a:close/>
                <a:moveTo>
                  <a:pt x="3882" y="1262"/>
                </a:moveTo>
                <a:lnTo>
                  <a:pt x="4668" y="2191"/>
                </a:lnTo>
                <a:lnTo>
                  <a:pt x="4668" y="3406"/>
                </a:lnTo>
                <a:lnTo>
                  <a:pt x="3882" y="2501"/>
                </a:lnTo>
                <a:lnTo>
                  <a:pt x="3882" y="1262"/>
                </a:lnTo>
                <a:close/>
                <a:moveTo>
                  <a:pt x="10003" y="2405"/>
                </a:moveTo>
                <a:lnTo>
                  <a:pt x="10622" y="3215"/>
                </a:lnTo>
                <a:lnTo>
                  <a:pt x="10003" y="4001"/>
                </a:lnTo>
                <a:lnTo>
                  <a:pt x="5335" y="4001"/>
                </a:lnTo>
                <a:lnTo>
                  <a:pt x="5335" y="2405"/>
                </a:lnTo>
                <a:close/>
                <a:moveTo>
                  <a:pt x="3216" y="2929"/>
                </a:moveTo>
                <a:lnTo>
                  <a:pt x="3216" y="4549"/>
                </a:lnTo>
                <a:lnTo>
                  <a:pt x="668" y="4549"/>
                </a:lnTo>
                <a:lnTo>
                  <a:pt x="668" y="2929"/>
                </a:lnTo>
                <a:close/>
                <a:moveTo>
                  <a:pt x="3882" y="3525"/>
                </a:moveTo>
                <a:lnTo>
                  <a:pt x="4668" y="4454"/>
                </a:lnTo>
                <a:lnTo>
                  <a:pt x="4668" y="5668"/>
                </a:lnTo>
                <a:lnTo>
                  <a:pt x="3882" y="4763"/>
                </a:lnTo>
                <a:lnTo>
                  <a:pt x="3882" y="3525"/>
                </a:lnTo>
                <a:close/>
                <a:moveTo>
                  <a:pt x="10003" y="4668"/>
                </a:moveTo>
                <a:lnTo>
                  <a:pt x="10622" y="5478"/>
                </a:lnTo>
                <a:lnTo>
                  <a:pt x="10003" y="6263"/>
                </a:lnTo>
                <a:lnTo>
                  <a:pt x="5335" y="6263"/>
                </a:lnTo>
                <a:lnTo>
                  <a:pt x="5335" y="4668"/>
                </a:lnTo>
                <a:close/>
                <a:moveTo>
                  <a:pt x="3216" y="5239"/>
                </a:moveTo>
                <a:lnTo>
                  <a:pt x="3216" y="6835"/>
                </a:lnTo>
                <a:lnTo>
                  <a:pt x="668" y="6835"/>
                </a:lnTo>
                <a:lnTo>
                  <a:pt x="668" y="5239"/>
                </a:lnTo>
                <a:close/>
                <a:moveTo>
                  <a:pt x="3882" y="5787"/>
                </a:moveTo>
                <a:lnTo>
                  <a:pt x="4668" y="6716"/>
                </a:lnTo>
                <a:lnTo>
                  <a:pt x="4668" y="7930"/>
                </a:lnTo>
                <a:lnTo>
                  <a:pt x="3882" y="7025"/>
                </a:lnTo>
                <a:lnTo>
                  <a:pt x="3882" y="5787"/>
                </a:lnTo>
                <a:close/>
                <a:moveTo>
                  <a:pt x="10003" y="6954"/>
                </a:moveTo>
                <a:lnTo>
                  <a:pt x="10622" y="7764"/>
                </a:lnTo>
                <a:lnTo>
                  <a:pt x="10003" y="8573"/>
                </a:lnTo>
                <a:lnTo>
                  <a:pt x="5335" y="8573"/>
                </a:lnTo>
                <a:lnTo>
                  <a:pt x="5335" y="6954"/>
                </a:lnTo>
                <a:close/>
                <a:moveTo>
                  <a:pt x="3216" y="7478"/>
                </a:moveTo>
                <a:lnTo>
                  <a:pt x="3216" y="9097"/>
                </a:lnTo>
                <a:lnTo>
                  <a:pt x="668" y="9097"/>
                </a:lnTo>
                <a:lnTo>
                  <a:pt x="668" y="7478"/>
                </a:lnTo>
                <a:close/>
                <a:moveTo>
                  <a:pt x="3882" y="8073"/>
                </a:moveTo>
                <a:lnTo>
                  <a:pt x="4668" y="9002"/>
                </a:lnTo>
                <a:lnTo>
                  <a:pt x="4668" y="10217"/>
                </a:lnTo>
                <a:lnTo>
                  <a:pt x="3882" y="9312"/>
                </a:lnTo>
                <a:lnTo>
                  <a:pt x="3882" y="8073"/>
                </a:lnTo>
                <a:close/>
                <a:moveTo>
                  <a:pt x="10003" y="9216"/>
                </a:moveTo>
                <a:lnTo>
                  <a:pt x="10622" y="10026"/>
                </a:lnTo>
                <a:lnTo>
                  <a:pt x="10003" y="10836"/>
                </a:lnTo>
                <a:lnTo>
                  <a:pt x="5335" y="10836"/>
                </a:lnTo>
                <a:lnTo>
                  <a:pt x="5335" y="9216"/>
                </a:lnTo>
                <a:close/>
                <a:moveTo>
                  <a:pt x="1" y="0"/>
                </a:moveTo>
                <a:lnTo>
                  <a:pt x="1" y="9764"/>
                </a:lnTo>
                <a:lnTo>
                  <a:pt x="3382" y="9764"/>
                </a:lnTo>
                <a:lnTo>
                  <a:pt x="4835" y="11479"/>
                </a:lnTo>
                <a:lnTo>
                  <a:pt x="10312" y="11479"/>
                </a:lnTo>
                <a:lnTo>
                  <a:pt x="11479" y="10002"/>
                </a:lnTo>
                <a:lnTo>
                  <a:pt x="10598" y="8859"/>
                </a:lnTo>
                <a:lnTo>
                  <a:pt x="11479" y="7740"/>
                </a:lnTo>
                <a:lnTo>
                  <a:pt x="10598" y="6597"/>
                </a:lnTo>
                <a:lnTo>
                  <a:pt x="11479" y="5478"/>
                </a:lnTo>
                <a:lnTo>
                  <a:pt x="10598" y="4334"/>
                </a:lnTo>
                <a:lnTo>
                  <a:pt x="11479" y="3215"/>
                </a:lnTo>
                <a:lnTo>
                  <a:pt x="10312" y="1715"/>
                </a:lnTo>
                <a:lnTo>
                  <a:pt x="5168" y="1715"/>
                </a:lnTo>
                <a:lnTo>
                  <a:pt x="37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324" name="Google Shape;324;p35"/>
          <p:cNvSpPr/>
          <p:nvPr/>
        </p:nvSpPr>
        <p:spPr>
          <a:xfrm>
            <a:off x="3516101" y="1470256"/>
            <a:ext cx="329187" cy="329189"/>
          </a:xfrm>
          <a:custGeom>
            <a:avLst/>
            <a:gdLst/>
            <a:ahLst/>
            <a:cxnLst/>
            <a:rect l="l" t="t" r="r" b="b"/>
            <a:pathLst>
              <a:path w="11503" h="11479" extrusionOk="0">
                <a:moveTo>
                  <a:pt x="10169" y="2429"/>
                </a:moveTo>
                <a:cubicBezTo>
                  <a:pt x="10360" y="2429"/>
                  <a:pt x="10550" y="2620"/>
                  <a:pt x="10550" y="2834"/>
                </a:cubicBezTo>
                <a:cubicBezTo>
                  <a:pt x="10550" y="3024"/>
                  <a:pt x="10360" y="3215"/>
                  <a:pt x="10169" y="3215"/>
                </a:cubicBezTo>
                <a:cubicBezTo>
                  <a:pt x="9955" y="3215"/>
                  <a:pt x="9764" y="3024"/>
                  <a:pt x="9764" y="2834"/>
                </a:cubicBezTo>
                <a:cubicBezTo>
                  <a:pt x="9764" y="2620"/>
                  <a:pt x="9931" y="2429"/>
                  <a:pt x="10169" y="2429"/>
                </a:cubicBezTo>
                <a:close/>
                <a:moveTo>
                  <a:pt x="8669" y="4763"/>
                </a:moveTo>
                <a:cubicBezTo>
                  <a:pt x="8883" y="4763"/>
                  <a:pt x="9050" y="4930"/>
                  <a:pt x="9050" y="5144"/>
                </a:cubicBezTo>
                <a:cubicBezTo>
                  <a:pt x="9050" y="5358"/>
                  <a:pt x="8883" y="5525"/>
                  <a:pt x="8669" y="5525"/>
                </a:cubicBezTo>
                <a:cubicBezTo>
                  <a:pt x="8454" y="5525"/>
                  <a:pt x="8288" y="5358"/>
                  <a:pt x="8288" y="5144"/>
                </a:cubicBezTo>
                <a:cubicBezTo>
                  <a:pt x="8288" y="4930"/>
                  <a:pt x="8454" y="4763"/>
                  <a:pt x="8669" y="4763"/>
                </a:cubicBezTo>
                <a:close/>
                <a:moveTo>
                  <a:pt x="4335" y="5358"/>
                </a:moveTo>
                <a:cubicBezTo>
                  <a:pt x="4525" y="5358"/>
                  <a:pt x="4716" y="5525"/>
                  <a:pt x="4716" y="5739"/>
                </a:cubicBezTo>
                <a:cubicBezTo>
                  <a:pt x="4716" y="5954"/>
                  <a:pt x="4525" y="6120"/>
                  <a:pt x="4335" y="6120"/>
                </a:cubicBezTo>
                <a:cubicBezTo>
                  <a:pt x="4120" y="6120"/>
                  <a:pt x="3930" y="5954"/>
                  <a:pt x="3930" y="5739"/>
                </a:cubicBezTo>
                <a:cubicBezTo>
                  <a:pt x="3906" y="5525"/>
                  <a:pt x="4096" y="5358"/>
                  <a:pt x="4335" y="5358"/>
                </a:cubicBezTo>
                <a:close/>
                <a:moveTo>
                  <a:pt x="6716" y="6811"/>
                </a:moveTo>
                <a:cubicBezTo>
                  <a:pt x="6906" y="6811"/>
                  <a:pt x="7097" y="6978"/>
                  <a:pt x="7097" y="7192"/>
                </a:cubicBezTo>
                <a:cubicBezTo>
                  <a:pt x="7097" y="7406"/>
                  <a:pt x="6906" y="7573"/>
                  <a:pt x="6716" y="7573"/>
                </a:cubicBezTo>
                <a:cubicBezTo>
                  <a:pt x="6502" y="7573"/>
                  <a:pt x="6311" y="7406"/>
                  <a:pt x="6311" y="7192"/>
                </a:cubicBezTo>
                <a:cubicBezTo>
                  <a:pt x="6311" y="6978"/>
                  <a:pt x="6478" y="6811"/>
                  <a:pt x="6716" y="6811"/>
                </a:cubicBezTo>
                <a:close/>
                <a:moveTo>
                  <a:pt x="2715" y="7740"/>
                </a:moveTo>
                <a:cubicBezTo>
                  <a:pt x="2929" y="7740"/>
                  <a:pt x="3096" y="7906"/>
                  <a:pt x="3096" y="8121"/>
                </a:cubicBezTo>
                <a:cubicBezTo>
                  <a:pt x="3096" y="8335"/>
                  <a:pt x="2929" y="8502"/>
                  <a:pt x="2715" y="8502"/>
                </a:cubicBezTo>
                <a:cubicBezTo>
                  <a:pt x="2501" y="8502"/>
                  <a:pt x="2334" y="8335"/>
                  <a:pt x="2334" y="8121"/>
                </a:cubicBezTo>
                <a:cubicBezTo>
                  <a:pt x="2334" y="7906"/>
                  <a:pt x="2501" y="7740"/>
                  <a:pt x="2715" y="7740"/>
                </a:cubicBezTo>
                <a:close/>
                <a:moveTo>
                  <a:pt x="0" y="0"/>
                </a:moveTo>
                <a:lnTo>
                  <a:pt x="0" y="11479"/>
                </a:lnTo>
                <a:lnTo>
                  <a:pt x="11503" y="11479"/>
                </a:lnTo>
                <a:lnTo>
                  <a:pt x="11503" y="10264"/>
                </a:lnTo>
                <a:lnTo>
                  <a:pt x="10836" y="10264"/>
                </a:lnTo>
                <a:lnTo>
                  <a:pt x="10836" y="10288"/>
                </a:lnTo>
                <a:lnTo>
                  <a:pt x="10836" y="10836"/>
                </a:lnTo>
                <a:lnTo>
                  <a:pt x="691" y="10836"/>
                </a:lnTo>
                <a:lnTo>
                  <a:pt x="691" y="9883"/>
                </a:lnTo>
                <a:lnTo>
                  <a:pt x="2072" y="8954"/>
                </a:lnTo>
                <a:cubicBezTo>
                  <a:pt x="2243" y="9082"/>
                  <a:pt x="2490" y="9172"/>
                  <a:pt x="2746" y="9172"/>
                </a:cubicBezTo>
                <a:cubicBezTo>
                  <a:pt x="2775" y="9172"/>
                  <a:pt x="2805" y="9171"/>
                  <a:pt x="2834" y="9169"/>
                </a:cubicBezTo>
                <a:cubicBezTo>
                  <a:pt x="3334" y="9097"/>
                  <a:pt x="3739" y="8716"/>
                  <a:pt x="3787" y="8216"/>
                </a:cubicBezTo>
                <a:cubicBezTo>
                  <a:pt x="3811" y="7930"/>
                  <a:pt x="3739" y="7668"/>
                  <a:pt x="3620" y="7478"/>
                </a:cubicBezTo>
                <a:lnTo>
                  <a:pt x="4049" y="6716"/>
                </a:lnTo>
                <a:cubicBezTo>
                  <a:pt x="4144" y="6740"/>
                  <a:pt x="4239" y="6740"/>
                  <a:pt x="4335" y="6740"/>
                </a:cubicBezTo>
                <a:cubicBezTo>
                  <a:pt x="4596" y="6740"/>
                  <a:pt x="4835" y="6668"/>
                  <a:pt x="5001" y="6478"/>
                </a:cubicBezTo>
                <a:lnTo>
                  <a:pt x="5644" y="6930"/>
                </a:lnTo>
                <a:cubicBezTo>
                  <a:pt x="5597" y="7073"/>
                  <a:pt x="5597" y="7216"/>
                  <a:pt x="5644" y="7382"/>
                </a:cubicBezTo>
                <a:cubicBezTo>
                  <a:pt x="5716" y="7787"/>
                  <a:pt x="6049" y="8121"/>
                  <a:pt x="6478" y="8168"/>
                </a:cubicBezTo>
                <a:cubicBezTo>
                  <a:pt x="6542" y="8180"/>
                  <a:pt x="6606" y="8186"/>
                  <a:pt x="6669" y="8186"/>
                </a:cubicBezTo>
                <a:cubicBezTo>
                  <a:pt x="7234" y="8186"/>
                  <a:pt x="7716" y="7723"/>
                  <a:pt x="7716" y="7144"/>
                </a:cubicBezTo>
                <a:cubicBezTo>
                  <a:pt x="7716" y="6954"/>
                  <a:pt x="7692" y="6811"/>
                  <a:pt x="7597" y="6692"/>
                </a:cubicBezTo>
                <a:lnTo>
                  <a:pt x="8169" y="6073"/>
                </a:lnTo>
                <a:cubicBezTo>
                  <a:pt x="8289" y="6124"/>
                  <a:pt x="8434" y="6163"/>
                  <a:pt x="8585" y="6163"/>
                </a:cubicBezTo>
                <a:cubicBezTo>
                  <a:pt x="8644" y="6163"/>
                  <a:pt x="8704" y="6157"/>
                  <a:pt x="8764" y="6144"/>
                </a:cubicBezTo>
                <a:cubicBezTo>
                  <a:pt x="9240" y="6097"/>
                  <a:pt x="9621" y="5715"/>
                  <a:pt x="9693" y="5239"/>
                </a:cubicBezTo>
                <a:cubicBezTo>
                  <a:pt x="9717" y="4906"/>
                  <a:pt x="9621" y="4620"/>
                  <a:pt x="9407" y="4406"/>
                </a:cubicBezTo>
                <a:lnTo>
                  <a:pt x="9836" y="3810"/>
                </a:lnTo>
                <a:cubicBezTo>
                  <a:pt x="9907" y="3822"/>
                  <a:pt x="9979" y="3828"/>
                  <a:pt x="10056" y="3828"/>
                </a:cubicBezTo>
                <a:cubicBezTo>
                  <a:pt x="10133" y="3828"/>
                  <a:pt x="10217" y="3822"/>
                  <a:pt x="10312" y="3810"/>
                </a:cubicBezTo>
                <a:cubicBezTo>
                  <a:pt x="10717" y="3715"/>
                  <a:pt x="11050" y="3382"/>
                  <a:pt x="11145" y="2977"/>
                </a:cubicBezTo>
                <a:cubicBezTo>
                  <a:pt x="11277" y="2319"/>
                  <a:pt x="10762" y="1701"/>
                  <a:pt x="10121" y="1701"/>
                </a:cubicBezTo>
                <a:cubicBezTo>
                  <a:pt x="10067" y="1701"/>
                  <a:pt x="10011" y="1705"/>
                  <a:pt x="9955" y="1715"/>
                </a:cubicBezTo>
                <a:cubicBezTo>
                  <a:pt x="9478" y="1786"/>
                  <a:pt x="9097" y="2167"/>
                  <a:pt x="9026" y="2667"/>
                </a:cubicBezTo>
                <a:cubicBezTo>
                  <a:pt x="9002" y="2977"/>
                  <a:pt x="9097" y="3239"/>
                  <a:pt x="9264" y="3453"/>
                </a:cubicBezTo>
                <a:lnTo>
                  <a:pt x="8859" y="4072"/>
                </a:lnTo>
                <a:cubicBezTo>
                  <a:pt x="8788" y="4048"/>
                  <a:pt x="8693" y="4048"/>
                  <a:pt x="8645" y="4048"/>
                </a:cubicBezTo>
                <a:cubicBezTo>
                  <a:pt x="8050" y="4048"/>
                  <a:pt x="7573" y="4525"/>
                  <a:pt x="7573" y="5120"/>
                </a:cubicBezTo>
                <a:cubicBezTo>
                  <a:pt x="7573" y="5287"/>
                  <a:pt x="7621" y="5477"/>
                  <a:pt x="7692" y="5620"/>
                </a:cubicBezTo>
                <a:lnTo>
                  <a:pt x="7145" y="6216"/>
                </a:lnTo>
                <a:cubicBezTo>
                  <a:pt x="7002" y="6120"/>
                  <a:pt x="6835" y="6097"/>
                  <a:pt x="6668" y="6097"/>
                </a:cubicBezTo>
                <a:cubicBezTo>
                  <a:pt x="6406" y="6097"/>
                  <a:pt x="6168" y="6192"/>
                  <a:pt x="5954" y="6358"/>
                </a:cubicBezTo>
                <a:lnTo>
                  <a:pt x="5335" y="5906"/>
                </a:lnTo>
                <a:cubicBezTo>
                  <a:pt x="5359" y="5787"/>
                  <a:pt x="5359" y="5692"/>
                  <a:pt x="5335" y="5549"/>
                </a:cubicBezTo>
                <a:cubicBezTo>
                  <a:pt x="5287" y="5096"/>
                  <a:pt x="4882" y="4691"/>
                  <a:pt x="4382" y="4644"/>
                </a:cubicBezTo>
                <a:cubicBezTo>
                  <a:pt x="4344" y="4639"/>
                  <a:pt x="4306" y="4637"/>
                  <a:pt x="4269" y="4637"/>
                </a:cubicBezTo>
                <a:cubicBezTo>
                  <a:pt x="3698" y="4637"/>
                  <a:pt x="3215" y="5134"/>
                  <a:pt x="3215" y="5715"/>
                </a:cubicBezTo>
                <a:cubicBezTo>
                  <a:pt x="3215" y="5977"/>
                  <a:pt x="3310" y="6192"/>
                  <a:pt x="3453" y="6382"/>
                </a:cubicBezTo>
                <a:lnTo>
                  <a:pt x="3049" y="7073"/>
                </a:lnTo>
                <a:cubicBezTo>
                  <a:pt x="2953" y="7049"/>
                  <a:pt x="2834" y="7025"/>
                  <a:pt x="2715" y="7025"/>
                </a:cubicBezTo>
                <a:cubicBezTo>
                  <a:pt x="2120" y="7025"/>
                  <a:pt x="1643" y="7502"/>
                  <a:pt x="1643" y="8097"/>
                </a:cubicBezTo>
                <a:cubicBezTo>
                  <a:pt x="1643" y="8168"/>
                  <a:pt x="1643" y="8264"/>
                  <a:pt x="1667" y="8359"/>
                </a:cubicBezTo>
                <a:lnTo>
                  <a:pt x="691" y="9002"/>
                </a:lnTo>
                <a:lnTo>
                  <a:pt x="691" y="691"/>
                </a:lnTo>
                <a:lnTo>
                  <a:pt x="1239" y="691"/>
                </a:lnTo>
                <a:lnTo>
                  <a:pt x="1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subTitle" idx="6"/>
          </p:nvPr>
        </p:nvSpPr>
        <p:spPr>
          <a:xfrm>
            <a:off x="1225675" y="2992275"/>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Equipment and materials</a:t>
            </a:r>
            <a:endParaRPr/>
          </a:p>
        </p:txBody>
      </p:sp>
      <p:sp>
        <p:nvSpPr>
          <p:cNvPr id="330" name="Google Shape;330;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Budget</a:t>
            </a:r>
            <a:endParaRPr/>
          </a:p>
        </p:txBody>
      </p:sp>
      <p:sp>
        <p:nvSpPr>
          <p:cNvPr id="331" name="Google Shape;331;p36"/>
          <p:cNvSpPr txBox="1">
            <a:spLocks noGrp="1"/>
          </p:cNvSpPr>
          <p:nvPr>
            <p:ph type="subTitle" idx="1"/>
          </p:nvPr>
        </p:nvSpPr>
        <p:spPr>
          <a:xfrm>
            <a:off x="1225674" y="1659425"/>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Funding for a company can come from personal savings or investments, bank loans and other loan options, venture capital and angel investors, grants, competitions or programs, crowdfunding…</a:t>
            </a:r>
            <a:endParaRPr/>
          </a:p>
        </p:txBody>
      </p:sp>
      <p:sp>
        <p:nvSpPr>
          <p:cNvPr id="332" name="Google Shape;332;p36"/>
          <p:cNvSpPr txBox="1">
            <a:spLocks noGrp="1"/>
          </p:cNvSpPr>
          <p:nvPr>
            <p:ph type="subTitle" idx="2"/>
          </p:nvPr>
        </p:nvSpPr>
        <p:spPr>
          <a:xfrm>
            <a:off x="5052125" y="1659425"/>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Personnel costs refer to the expenses incurred in hiring, training and retaining staff for a company. This can include salaries, bonuses, benefits and other payroll-related costs</a:t>
            </a:r>
            <a:endParaRPr/>
          </a:p>
        </p:txBody>
      </p:sp>
      <p:sp>
        <p:nvSpPr>
          <p:cNvPr id="333" name="Google Shape;333;p36"/>
          <p:cNvSpPr txBox="1">
            <a:spLocks noGrp="1"/>
          </p:cNvSpPr>
          <p:nvPr>
            <p:ph type="subTitle" idx="3"/>
          </p:nvPr>
        </p:nvSpPr>
        <p:spPr>
          <a:xfrm>
            <a:off x="1225674" y="3320000"/>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Equipment and materials costs refer to all the expenses related to the purchasing, maintenance and upkeep of any physical items used in production or other business processes inside the company</a:t>
            </a:r>
            <a:endParaRPr/>
          </a:p>
        </p:txBody>
      </p:sp>
      <p:sp>
        <p:nvSpPr>
          <p:cNvPr id="334" name="Google Shape;334;p36"/>
          <p:cNvSpPr txBox="1">
            <a:spLocks noGrp="1"/>
          </p:cNvSpPr>
          <p:nvPr>
            <p:ph type="subTitle" idx="4"/>
          </p:nvPr>
        </p:nvSpPr>
        <p:spPr>
          <a:xfrm>
            <a:off x="5052125" y="3320000"/>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Travel and miscellaneous costs refer to expenses related to any travel-related activities, such as conferences, trainings or business trips. It may also include office supplies, communications services, licenses and other miscellaneous expenses</a:t>
            </a:r>
            <a:endParaRPr/>
          </a:p>
        </p:txBody>
      </p:sp>
      <p:sp>
        <p:nvSpPr>
          <p:cNvPr id="335" name="Google Shape;335;p36"/>
          <p:cNvSpPr txBox="1">
            <a:spLocks noGrp="1"/>
          </p:cNvSpPr>
          <p:nvPr>
            <p:ph type="subTitle" idx="5"/>
          </p:nvPr>
        </p:nvSpPr>
        <p:spPr>
          <a:xfrm>
            <a:off x="1225675" y="1331675"/>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Sources of funding</a:t>
            </a:r>
            <a:endParaRPr/>
          </a:p>
        </p:txBody>
      </p:sp>
      <p:sp>
        <p:nvSpPr>
          <p:cNvPr id="336" name="Google Shape;336;p36"/>
          <p:cNvSpPr txBox="1">
            <a:spLocks noGrp="1"/>
          </p:cNvSpPr>
          <p:nvPr>
            <p:ph type="subTitle" idx="7"/>
          </p:nvPr>
        </p:nvSpPr>
        <p:spPr>
          <a:xfrm>
            <a:off x="5052099" y="1331675"/>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Personnel costs</a:t>
            </a:r>
            <a:endParaRPr/>
          </a:p>
        </p:txBody>
      </p:sp>
      <p:sp>
        <p:nvSpPr>
          <p:cNvPr id="337" name="Google Shape;337;p36"/>
          <p:cNvSpPr txBox="1">
            <a:spLocks noGrp="1"/>
          </p:cNvSpPr>
          <p:nvPr>
            <p:ph type="subTitle" idx="8"/>
          </p:nvPr>
        </p:nvSpPr>
        <p:spPr>
          <a:xfrm>
            <a:off x="5052099" y="2992275"/>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Travel and miscellaneous</a:t>
            </a:r>
            <a:endParaRPr/>
          </a:p>
        </p:txBody>
      </p:sp>
      <p:grpSp>
        <p:nvGrpSpPr>
          <p:cNvPr id="338" name="Google Shape;338;p36"/>
          <p:cNvGrpSpPr/>
          <p:nvPr/>
        </p:nvGrpSpPr>
        <p:grpSpPr>
          <a:xfrm>
            <a:off x="4631496" y="1425509"/>
            <a:ext cx="329201" cy="329201"/>
            <a:chOff x="5648375" y="238125"/>
            <a:chExt cx="483125" cy="483125"/>
          </a:xfrm>
        </p:grpSpPr>
        <p:sp>
          <p:nvSpPr>
            <p:cNvPr id="339" name="Google Shape;339;p36"/>
            <p:cNvSpPr/>
            <p:nvPr/>
          </p:nvSpPr>
          <p:spPr>
            <a:xfrm>
              <a:off x="5648375" y="238125"/>
              <a:ext cx="483125" cy="483125"/>
            </a:xfrm>
            <a:custGeom>
              <a:avLst/>
              <a:gdLst/>
              <a:ahLst/>
              <a:cxnLst/>
              <a:rect l="l" t="t" r="r" b="b"/>
              <a:pathLst>
                <a:path w="19325" h="19325" extrusionOk="0">
                  <a:moveTo>
                    <a:pt x="4001" y="1132"/>
                  </a:moveTo>
                  <a:cubicBezTo>
                    <a:pt x="4315" y="1132"/>
                    <a:pt x="4569" y="1386"/>
                    <a:pt x="4569" y="1700"/>
                  </a:cubicBezTo>
                  <a:lnTo>
                    <a:pt x="4569" y="3965"/>
                  </a:lnTo>
                  <a:cubicBezTo>
                    <a:pt x="4569" y="4276"/>
                    <a:pt x="4315" y="4529"/>
                    <a:pt x="4001" y="4529"/>
                  </a:cubicBezTo>
                  <a:cubicBezTo>
                    <a:pt x="3687" y="4529"/>
                    <a:pt x="3436" y="4276"/>
                    <a:pt x="3436" y="3965"/>
                  </a:cubicBezTo>
                  <a:lnTo>
                    <a:pt x="3436" y="1700"/>
                  </a:lnTo>
                  <a:cubicBezTo>
                    <a:pt x="3436" y="1386"/>
                    <a:pt x="3687" y="1132"/>
                    <a:pt x="4001" y="1132"/>
                  </a:cubicBezTo>
                  <a:close/>
                  <a:moveTo>
                    <a:pt x="9662" y="1132"/>
                  </a:moveTo>
                  <a:cubicBezTo>
                    <a:pt x="9976" y="1132"/>
                    <a:pt x="10230" y="1386"/>
                    <a:pt x="10230" y="1700"/>
                  </a:cubicBezTo>
                  <a:lnTo>
                    <a:pt x="10230" y="3965"/>
                  </a:lnTo>
                  <a:cubicBezTo>
                    <a:pt x="10230" y="4276"/>
                    <a:pt x="9976" y="4529"/>
                    <a:pt x="9662" y="4529"/>
                  </a:cubicBezTo>
                  <a:cubicBezTo>
                    <a:pt x="9348" y="4529"/>
                    <a:pt x="9098" y="4276"/>
                    <a:pt x="9098" y="3965"/>
                  </a:cubicBezTo>
                  <a:lnTo>
                    <a:pt x="9098" y="1700"/>
                  </a:lnTo>
                  <a:cubicBezTo>
                    <a:pt x="9098" y="1386"/>
                    <a:pt x="9348" y="1132"/>
                    <a:pt x="9662" y="1132"/>
                  </a:cubicBezTo>
                  <a:close/>
                  <a:moveTo>
                    <a:pt x="15324" y="1132"/>
                  </a:moveTo>
                  <a:cubicBezTo>
                    <a:pt x="15638" y="1132"/>
                    <a:pt x="15891" y="1386"/>
                    <a:pt x="15891" y="1700"/>
                  </a:cubicBezTo>
                  <a:lnTo>
                    <a:pt x="15891" y="3965"/>
                  </a:lnTo>
                  <a:cubicBezTo>
                    <a:pt x="15891" y="4276"/>
                    <a:pt x="15638" y="4529"/>
                    <a:pt x="15324" y="4529"/>
                  </a:cubicBezTo>
                  <a:cubicBezTo>
                    <a:pt x="15010" y="4529"/>
                    <a:pt x="14759" y="4276"/>
                    <a:pt x="14759" y="3965"/>
                  </a:cubicBezTo>
                  <a:lnTo>
                    <a:pt x="14759" y="1700"/>
                  </a:lnTo>
                  <a:cubicBezTo>
                    <a:pt x="14759" y="1386"/>
                    <a:pt x="15010" y="1132"/>
                    <a:pt x="15324" y="1132"/>
                  </a:cubicBezTo>
                  <a:close/>
                  <a:moveTo>
                    <a:pt x="17628" y="3397"/>
                  </a:moveTo>
                  <a:cubicBezTo>
                    <a:pt x="17939" y="3397"/>
                    <a:pt x="18192" y="3651"/>
                    <a:pt x="18192" y="3965"/>
                  </a:cubicBezTo>
                  <a:lnTo>
                    <a:pt x="18192" y="6833"/>
                  </a:lnTo>
                  <a:lnTo>
                    <a:pt x="1132" y="6833"/>
                  </a:lnTo>
                  <a:lnTo>
                    <a:pt x="1132" y="3965"/>
                  </a:lnTo>
                  <a:cubicBezTo>
                    <a:pt x="1132" y="3651"/>
                    <a:pt x="1386" y="3397"/>
                    <a:pt x="1700" y="3397"/>
                  </a:cubicBezTo>
                  <a:lnTo>
                    <a:pt x="2304" y="3397"/>
                  </a:lnTo>
                  <a:lnTo>
                    <a:pt x="2304" y="3965"/>
                  </a:lnTo>
                  <a:cubicBezTo>
                    <a:pt x="2304" y="4901"/>
                    <a:pt x="3062" y="5661"/>
                    <a:pt x="4001" y="5661"/>
                  </a:cubicBezTo>
                  <a:cubicBezTo>
                    <a:pt x="4940" y="5661"/>
                    <a:pt x="5701" y="4901"/>
                    <a:pt x="5701" y="3965"/>
                  </a:cubicBezTo>
                  <a:lnTo>
                    <a:pt x="5701" y="3397"/>
                  </a:lnTo>
                  <a:lnTo>
                    <a:pt x="7965" y="3397"/>
                  </a:lnTo>
                  <a:lnTo>
                    <a:pt x="7965" y="3965"/>
                  </a:lnTo>
                  <a:cubicBezTo>
                    <a:pt x="7965" y="4901"/>
                    <a:pt x="8723" y="5661"/>
                    <a:pt x="9662" y="5661"/>
                  </a:cubicBezTo>
                  <a:cubicBezTo>
                    <a:pt x="10601" y="5661"/>
                    <a:pt x="11362" y="4901"/>
                    <a:pt x="11362" y="3965"/>
                  </a:cubicBezTo>
                  <a:lnTo>
                    <a:pt x="11362" y="3397"/>
                  </a:lnTo>
                  <a:lnTo>
                    <a:pt x="13627" y="3397"/>
                  </a:lnTo>
                  <a:lnTo>
                    <a:pt x="13627" y="3965"/>
                  </a:lnTo>
                  <a:cubicBezTo>
                    <a:pt x="13627" y="4901"/>
                    <a:pt x="14385" y="5661"/>
                    <a:pt x="15324" y="5661"/>
                  </a:cubicBezTo>
                  <a:cubicBezTo>
                    <a:pt x="16263" y="5661"/>
                    <a:pt x="17024" y="4901"/>
                    <a:pt x="17024" y="3965"/>
                  </a:cubicBezTo>
                  <a:lnTo>
                    <a:pt x="17024" y="3397"/>
                  </a:lnTo>
                  <a:close/>
                  <a:moveTo>
                    <a:pt x="18192" y="7965"/>
                  </a:moveTo>
                  <a:lnTo>
                    <a:pt x="18192" y="17628"/>
                  </a:lnTo>
                  <a:cubicBezTo>
                    <a:pt x="18192" y="17939"/>
                    <a:pt x="17939" y="18192"/>
                    <a:pt x="17628" y="18192"/>
                  </a:cubicBezTo>
                  <a:lnTo>
                    <a:pt x="1700" y="18192"/>
                  </a:lnTo>
                  <a:cubicBezTo>
                    <a:pt x="1386" y="18192"/>
                    <a:pt x="1132" y="17939"/>
                    <a:pt x="1132" y="17628"/>
                  </a:cubicBezTo>
                  <a:lnTo>
                    <a:pt x="1132" y="7965"/>
                  </a:lnTo>
                  <a:close/>
                  <a:moveTo>
                    <a:pt x="4001" y="0"/>
                  </a:moveTo>
                  <a:cubicBezTo>
                    <a:pt x="3062" y="0"/>
                    <a:pt x="2304" y="761"/>
                    <a:pt x="2304" y="1700"/>
                  </a:cubicBezTo>
                  <a:lnTo>
                    <a:pt x="2304" y="2265"/>
                  </a:lnTo>
                  <a:lnTo>
                    <a:pt x="1700" y="2265"/>
                  </a:lnTo>
                  <a:cubicBezTo>
                    <a:pt x="761" y="2265"/>
                    <a:pt x="0" y="3025"/>
                    <a:pt x="0" y="3965"/>
                  </a:cubicBezTo>
                  <a:lnTo>
                    <a:pt x="0" y="17628"/>
                  </a:lnTo>
                  <a:cubicBezTo>
                    <a:pt x="0" y="18564"/>
                    <a:pt x="761" y="19324"/>
                    <a:pt x="1700" y="19324"/>
                  </a:cubicBezTo>
                  <a:lnTo>
                    <a:pt x="17628" y="19324"/>
                  </a:lnTo>
                  <a:cubicBezTo>
                    <a:pt x="18564" y="19324"/>
                    <a:pt x="19325" y="18564"/>
                    <a:pt x="19325" y="17628"/>
                  </a:cubicBezTo>
                  <a:lnTo>
                    <a:pt x="19325" y="3965"/>
                  </a:lnTo>
                  <a:cubicBezTo>
                    <a:pt x="19325" y="3025"/>
                    <a:pt x="18564" y="2265"/>
                    <a:pt x="17628" y="2265"/>
                  </a:cubicBezTo>
                  <a:lnTo>
                    <a:pt x="17024" y="2265"/>
                  </a:lnTo>
                  <a:lnTo>
                    <a:pt x="17024" y="1700"/>
                  </a:lnTo>
                  <a:cubicBezTo>
                    <a:pt x="17024" y="761"/>
                    <a:pt x="16263" y="0"/>
                    <a:pt x="15324" y="0"/>
                  </a:cubicBezTo>
                  <a:cubicBezTo>
                    <a:pt x="14385" y="0"/>
                    <a:pt x="13627" y="761"/>
                    <a:pt x="13627" y="1700"/>
                  </a:cubicBezTo>
                  <a:lnTo>
                    <a:pt x="13627" y="2265"/>
                  </a:lnTo>
                  <a:lnTo>
                    <a:pt x="11362" y="2265"/>
                  </a:lnTo>
                  <a:lnTo>
                    <a:pt x="11362" y="1700"/>
                  </a:lnTo>
                  <a:cubicBezTo>
                    <a:pt x="11362" y="761"/>
                    <a:pt x="10601" y="0"/>
                    <a:pt x="9662" y="0"/>
                  </a:cubicBezTo>
                  <a:cubicBezTo>
                    <a:pt x="8723" y="0"/>
                    <a:pt x="7965" y="761"/>
                    <a:pt x="7965" y="1700"/>
                  </a:cubicBezTo>
                  <a:lnTo>
                    <a:pt x="7965" y="2265"/>
                  </a:lnTo>
                  <a:lnTo>
                    <a:pt x="5701" y="2265"/>
                  </a:lnTo>
                  <a:lnTo>
                    <a:pt x="5701" y="1700"/>
                  </a:lnTo>
                  <a:cubicBezTo>
                    <a:pt x="5701" y="761"/>
                    <a:pt x="4940" y="0"/>
                    <a:pt x="4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0" name="Google Shape;340;p36"/>
            <p:cNvSpPr/>
            <p:nvPr/>
          </p:nvSpPr>
          <p:spPr>
            <a:xfrm>
              <a:off x="5705950" y="465550"/>
              <a:ext cx="84875" cy="28325"/>
            </a:xfrm>
            <a:custGeom>
              <a:avLst/>
              <a:gdLst/>
              <a:ahLst/>
              <a:cxnLst/>
              <a:rect l="l" t="t" r="r" b="b"/>
              <a:pathLst>
                <a:path w="3395" h="1133" extrusionOk="0">
                  <a:moveTo>
                    <a:pt x="566" y="1"/>
                  </a:moveTo>
                  <a:cubicBezTo>
                    <a:pt x="252" y="1"/>
                    <a:pt x="1" y="251"/>
                    <a:pt x="1" y="565"/>
                  </a:cubicBezTo>
                  <a:cubicBezTo>
                    <a:pt x="1" y="879"/>
                    <a:pt x="252" y="1133"/>
                    <a:pt x="566" y="1133"/>
                  </a:cubicBezTo>
                  <a:lnTo>
                    <a:pt x="2830" y="1133"/>
                  </a:lnTo>
                  <a:cubicBezTo>
                    <a:pt x="3144" y="1133"/>
                    <a:pt x="3395" y="879"/>
                    <a:pt x="3395" y="565"/>
                  </a:cubicBezTo>
                  <a:cubicBezTo>
                    <a:pt x="3395" y="251"/>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1" name="Google Shape;341;p36"/>
            <p:cNvSpPr/>
            <p:nvPr/>
          </p:nvSpPr>
          <p:spPr>
            <a:xfrm>
              <a:off x="5847500" y="465550"/>
              <a:ext cx="84875" cy="28325"/>
            </a:xfrm>
            <a:custGeom>
              <a:avLst/>
              <a:gdLst/>
              <a:ahLst/>
              <a:cxnLst/>
              <a:rect l="l" t="t" r="r" b="b"/>
              <a:pathLst>
                <a:path w="3395" h="1133" extrusionOk="0">
                  <a:moveTo>
                    <a:pt x="565" y="1"/>
                  </a:moveTo>
                  <a:cubicBezTo>
                    <a:pt x="251" y="1"/>
                    <a:pt x="0" y="251"/>
                    <a:pt x="0" y="565"/>
                  </a:cubicBezTo>
                  <a:cubicBezTo>
                    <a:pt x="0" y="879"/>
                    <a:pt x="251" y="1133"/>
                    <a:pt x="565" y="1133"/>
                  </a:cubicBezTo>
                  <a:lnTo>
                    <a:pt x="2830" y="1133"/>
                  </a:lnTo>
                  <a:cubicBezTo>
                    <a:pt x="3144" y="1133"/>
                    <a:pt x="3394" y="879"/>
                    <a:pt x="3394" y="565"/>
                  </a:cubicBezTo>
                  <a:cubicBezTo>
                    <a:pt x="3394" y="251"/>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2" name="Google Shape;342;p36"/>
            <p:cNvSpPr/>
            <p:nvPr/>
          </p:nvSpPr>
          <p:spPr>
            <a:xfrm>
              <a:off x="5989025" y="465550"/>
              <a:ext cx="84875" cy="28325"/>
            </a:xfrm>
            <a:custGeom>
              <a:avLst/>
              <a:gdLst/>
              <a:ahLst/>
              <a:cxnLst/>
              <a:rect l="l" t="t" r="r" b="b"/>
              <a:pathLst>
                <a:path w="3395" h="1133" extrusionOk="0">
                  <a:moveTo>
                    <a:pt x="565" y="1"/>
                  </a:moveTo>
                  <a:cubicBezTo>
                    <a:pt x="251" y="1"/>
                    <a:pt x="1" y="251"/>
                    <a:pt x="1" y="565"/>
                  </a:cubicBezTo>
                  <a:cubicBezTo>
                    <a:pt x="1" y="879"/>
                    <a:pt x="251" y="1133"/>
                    <a:pt x="565" y="1133"/>
                  </a:cubicBezTo>
                  <a:lnTo>
                    <a:pt x="2830" y="1133"/>
                  </a:lnTo>
                  <a:cubicBezTo>
                    <a:pt x="3144" y="1133"/>
                    <a:pt x="3395" y="879"/>
                    <a:pt x="3395" y="565"/>
                  </a:cubicBezTo>
                  <a:cubicBezTo>
                    <a:pt x="3395" y="251"/>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3" name="Google Shape;343;p36"/>
            <p:cNvSpPr/>
            <p:nvPr/>
          </p:nvSpPr>
          <p:spPr>
            <a:xfrm>
              <a:off x="5705950" y="550475"/>
              <a:ext cx="84875" cy="28325"/>
            </a:xfrm>
            <a:custGeom>
              <a:avLst/>
              <a:gdLst/>
              <a:ahLst/>
              <a:cxnLst/>
              <a:rect l="l" t="t" r="r" b="b"/>
              <a:pathLst>
                <a:path w="3395" h="1133" extrusionOk="0">
                  <a:moveTo>
                    <a:pt x="566" y="0"/>
                  </a:moveTo>
                  <a:cubicBezTo>
                    <a:pt x="252" y="0"/>
                    <a:pt x="1" y="251"/>
                    <a:pt x="1" y="565"/>
                  </a:cubicBezTo>
                  <a:cubicBezTo>
                    <a:pt x="1" y="879"/>
                    <a:pt x="252" y="1133"/>
                    <a:pt x="566" y="1133"/>
                  </a:cubicBezTo>
                  <a:lnTo>
                    <a:pt x="2830" y="1133"/>
                  </a:lnTo>
                  <a:cubicBezTo>
                    <a:pt x="3144" y="1133"/>
                    <a:pt x="3395" y="879"/>
                    <a:pt x="3395" y="565"/>
                  </a:cubicBezTo>
                  <a:cubicBezTo>
                    <a:pt x="3395" y="251"/>
                    <a:pt x="3144" y="0"/>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4" name="Google Shape;344;p36"/>
            <p:cNvSpPr/>
            <p:nvPr/>
          </p:nvSpPr>
          <p:spPr>
            <a:xfrm>
              <a:off x="5847500" y="550475"/>
              <a:ext cx="84875" cy="28325"/>
            </a:xfrm>
            <a:custGeom>
              <a:avLst/>
              <a:gdLst/>
              <a:ahLst/>
              <a:cxnLst/>
              <a:rect l="l" t="t" r="r" b="b"/>
              <a:pathLst>
                <a:path w="3395" h="1133" extrusionOk="0">
                  <a:moveTo>
                    <a:pt x="565" y="0"/>
                  </a:moveTo>
                  <a:cubicBezTo>
                    <a:pt x="251" y="0"/>
                    <a:pt x="0" y="251"/>
                    <a:pt x="0" y="565"/>
                  </a:cubicBezTo>
                  <a:cubicBezTo>
                    <a:pt x="0" y="879"/>
                    <a:pt x="251" y="1133"/>
                    <a:pt x="565" y="1133"/>
                  </a:cubicBezTo>
                  <a:lnTo>
                    <a:pt x="2830" y="1133"/>
                  </a:lnTo>
                  <a:cubicBezTo>
                    <a:pt x="3144" y="1133"/>
                    <a:pt x="3394" y="879"/>
                    <a:pt x="3394" y="565"/>
                  </a:cubicBezTo>
                  <a:cubicBezTo>
                    <a:pt x="3394" y="251"/>
                    <a:pt x="3144" y="0"/>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5" name="Google Shape;345;p36"/>
            <p:cNvSpPr/>
            <p:nvPr/>
          </p:nvSpPr>
          <p:spPr>
            <a:xfrm>
              <a:off x="5989025" y="550475"/>
              <a:ext cx="84875" cy="28325"/>
            </a:xfrm>
            <a:custGeom>
              <a:avLst/>
              <a:gdLst/>
              <a:ahLst/>
              <a:cxnLst/>
              <a:rect l="l" t="t" r="r" b="b"/>
              <a:pathLst>
                <a:path w="3395" h="1133" extrusionOk="0">
                  <a:moveTo>
                    <a:pt x="565" y="0"/>
                  </a:moveTo>
                  <a:cubicBezTo>
                    <a:pt x="251" y="0"/>
                    <a:pt x="1" y="251"/>
                    <a:pt x="1" y="565"/>
                  </a:cubicBezTo>
                  <a:cubicBezTo>
                    <a:pt x="1" y="879"/>
                    <a:pt x="251" y="1133"/>
                    <a:pt x="565" y="1133"/>
                  </a:cubicBezTo>
                  <a:lnTo>
                    <a:pt x="2830" y="1133"/>
                  </a:lnTo>
                  <a:cubicBezTo>
                    <a:pt x="3144" y="1133"/>
                    <a:pt x="3395" y="879"/>
                    <a:pt x="3395" y="565"/>
                  </a:cubicBezTo>
                  <a:cubicBezTo>
                    <a:pt x="3395" y="251"/>
                    <a:pt x="3144" y="0"/>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6" name="Google Shape;346;p36"/>
            <p:cNvSpPr/>
            <p:nvPr/>
          </p:nvSpPr>
          <p:spPr>
            <a:xfrm>
              <a:off x="5705950" y="636300"/>
              <a:ext cx="84875" cy="28325"/>
            </a:xfrm>
            <a:custGeom>
              <a:avLst/>
              <a:gdLst/>
              <a:ahLst/>
              <a:cxnLst/>
              <a:rect l="l" t="t" r="r" b="b"/>
              <a:pathLst>
                <a:path w="3395" h="1133" extrusionOk="0">
                  <a:moveTo>
                    <a:pt x="566" y="1"/>
                  </a:moveTo>
                  <a:cubicBezTo>
                    <a:pt x="252" y="1"/>
                    <a:pt x="1" y="254"/>
                    <a:pt x="1" y="568"/>
                  </a:cubicBezTo>
                  <a:cubicBezTo>
                    <a:pt x="1" y="879"/>
                    <a:pt x="252" y="1133"/>
                    <a:pt x="566" y="1133"/>
                  </a:cubicBezTo>
                  <a:lnTo>
                    <a:pt x="2830" y="1133"/>
                  </a:lnTo>
                  <a:cubicBezTo>
                    <a:pt x="3144" y="1133"/>
                    <a:pt x="3395" y="879"/>
                    <a:pt x="3395" y="568"/>
                  </a:cubicBezTo>
                  <a:cubicBezTo>
                    <a:pt x="3395" y="254"/>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7" name="Google Shape;347;p36"/>
            <p:cNvSpPr/>
            <p:nvPr/>
          </p:nvSpPr>
          <p:spPr>
            <a:xfrm>
              <a:off x="5847500" y="636300"/>
              <a:ext cx="84875" cy="28325"/>
            </a:xfrm>
            <a:custGeom>
              <a:avLst/>
              <a:gdLst/>
              <a:ahLst/>
              <a:cxnLst/>
              <a:rect l="l" t="t" r="r" b="b"/>
              <a:pathLst>
                <a:path w="3395" h="1133" extrusionOk="0">
                  <a:moveTo>
                    <a:pt x="565" y="1"/>
                  </a:moveTo>
                  <a:cubicBezTo>
                    <a:pt x="251" y="1"/>
                    <a:pt x="0" y="254"/>
                    <a:pt x="0" y="568"/>
                  </a:cubicBezTo>
                  <a:cubicBezTo>
                    <a:pt x="0" y="879"/>
                    <a:pt x="251" y="1133"/>
                    <a:pt x="565" y="1133"/>
                  </a:cubicBezTo>
                  <a:lnTo>
                    <a:pt x="2830" y="1133"/>
                  </a:lnTo>
                  <a:cubicBezTo>
                    <a:pt x="3144" y="1133"/>
                    <a:pt x="3394" y="879"/>
                    <a:pt x="3394" y="568"/>
                  </a:cubicBezTo>
                  <a:cubicBezTo>
                    <a:pt x="3394" y="254"/>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8" name="Google Shape;348;p36"/>
            <p:cNvSpPr/>
            <p:nvPr/>
          </p:nvSpPr>
          <p:spPr>
            <a:xfrm>
              <a:off x="5989025" y="636300"/>
              <a:ext cx="84875" cy="28325"/>
            </a:xfrm>
            <a:custGeom>
              <a:avLst/>
              <a:gdLst/>
              <a:ahLst/>
              <a:cxnLst/>
              <a:rect l="l" t="t" r="r" b="b"/>
              <a:pathLst>
                <a:path w="3395" h="1133" extrusionOk="0">
                  <a:moveTo>
                    <a:pt x="565" y="1"/>
                  </a:moveTo>
                  <a:cubicBezTo>
                    <a:pt x="251" y="1"/>
                    <a:pt x="1" y="254"/>
                    <a:pt x="1" y="568"/>
                  </a:cubicBezTo>
                  <a:cubicBezTo>
                    <a:pt x="1" y="879"/>
                    <a:pt x="251" y="1133"/>
                    <a:pt x="565" y="1133"/>
                  </a:cubicBezTo>
                  <a:lnTo>
                    <a:pt x="2830" y="1133"/>
                  </a:lnTo>
                  <a:cubicBezTo>
                    <a:pt x="3144" y="1133"/>
                    <a:pt x="3395" y="879"/>
                    <a:pt x="3395" y="568"/>
                  </a:cubicBezTo>
                  <a:cubicBezTo>
                    <a:pt x="3395" y="254"/>
                    <a:pt x="3144" y="1"/>
                    <a:pt x="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49" name="Google Shape;349;p36"/>
          <p:cNvSpPr/>
          <p:nvPr/>
        </p:nvSpPr>
        <p:spPr>
          <a:xfrm>
            <a:off x="804027" y="1425509"/>
            <a:ext cx="329170" cy="311403"/>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350" name="Google Shape;350;p36"/>
          <p:cNvGrpSpPr/>
          <p:nvPr/>
        </p:nvGrpSpPr>
        <p:grpSpPr>
          <a:xfrm>
            <a:off x="4626801" y="3095818"/>
            <a:ext cx="338591" cy="329186"/>
            <a:chOff x="-31889075" y="2658950"/>
            <a:chExt cx="302475" cy="290775"/>
          </a:xfrm>
        </p:grpSpPr>
        <p:sp>
          <p:nvSpPr>
            <p:cNvPr id="351" name="Google Shape;351;p36"/>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36"/>
          <p:cNvGrpSpPr/>
          <p:nvPr/>
        </p:nvGrpSpPr>
        <p:grpSpPr>
          <a:xfrm>
            <a:off x="777477" y="3095818"/>
            <a:ext cx="382269" cy="329184"/>
            <a:chOff x="-45664625" y="2352225"/>
            <a:chExt cx="300125" cy="263875"/>
          </a:xfrm>
        </p:grpSpPr>
        <p:sp>
          <p:nvSpPr>
            <p:cNvPr id="354" name="Google Shape;354;p36"/>
            <p:cNvSpPr/>
            <p:nvPr/>
          </p:nvSpPr>
          <p:spPr>
            <a:xfrm>
              <a:off x="-45664625" y="2352225"/>
              <a:ext cx="300125" cy="263875"/>
            </a:xfrm>
            <a:custGeom>
              <a:avLst/>
              <a:gdLst/>
              <a:ahLst/>
              <a:cxnLst/>
              <a:rect l="l" t="t" r="r" b="b"/>
              <a:pathLst>
                <a:path w="12005" h="10555" extrusionOk="0">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45612625" y="2475100"/>
              <a:ext cx="55150" cy="88225"/>
            </a:xfrm>
            <a:custGeom>
              <a:avLst/>
              <a:gdLst/>
              <a:ahLst/>
              <a:cxnLst/>
              <a:rect l="l" t="t" r="r" b="b"/>
              <a:pathLst>
                <a:path w="2206" h="3529" extrusionOk="0">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45471650" y="2475100"/>
              <a:ext cx="54375" cy="86850"/>
            </a:xfrm>
            <a:custGeom>
              <a:avLst/>
              <a:gdLst/>
              <a:ahLst/>
              <a:cxnLst/>
              <a:rect l="l" t="t" r="r" b="b"/>
              <a:pathLst>
                <a:path w="2175" h="3474" extrusionOk="0">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45542525" y="2456975"/>
              <a:ext cx="55150" cy="123300"/>
            </a:xfrm>
            <a:custGeom>
              <a:avLst/>
              <a:gdLst/>
              <a:ahLst/>
              <a:cxnLst/>
              <a:rect l="l" t="t" r="r" b="b"/>
              <a:pathLst>
                <a:path w="2206" h="4932" extrusionOk="0">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45541750" y="2386100"/>
              <a:ext cx="35475" cy="18125"/>
            </a:xfrm>
            <a:custGeom>
              <a:avLst/>
              <a:gdLst/>
              <a:ahLst/>
              <a:cxnLst/>
              <a:rect l="l" t="t" r="r" b="b"/>
              <a:pathLst>
                <a:path w="1419" h="725" extrusionOk="0">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45488175" y="2386100"/>
              <a:ext cx="35450" cy="18125"/>
            </a:xfrm>
            <a:custGeom>
              <a:avLst/>
              <a:gdLst/>
              <a:ahLst/>
              <a:cxnLst/>
              <a:rect l="l" t="t" r="r" b="b"/>
              <a:pathLst>
                <a:path w="1418" h="725" extrusionOk="0">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45436200" y="2386100"/>
              <a:ext cx="35450" cy="18125"/>
            </a:xfrm>
            <a:custGeom>
              <a:avLst/>
              <a:gdLst/>
              <a:ahLst/>
              <a:cxnLst/>
              <a:rect l="l" t="t" r="r" b="b"/>
              <a:pathLst>
                <a:path w="1418" h="725" extrusionOk="0">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Data Migration Project Proposal by Slidesgo">
  <a:themeElements>
    <a:clrScheme name="Simple Light">
      <a:dk1>
        <a:srgbClr val="241160"/>
      </a:dk1>
      <a:lt1>
        <a:srgbClr val="FFFFFF"/>
      </a:lt1>
      <a:dk2>
        <a:srgbClr val="E2E4FC"/>
      </a:dk2>
      <a:lt2>
        <a:srgbClr val="8861F1"/>
      </a:lt2>
      <a:accent1>
        <a:srgbClr val="545EEA"/>
      </a:accent1>
      <a:accent2>
        <a:srgbClr val="0B9CDC"/>
      </a:accent2>
      <a:accent3>
        <a:srgbClr val="01CFE6"/>
      </a:accent3>
      <a:accent4>
        <a:srgbClr val="FFFFFF"/>
      </a:accent4>
      <a:accent5>
        <a:srgbClr val="FFFFFF"/>
      </a:accent5>
      <a:accent6>
        <a:srgbClr val="FFFFFF"/>
      </a:accent6>
      <a:hlink>
        <a:srgbClr val="2411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900</Words>
  <Application>Microsoft Office PowerPoint</Application>
  <PresentationFormat>On-screen Show (16:9)</PresentationFormat>
  <Paragraphs>142</Paragraphs>
  <Slides>16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Raleway</vt:lpstr>
      <vt:lpstr>Nunito Light</vt:lpstr>
      <vt:lpstr>Times New Roman</vt:lpstr>
      <vt:lpstr>PT Sans</vt:lpstr>
      <vt:lpstr>Arial</vt:lpstr>
      <vt:lpstr>Anaheim</vt:lpstr>
      <vt:lpstr>Open Sans</vt:lpstr>
      <vt:lpstr>Space Grotesk Medium</vt:lpstr>
      <vt:lpstr>Cairo</vt:lpstr>
      <vt:lpstr>Space Grotesk</vt:lpstr>
      <vt:lpstr>Data Migration Project Proposal by Slidesgo</vt:lpstr>
      <vt:lpstr>InsurAI Corporate Policy Automation and Intelligence System</vt:lpstr>
      <vt:lpstr>Table of contents</vt:lpstr>
      <vt:lpstr>Employee Dashboard</vt:lpstr>
      <vt:lpstr>Admin Dashboard</vt:lpstr>
      <vt:lpstr>Agent Dashboard</vt:lpstr>
      <vt:lpstr>Project Overview</vt:lpstr>
      <vt:lpstr>Objectives</vt:lpstr>
      <vt:lpstr>Resources</vt:lpstr>
      <vt:lpstr>Budget</vt:lpstr>
      <vt:lpstr>Technology Stack</vt:lpstr>
      <vt:lpstr>200 units</vt:lpstr>
      <vt:lpstr>Chatbot Feature</vt:lpstr>
      <vt:lpstr>Email Notification System</vt:lpstr>
      <vt:lpstr>Key Features</vt:lpstr>
      <vt:lpstr>Benefits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Akshaya Arasi</cp:lastModifiedBy>
  <cp:revision>5</cp:revision>
  <dcterms:modified xsi:type="dcterms:W3CDTF">2025-10-10T14:32:01Z</dcterms:modified>
</cp:coreProperties>
</file>