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6" r:id="rId4"/>
    <p:sldId id="277" r:id="rId5"/>
    <p:sldId id="278" r:id="rId6"/>
    <p:sldId id="257" r:id="rId7"/>
    <p:sldId id="258" r:id="rId8"/>
    <p:sldId id="259" r:id="rId9"/>
    <p:sldId id="260" r:id="rId10"/>
    <p:sldId id="261" r:id="rId11"/>
    <p:sldId id="274" r:id="rId12"/>
    <p:sldId id="263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1EDF20-E52B-D72E-BAAF-E888EBC2C619}" v="1" dt="2024-05-24T21:34:03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30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A CHIBI HARIESH" userId="S::21uit057@kamarajengg.edu.in::9487fbeb-e581-4c28-872f-70e9fd7c87a2" providerId="AD" clId="Web-{C71EDF20-E52B-D72E-BAAF-E888EBC2C619}"/>
    <pc:docChg chg="modSld">
      <pc:chgData name="BALA CHIBI HARIESH" userId="S::21uit057@kamarajengg.edu.in::9487fbeb-e581-4c28-872f-70e9fd7c87a2" providerId="AD" clId="Web-{C71EDF20-E52B-D72E-BAAF-E888EBC2C619}" dt="2024-05-24T21:34:03.935" v="0" actId="1076"/>
      <pc:docMkLst>
        <pc:docMk/>
      </pc:docMkLst>
      <pc:sldChg chg="modSp">
        <pc:chgData name="BALA CHIBI HARIESH" userId="S::21uit057@kamarajengg.edu.in::9487fbeb-e581-4c28-872f-70e9fd7c87a2" providerId="AD" clId="Web-{C71EDF20-E52B-D72E-BAAF-E888EBC2C619}" dt="2024-05-24T21:34:03.935" v="0" actId="1076"/>
        <pc:sldMkLst>
          <pc:docMk/>
          <pc:sldMk cId="1987572238" sldId="271"/>
        </pc:sldMkLst>
        <pc:picChg chg="mod">
          <ac:chgData name="BALA CHIBI HARIESH" userId="S::21uit057@kamarajengg.edu.in::9487fbeb-e581-4c28-872f-70e9fd7c87a2" providerId="AD" clId="Web-{C71EDF20-E52B-D72E-BAAF-E888EBC2C619}" dt="2024-05-24T21:34:03.935" v="0" actId="1076"/>
          <ac:picMkLst>
            <pc:docMk/>
            <pc:sldMk cId="1987572238" sldId="271"/>
            <ac:picMk id="15362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C61E-6B4B-4D65-8D06-D4E5F71D5DC3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4079-90C4-4CF8-9BF3-04F509463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59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C61E-6B4B-4D65-8D06-D4E5F71D5DC3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4079-90C4-4CF8-9BF3-04F509463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644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C61E-6B4B-4D65-8D06-D4E5F71D5DC3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4079-90C4-4CF8-9BF3-04F509463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608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C61E-6B4B-4D65-8D06-D4E5F71D5DC3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4079-90C4-4CF8-9BF3-04F509463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83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C61E-6B4B-4D65-8D06-D4E5F71D5DC3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4079-90C4-4CF8-9BF3-04F509463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457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C61E-6B4B-4D65-8D06-D4E5F71D5DC3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4079-90C4-4CF8-9BF3-04F509463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613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C61E-6B4B-4D65-8D06-D4E5F71D5DC3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4079-90C4-4CF8-9BF3-04F509463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85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C61E-6B4B-4D65-8D06-D4E5F71D5DC3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4079-90C4-4CF8-9BF3-04F509463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50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C61E-6B4B-4D65-8D06-D4E5F71D5DC3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4079-90C4-4CF8-9BF3-04F509463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85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C61E-6B4B-4D65-8D06-D4E5F71D5DC3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4079-90C4-4CF8-9BF3-04F509463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059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8C61E-6B4B-4D65-8D06-D4E5F71D5DC3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4079-90C4-4CF8-9BF3-04F509463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94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8C61E-6B4B-4D65-8D06-D4E5F71D5DC3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34079-90C4-4CF8-9BF3-04F509463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78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388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8680"/>
            <a:ext cx="8352928" cy="5577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3719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62" y="1844824"/>
            <a:ext cx="4038600" cy="3166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07904" y="476672"/>
            <a:ext cx="4978896" cy="5649491"/>
          </a:xfrm>
        </p:spPr>
        <p:txBody>
          <a:bodyPr>
            <a:normAutofit/>
          </a:bodyPr>
          <a:lstStyle/>
          <a:p>
            <a:pPr algn="just" fontAlgn="base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One reasonable choice as the best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hyperplane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the one that represents the largest separation or margin between the two classes. 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 we choose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hyperplane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whose distance from it to the nearest data point on each side is maximized. If such 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hyperplane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exists it is known as the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maximum-margin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hyperplane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/hard margin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So from the above figure, we choose L2. 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019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SVM -Example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Here,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744662"/>
            <a:ext cx="5040560" cy="4276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9122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090613"/>
            <a:ext cx="857250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0237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838200"/>
            <a:ext cx="862012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378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804863"/>
            <a:ext cx="8286750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378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833438"/>
            <a:ext cx="8124825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378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928688"/>
            <a:ext cx="82200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378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771525"/>
            <a:ext cx="822960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8045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666750"/>
            <a:ext cx="8181975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757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Support Vector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Support Vector Machine (SVM) is a powerful machine learning algorithm used for linear or nonlinear classification, regression, and even outlier detection tasks.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SVMs can be used for a variety of tasks, such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 text classification, image classification, spam detection, handwriting identification, face detection, and anomaly detection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SVMs are adaptable and efficient in a variety of applications because they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can manage high-dimensional data and nonlinear relationships.</a:t>
            </a:r>
            <a:endParaRPr lang="en-I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245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dirty="0"/>
              <a:t>SVM -Example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980728"/>
            <a:ext cx="8858250" cy="575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0009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SVM </a:t>
            </a:r>
          </a:p>
          <a:p>
            <a:pPr marL="0" indent="0" algn="just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Support Vector Machine (SVM)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classification algorithm that finds the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straight line (or hyperplane)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separate data points of different classes when the data is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linearly separable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Non-Linear SVM </a:t>
            </a:r>
          </a:p>
          <a:p>
            <a:pPr marL="0" indent="0" algn="just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Non-Linear Support Vector Machine (SVM) is a classification algorithm that uses kernel functions to transform the data into a higher-dimensional space, allowing it to find a non-linear decision boundary to separate data points when the data is not linearly separable.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9805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916832"/>
            <a:ext cx="8002939" cy="373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1169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132" y="548680"/>
            <a:ext cx="8229600" cy="706090"/>
          </a:xfrm>
        </p:spPr>
        <p:txBody>
          <a:bodyPr>
            <a:normAutofit/>
          </a:bodyPr>
          <a:lstStyle/>
          <a:p>
            <a:pPr algn="l"/>
            <a:r>
              <a:rPr lang="en-GB" sz="3600" dirty="0" smtClean="0"/>
              <a:t>Non Linear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147248" cy="478539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581" y="1700808"/>
            <a:ext cx="5114702" cy="4251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1644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6019800" cy="401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859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023938"/>
            <a:ext cx="7962900" cy="481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353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8680"/>
            <a:ext cx="7643813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402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249363"/>
            <a:ext cx="72390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7515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D6B22996EE294EAE3A451BDE5F21AF" ma:contentTypeVersion="18" ma:contentTypeDescription="Create a new document." ma:contentTypeScope="" ma:versionID="5dd5327271fc6592132395ffdfc93c61">
  <xsd:schema xmlns:xsd="http://www.w3.org/2001/XMLSchema" xmlns:xs="http://www.w3.org/2001/XMLSchema" xmlns:p="http://schemas.microsoft.com/office/2006/metadata/properties" xmlns:ns2="470d23c3-4d03-45ae-92e5-d25eaf8542d3" xmlns:ns3="c1f9ce67-3c02-40fe-b44a-34772c2d312a" targetNamespace="http://schemas.microsoft.com/office/2006/metadata/properties" ma:root="true" ma:fieldsID="c3ea1407a3030b0f84ef72b6ffdc04aa" ns2:_="" ns3:_="">
    <xsd:import namespace="470d23c3-4d03-45ae-92e5-d25eaf8542d3"/>
    <xsd:import namespace="c1f9ce67-3c02-40fe-b44a-34772c2d31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0d23c3-4d03-45ae-92e5-d25eaf8542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671af02e-8f64-44f3-ae9c-cc00e657b26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f9ce67-3c02-40fe-b44a-34772c2d312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e7057799-e19b-492f-84c2-0366d94fb478}" ma:internalName="TaxCatchAll" ma:showField="CatchAllData" ma:web="c1f9ce67-3c02-40fe-b44a-34772c2d31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70d23c3-4d03-45ae-92e5-d25eaf8542d3">
      <Terms xmlns="http://schemas.microsoft.com/office/infopath/2007/PartnerControls"/>
    </lcf76f155ced4ddcb4097134ff3c332f>
    <TaxCatchAll xmlns="c1f9ce67-3c02-40fe-b44a-34772c2d312a" xsi:nil="true"/>
  </documentManagement>
</p:properties>
</file>

<file path=customXml/itemProps1.xml><?xml version="1.0" encoding="utf-8"?>
<ds:datastoreItem xmlns:ds="http://schemas.openxmlformats.org/officeDocument/2006/customXml" ds:itemID="{5A920B80-002B-45A9-A68A-643B1FFA03FC}"/>
</file>

<file path=customXml/itemProps2.xml><?xml version="1.0" encoding="utf-8"?>
<ds:datastoreItem xmlns:ds="http://schemas.openxmlformats.org/officeDocument/2006/customXml" ds:itemID="{13DD8786-9CA0-4EF7-95BC-2041468BA697}"/>
</file>

<file path=customXml/itemProps3.xml><?xml version="1.0" encoding="utf-8"?>
<ds:datastoreItem xmlns:ds="http://schemas.openxmlformats.org/officeDocument/2006/customXml" ds:itemID="{3BA33671-D65E-4023-81E7-89AE27099095}"/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169</Words>
  <Application>Microsoft Office PowerPoint</Application>
  <PresentationFormat>On-screen Show (4:3)</PresentationFormat>
  <Paragraphs>17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Support Vector Machine</vt:lpstr>
      <vt:lpstr>PowerPoint Presentation</vt:lpstr>
      <vt:lpstr>PowerPoint Presentation</vt:lpstr>
      <vt:lpstr>Non Linear</vt:lpstr>
      <vt:lpstr>SVM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SVM -Example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SVM -Example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user</cp:lastModifiedBy>
  <cp:revision>11</cp:revision>
  <dcterms:created xsi:type="dcterms:W3CDTF">2024-01-29T15:18:13Z</dcterms:created>
  <dcterms:modified xsi:type="dcterms:W3CDTF">2025-08-21T06:20:45Z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0x01010087D6B22996EE294EAE3A451BDE5F21AF</vt:lpwstr>
  </property>
</Properties>
</file>