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30BA-CB73-4055-AB8B-2AF010CED5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49B-0F28-4BCF-B711-B2764AC1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Sc BIO-TECH ENTREPRENEURSHIP\DIC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11363"/>
            <a:ext cx="6286500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6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Sc BIO-TECH ENTREPRENEURSHIP\Introduction of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935163"/>
            <a:ext cx="5113337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Sc BIO-TECH ENTREPRENEURSHIP\Functions Of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166938"/>
            <a:ext cx="59674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7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Sc BIO-TECH ENTREPRENEURSHIP\continuation of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120900"/>
            <a:ext cx="6081713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2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Sc BIO-TECH ENTREPRENEURSHIP\Continuatio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1916113"/>
            <a:ext cx="5845175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Sc BIO-TECH ENTREPRENEURSHIP\Events Of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949450"/>
            <a:ext cx="5235575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Sc BIO-TECH ENTREPRENEURSHIP\DIC SCHE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943100"/>
            <a:ext cx="53498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7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Sc BIO-TECH ENTREPRENEURSHIP\Monitoring of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987550"/>
            <a:ext cx="5235575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Sc BIO-TECH ENTREPRENEURSHIP\Conclusion 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120900"/>
            <a:ext cx="5502275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Kalinga</dc:creator>
  <cp:lastModifiedBy>AMIT DUBEY</cp:lastModifiedBy>
  <cp:revision>3</cp:revision>
  <dcterms:created xsi:type="dcterms:W3CDTF">2022-04-05T05:49:25Z</dcterms:created>
  <dcterms:modified xsi:type="dcterms:W3CDTF">2023-03-29T18:23:31Z</dcterms:modified>
</cp:coreProperties>
</file>