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34B7-E399-404D-B76F-A7AC2CF6BFB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45A7D0-838B-4C38-BAF8-A7FC6744ADC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34B7-E399-404D-B76F-A7AC2CF6BFB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7D0-838B-4C38-BAF8-A7FC6744AD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34B7-E399-404D-B76F-A7AC2CF6BFB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7D0-838B-4C38-BAF8-A7FC6744AD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34B7-E399-404D-B76F-A7AC2CF6BFB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7D0-838B-4C38-BAF8-A7FC6744AD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34B7-E399-404D-B76F-A7AC2CF6BFB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7D0-838B-4C38-BAF8-A7FC6744AD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34B7-E399-404D-B76F-A7AC2CF6BFB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7D0-838B-4C38-BAF8-A7FC6744ADC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34B7-E399-404D-B76F-A7AC2CF6BFB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7D0-838B-4C38-BAF8-A7FC6744ADC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34B7-E399-404D-B76F-A7AC2CF6BFB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7D0-838B-4C38-BAF8-A7FC6744AD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34B7-E399-404D-B76F-A7AC2CF6BFB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7D0-838B-4C38-BAF8-A7FC6744AD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34B7-E399-404D-B76F-A7AC2CF6BFB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7D0-838B-4C38-BAF8-A7FC6744AD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34B7-E399-404D-B76F-A7AC2CF6BFB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7D0-838B-4C38-BAF8-A7FC6744AD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F6434B7-E399-404D-B76F-A7AC2CF6BFB1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245A7D0-838B-4C38-BAF8-A7FC6744ADC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866330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Briefly introduce yourself: name, educational background, and </a:t>
            </a:r>
            <a:r>
              <a:rPr lang="en-US" sz="2400" b="0" i="1" dirty="0" smtClean="0"/>
              <a:t>current</a:t>
            </a:r>
            <a:r>
              <a:rPr lang="en-US" sz="2400" b="0" dirty="0" smtClean="0"/>
              <a:t> status</a:t>
            </a:r>
            <a:br>
              <a:rPr lang="en-US" sz="2400" b="0" dirty="0" smtClean="0"/>
            </a:br>
            <a:r>
              <a:rPr lang="en-US" sz="2400" b="0" dirty="0" smtClean="0"/>
              <a:t>(student or professional)</a:t>
            </a:r>
            <a:endParaRPr lang="en-IN" sz="2400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356992"/>
            <a:ext cx="8219256" cy="2769171"/>
          </a:xfrm>
        </p:spPr>
        <p:txBody>
          <a:bodyPr/>
          <a:lstStyle/>
          <a:p>
            <a:r>
              <a:rPr lang="en-US" dirty="0" smtClean="0"/>
              <a:t>I'm </a:t>
            </a:r>
            <a:r>
              <a:rPr lang="en-US" dirty="0" err="1" smtClean="0"/>
              <a:t>akshay</a:t>
            </a:r>
            <a:r>
              <a:rPr lang="en-US" dirty="0" smtClean="0"/>
              <a:t> </a:t>
            </a:r>
            <a:r>
              <a:rPr lang="en-US" dirty="0" err="1" smtClean="0"/>
              <a:t>baldha</a:t>
            </a:r>
            <a:r>
              <a:rPr lang="en-US" dirty="0" smtClean="0"/>
              <a:t>.. </a:t>
            </a:r>
            <a:r>
              <a:rPr lang="en-US" dirty="0"/>
              <a:t>i came from jam </a:t>
            </a:r>
            <a:r>
              <a:rPr lang="en-US" dirty="0" err="1" smtClean="0"/>
              <a:t>kandorna</a:t>
            </a:r>
            <a:r>
              <a:rPr lang="en-US" dirty="0" smtClean="0"/>
              <a:t>. i have a bachelor's degree in chemical , and now I am studying to become a frontend developer at Tops Technology..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09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2160240"/>
          </a:xfrm>
        </p:spPr>
        <p:txBody>
          <a:bodyPr>
            <a:normAutofit/>
          </a:bodyPr>
          <a:lstStyle/>
          <a:p>
            <a:r>
              <a:rPr lang="en-US" sz="2400" b="0" dirty="0"/>
              <a:t>Mention key personality traits, such as your creativity, analytical skills, or passion for</a:t>
            </a:r>
            <a:br>
              <a:rPr lang="en-US" sz="2400" b="0" dirty="0"/>
            </a:br>
            <a:r>
              <a:rPr lang="en-US" sz="2400" b="0" dirty="0"/>
              <a:t>problem-solving.</a:t>
            </a:r>
            <a:endParaRPr lang="en-IN" sz="2400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20888"/>
            <a:ext cx="8219256" cy="3586403"/>
          </a:xfrm>
        </p:spPr>
        <p:txBody>
          <a:bodyPr/>
          <a:lstStyle/>
          <a:p>
            <a:r>
              <a:rPr lang="en-US" dirty="0"/>
              <a:t>My creativity helps me generate ideas to solve problems.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Analytical skills help me understand complex data and spot patterns and fix problems.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Passion:- My passion lies in making better technology and helping people solve problems  in </a:t>
            </a:r>
            <a:r>
              <a:rPr lang="en-US" dirty="0" smtClean="0"/>
              <a:t>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48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2234"/>
          </a:xfrm>
        </p:spPr>
        <p:txBody>
          <a:bodyPr>
            <a:normAutofit/>
          </a:bodyPr>
          <a:lstStyle/>
          <a:p>
            <a:r>
              <a:rPr lang="en-US" sz="2400" b="0" dirty="0"/>
              <a:t>Explain your interest in technology and why you chose this career path</a:t>
            </a:r>
            <a:endParaRPr lang="en-IN" sz="2400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708920"/>
            <a:ext cx="8219256" cy="3298371"/>
          </a:xfrm>
        </p:spPr>
        <p:txBody>
          <a:bodyPr>
            <a:normAutofit/>
          </a:bodyPr>
          <a:lstStyle/>
          <a:p>
            <a:r>
              <a:rPr lang="en-US" dirty="0" smtClean="0"/>
              <a:t>I am </a:t>
            </a:r>
            <a:r>
              <a:rPr lang="en-US" dirty="0" err="1" smtClean="0"/>
              <a:t>intrested</a:t>
            </a:r>
            <a:r>
              <a:rPr lang="en-US" dirty="0" smtClean="0"/>
              <a:t> in web </a:t>
            </a:r>
            <a:r>
              <a:rPr lang="en-US" dirty="0" err="1" smtClean="0"/>
              <a:t>devlopment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Technology </a:t>
            </a:r>
            <a:r>
              <a:rPr lang="en-US" dirty="0"/>
              <a:t>is constantly </a:t>
            </a:r>
            <a:r>
              <a:rPr lang="en-US" dirty="0" smtClean="0"/>
              <a:t>evolving</a:t>
            </a:r>
            <a:r>
              <a:rPr lang="en-US" dirty="0"/>
              <a:t> </a:t>
            </a:r>
            <a:r>
              <a:rPr lang="en-US" dirty="0" smtClean="0"/>
              <a:t>growing. </a:t>
            </a:r>
            <a:r>
              <a:rPr lang="en-US" dirty="0"/>
              <a:t>New frameworks, tool and this field dynamic and </a:t>
            </a:r>
            <a:r>
              <a:rPr lang="en-US" dirty="0" err="1"/>
              <a:t>stimulating.For</a:t>
            </a:r>
            <a:r>
              <a:rPr lang="en-US" dirty="0"/>
              <a:t> those i love to learn and adapt in web development. and this field have endless opportunities . so i choose web </a:t>
            </a:r>
            <a:r>
              <a:rPr lang="en-US" dirty="0" err="1"/>
              <a:t>devlopment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09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769833"/>
            <a:ext cx="8352928" cy="3539527"/>
          </a:xfrm>
        </p:spPr>
        <p:txBody>
          <a:bodyPr/>
          <a:lstStyle/>
          <a:p>
            <a:r>
              <a:rPr lang="en-IN" dirty="0"/>
              <a:t>https://youtube.com/shorts/dwmE7VOoIUY?si=lnEdaypkScwqEY0w</a:t>
            </a:r>
          </a:p>
        </p:txBody>
      </p:sp>
    </p:spTree>
    <p:extLst>
      <p:ext uri="{BB962C8B-B14F-4D97-AF65-F5344CB8AC3E}">
        <p14:creationId xmlns:p14="http://schemas.microsoft.com/office/powerpoint/2010/main" val="2944734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128</TotalTime>
  <Words>167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Perspective</vt:lpstr>
      <vt:lpstr>Briefly introduce yourself: name, educational background, and current status (student or professional)</vt:lpstr>
      <vt:lpstr>Mention key personality traits, such as your creativity, analytical skills, or passion for problem-solving.</vt:lpstr>
      <vt:lpstr>Explain your interest in technology and why you chose this career path</vt:lpstr>
      <vt:lpstr>Youtube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Briefly introduce yourself: name, educational background, and current status (student or professional)</dc:title>
  <dc:creator>DELL</dc:creator>
  <cp:lastModifiedBy>DELL</cp:lastModifiedBy>
  <cp:revision>9</cp:revision>
  <dcterms:created xsi:type="dcterms:W3CDTF">2024-05-30T05:15:32Z</dcterms:created>
  <dcterms:modified xsi:type="dcterms:W3CDTF">2024-05-31T06:19:46Z</dcterms:modified>
</cp:coreProperties>
</file>