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56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8277-21D3-4FFD-95E2-0C7990FFEE0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FDA5F97-8EAC-436E-BD35-FCCF962FA2E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8277-21D3-4FFD-95E2-0C7990FFEE0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5F97-8EAC-436E-BD35-FCCF962FA2E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FDA5F97-8EAC-436E-BD35-FCCF962FA2E4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8277-21D3-4FFD-95E2-0C7990FFEE0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8277-21D3-4FFD-95E2-0C7990FFEE0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FDA5F97-8EAC-436E-BD35-FCCF962FA2E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8277-21D3-4FFD-95E2-0C7990FFEE0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FDA5F97-8EAC-436E-BD35-FCCF962FA2E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D548277-21D3-4FFD-95E2-0C7990FFEE0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5F97-8EAC-436E-BD35-FCCF962FA2E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8277-21D3-4FFD-95E2-0C7990FFEE0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FDA5F97-8EAC-436E-BD35-FCCF962FA2E4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8277-21D3-4FFD-95E2-0C7990FFEE0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FDA5F97-8EAC-436E-BD35-FCCF962FA2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8277-21D3-4FFD-95E2-0C7990FFEE0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DA5F97-8EAC-436E-BD35-FCCF962FA2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FDA5F97-8EAC-436E-BD35-FCCF962FA2E4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8277-21D3-4FFD-95E2-0C7990FFEE0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FDA5F97-8EAC-436E-BD35-FCCF962FA2E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D548277-21D3-4FFD-95E2-0C7990FFEE0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D548277-21D3-4FFD-95E2-0C7990FFEE0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FDA5F97-8EAC-436E-BD35-FCCF962FA2E4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76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..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117976"/>
          </a:xfrm>
        </p:spPr>
        <p:txBody>
          <a:bodyPr>
            <a:normAutofit/>
          </a:bodyPr>
          <a:lstStyle/>
          <a:p>
            <a:pPr algn="just"/>
            <a:r>
              <a:rPr lang="en-US" sz="4000" i="1" dirty="0" smtClean="0"/>
              <a:t>                    </a:t>
            </a:r>
            <a:r>
              <a:rPr lang="en-US" sz="4000" i="1" dirty="0" smtClean="0">
                <a:solidFill>
                  <a:srgbClr val="FF0000"/>
                </a:solidFill>
              </a:rPr>
              <a:t>module</a:t>
            </a:r>
            <a:r>
              <a:rPr lang="en-US" sz="4000" i="1" dirty="0" smtClean="0"/>
              <a:t> </a:t>
            </a:r>
            <a:r>
              <a:rPr lang="en-US" sz="4000" i="1" dirty="0" smtClean="0">
                <a:solidFill>
                  <a:srgbClr val="FF0000"/>
                </a:solidFill>
              </a:rPr>
              <a:t>:- 3 )projects</a:t>
            </a:r>
            <a:endParaRPr lang="en-IN" sz="4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65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2708920"/>
            <a:ext cx="8784976" cy="3672408"/>
          </a:xfrm>
        </p:spPr>
        <p:txBody>
          <a:bodyPr/>
          <a:lstStyle/>
          <a:p>
            <a:pPr marL="285750" indent="-285750" algn="l">
              <a:buFont typeface="Wingdings" pitchFamily="2" charset="2"/>
              <a:buChar char="Ø"/>
            </a:pPr>
            <a:r>
              <a:rPr lang="en-US" dirty="0" smtClean="0"/>
              <a:t>Currently I am working on car polling project. 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dirty="0" smtClean="0"/>
              <a:t>basically car pooling is about </a:t>
            </a:r>
            <a:r>
              <a:rPr lang="en-US" dirty="0" err="1" smtClean="0"/>
              <a:t>awerness</a:t>
            </a:r>
            <a:r>
              <a:rPr lang="en-US" dirty="0" smtClean="0"/>
              <a:t> for environment (save </a:t>
            </a:r>
            <a:r>
              <a:rPr lang="en-US" dirty="0" err="1" smtClean="0"/>
              <a:t>envionment</a:t>
            </a:r>
            <a:r>
              <a:rPr lang="en-US" dirty="0" smtClean="0"/>
              <a:t>).</a:t>
            </a:r>
          </a:p>
          <a:p>
            <a:pPr algn="l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712968" cy="1800200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/>
              <a:t>Describe a key project you have worked on or are currently working </a:t>
            </a:r>
            <a:r>
              <a:rPr lang="en-US" sz="2800" b="1" i="1" dirty="0" smtClean="0"/>
              <a:t>on.</a:t>
            </a:r>
            <a:endParaRPr lang="en-IN" sz="2800" b="1" i="1" dirty="0"/>
          </a:p>
        </p:txBody>
      </p:sp>
    </p:spTree>
    <p:extLst>
      <p:ext uri="{BB962C8B-B14F-4D97-AF65-F5344CB8AC3E}">
        <p14:creationId xmlns:p14="http://schemas.microsoft.com/office/powerpoint/2010/main" val="328334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2708920"/>
            <a:ext cx="8784976" cy="3672408"/>
          </a:xfrm>
        </p:spPr>
        <p:txBody>
          <a:bodyPr/>
          <a:lstStyle/>
          <a:p>
            <a:pPr marL="285750" indent="-285750" algn="l">
              <a:buFont typeface="Wingdings" pitchFamily="2" charset="2"/>
              <a:buChar char="Ø"/>
            </a:pPr>
            <a:r>
              <a:rPr lang="en-US" dirty="0" smtClean="0"/>
              <a:t>I used </a:t>
            </a:r>
            <a:r>
              <a:rPr lang="en-US" dirty="0" err="1" smtClean="0"/>
              <a:t>tecnology</a:t>
            </a:r>
            <a:r>
              <a:rPr lang="en-US" dirty="0" smtClean="0"/>
              <a:t> in project react </a:t>
            </a:r>
            <a:r>
              <a:rPr lang="en-US" dirty="0" err="1" smtClean="0"/>
              <a:t>js,java</a:t>
            </a:r>
            <a:r>
              <a:rPr lang="en-US" dirty="0" smtClean="0"/>
              <a:t> script and </a:t>
            </a:r>
            <a:r>
              <a:rPr lang="en-US" dirty="0" err="1" smtClean="0"/>
              <a:t>desing</a:t>
            </a:r>
            <a:r>
              <a:rPr lang="en-US" dirty="0" smtClean="0"/>
              <a:t> for using normal use html and </a:t>
            </a:r>
            <a:r>
              <a:rPr lang="en-US" dirty="0" err="1" smtClean="0"/>
              <a:t>css</a:t>
            </a:r>
            <a:r>
              <a:rPr lang="en-US" dirty="0" smtClean="0"/>
              <a:t>.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dirty="0" smtClean="0"/>
              <a:t>My project is about real life project.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dirty="0" smtClean="0"/>
              <a:t>my project is to spread environmental </a:t>
            </a:r>
            <a:r>
              <a:rPr lang="en-US" dirty="0" err="1" smtClean="0"/>
              <a:t>awereness</a:t>
            </a:r>
            <a:r>
              <a:rPr lang="en-US" smtClean="0"/>
              <a:t>.</a:t>
            </a:r>
          </a:p>
          <a:p>
            <a:pPr marL="285750" indent="-285750" algn="l">
              <a:buFont typeface="Wingdings" pitchFamily="2" charset="2"/>
              <a:buChar char="Ø"/>
            </a:pPr>
            <a:endParaRPr lang="en-US" smtClean="0"/>
          </a:p>
          <a:p>
            <a:pPr marL="285750" indent="-285750" algn="l">
              <a:buFont typeface="Wingdings" pitchFamily="2" charset="2"/>
              <a:buChar char="Ø"/>
            </a:pPr>
            <a:endParaRPr lang="en-US" dirty="0" smtClean="0"/>
          </a:p>
          <a:p>
            <a:pPr algn="l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712968" cy="1584176"/>
          </a:xfrm>
        </p:spPr>
        <p:txBody>
          <a:bodyPr>
            <a:normAutofit/>
          </a:bodyPr>
          <a:lstStyle/>
          <a:p>
            <a:r>
              <a:rPr lang="en-US" sz="2800" b="1" i="1" dirty="0"/>
              <a:t>Explain the technologies used, the scope of the project, and its objectives</a:t>
            </a:r>
            <a:endParaRPr lang="en-IN" sz="2800" b="1" i="1" dirty="0"/>
          </a:p>
        </p:txBody>
      </p:sp>
    </p:spTree>
    <p:extLst>
      <p:ext uri="{BB962C8B-B14F-4D97-AF65-F5344CB8AC3E}">
        <p14:creationId xmlns:p14="http://schemas.microsoft.com/office/powerpoint/2010/main" val="194141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2708920"/>
            <a:ext cx="8784976" cy="3672408"/>
          </a:xfrm>
        </p:spPr>
        <p:txBody>
          <a:bodyPr/>
          <a:lstStyle/>
          <a:p>
            <a:pPr marL="285750" indent="-285750" algn="l">
              <a:buFont typeface="Wingdings" pitchFamily="2" charset="2"/>
              <a:buChar char="Ø"/>
            </a:pPr>
            <a:r>
              <a:rPr lang="en-US" dirty="0"/>
              <a:t>I </a:t>
            </a:r>
            <a:r>
              <a:rPr lang="en-US" dirty="0" smtClean="0"/>
              <a:t> </a:t>
            </a:r>
            <a:r>
              <a:rPr lang="en-US" dirty="0"/>
              <a:t>research to gather information and explore possible </a:t>
            </a:r>
            <a:r>
              <a:rPr lang="en-US" dirty="0" smtClean="0"/>
              <a:t>solutions.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dirty="0"/>
              <a:t>The first step is to clearly understand the nature and scope of the problem</a:t>
            </a:r>
            <a:r>
              <a:rPr lang="en-US" dirty="0" smtClean="0"/>
              <a:t>.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dirty="0" smtClean="0"/>
              <a:t>Manage </a:t>
            </a:r>
            <a:r>
              <a:rPr lang="en-US" dirty="0" err="1" smtClean="0"/>
              <a:t>desing</a:t>
            </a:r>
            <a:r>
              <a:rPr lang="en-US" dirty="0" smtClean="0"/>
              <a:t>, first time file managing and lots of coding challenge.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dirty="0" smtClean="0"/>
              <a:t>Clear all my basic about project and then start  working on project.    </a:t>
            </a:r>
          </a:p>
          <a:p>
            <a:pPr marL="285750" indent="-285750" algn="l">
              <a:buFont typeface="Wingdings" pitchFamily="2" charset="2"/>
              <a:buChar char="Ø"/>
            </a:pPr>
            <a:endParaRPr lang="en-US" dirty="0" smtClean="0"/>
          </a:p>
          <a:p>
            <a:pPr algn="l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712968" cy="1584176"/>
          </a:xfrm>
        </p:spPr>
        <p:txBody>
          <a:bodyPr>
            <a:normAutofit/>
          </a:bodyPr>
          <a:lstStyle/>
          <a:p>
            <a:r>
              <a:rPr lang="en-US" sz="2800" b="1" i="1" dirty="0"/>
              <a:t>Highlight the challenges faced and how you addressed them, showcasing your</a:t>
            </a:r>
            <a:br>
              <a:rPr lang="en-US" sz="2800" b="1" i="1" dirty="0"/>
            </a:br>
            <a:r>
              <a:rPr lang="en-US" sz="2800" b="1" i="1" dirty="0"/>
              <a:t>problem solving skills</a:t>
            </a:r>
            <a:endParaRPr lang="en-IN" sz="2800" b="1" i="1" dirty="0"/>
          </a:p>
        </p:txBody>
      </p:sp>
    </p:spTree>
    <p:extLst>
      <p:ext uri="{BB962C8B-B14F-4D97-AF65-F5344CB8AC3E}">
        <p14:creationId xmlns:p14="http://schemas.microsoft.com/office/powerpoint/2010/main" val="321797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Youtube</a:t>
            </a:r>
            <a:r>
              <a:rPr lang="en-US" dirty="0" smtClean="0"/>
              <a:t>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My video link :- https://youtu.be/souEuNc2lkE?si=VU5QFgxRoT1wB6mX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467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40</TotalTime>
  <Words>162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.. </vt:lpstr>
      <vt:lpstr>Describe a key project you have worked on or are currently working on.</vt:lpstr>
      <vt:lpstr>Explain the technologies used, the scope of the project, and its objectives</vt:lpstr>
      <vt:lpstr>Highlight the challenges faced and how you addressed them, showcasing your problem solving skills</vt:lpstr>
      <vt:lpstr>Youtube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Describe a key project you have worked on or are currently working on</dc:title>
  <dc:creator>DELL</dc:creator>
  <cp:lastModifiedBy>DELL</cp:lastModifiedBy>
  <cp:revision>5</cp:revision>
  <dcterms:created xsi:type="dcterms:W3CDTF">2024-06-20T09:50:23Z</dcterms:created>
  <dcterms:modified xsi:type="dcterms:W3CDTF">2024-07-06T03:44:07Z</dcterms:modified>
</cp:coreProperties>
</file>