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81D-02F9-4025-986D-02755F1B725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7424872-D27C-4F56-8C5F-66127105FB1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81D-02F9-4025-986D-02755F1B725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4872-D27C-4F56-8C5F-66127105FB1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7424872-D27C-4F56-8C5F-66127105FB1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81D-02F9-4025-986D-02755F1B725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81D-02F9-4025-986D-02755F1B725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7424872-D27C-4F56-8C5F-66127105FB1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81D-02F9-4025-986D-02755F1B725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7424872-D27C-4F56-8C5F-66127105FB1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0A4981D-02F9-4025-986D-02755F1B725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4872-D27C-4F56-8C5F-66127105FB1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81D-02F9-4025-986D-02755F1B725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7424872-D27C-4F56-8C5F-66127105FB1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81D-02F9-4025-986D-02755F1B725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7424872-D27C-4F56-8C5F-66127105FB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81D-02F9-4025-986D-02755F1B725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424872-D27C-4F56-8C5F-66127105FB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7424872-D27C-4F56-8C5F-66127105FB1B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81D-02F9-4025-986D-02755F1B725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7424872-D27C-4F56-8C5F-66127105FB1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0A4981D-02F9-4025-986D-02755F1B725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0A4981D-02F9-4025-986D-02755F1B725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7424872-D27C-4F56-8C5F-66127105FB1B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645024"/>
            <a:ext cx="9036496" cy="3096344"/>
          </a:xfrm>
        </p:spPr>
        <p:txBody>
          <a:bodyPr/>
          <a:lstStyle/>
          <a:p>
            <a:r>
              <a:rPr lang="en-IN" dirty="0" smtClean="0"/>
              <a:t>https://youtube.com/shorts/dwmE7VOoIUY?si=lnEdaypkScwqEY0w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488832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Modual</a:t>
            </a:r>
            <a:r>
              <a:rPr lang="en-US" dirty="0" smtClean="0"/>
              <a:t> :-5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372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Modual :-5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Modual :-5</dc:title>
  <dc:creator>DELL</dc:creator>
  <cp:lastModifiedBy>DELL</cp:lastModifiedBy>
  <cp:revision>1</cp:revision>
  <dcterms:created xsi:type="dcterms:W3CDTF">2024-08-05T04:22:35Z</dcterms:created>
  <dcterms:modified xsi:type="dcterms:W3CDTF">2024-08-05T04:25:18Z</dcterms:modified>
</cp:coreProperties>
</file>