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E4D2313-7514-4CA0-AC25-3F9FC9B7D4A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896B148-B81E-45DA-A671-26A44CCC6C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708921"/>
            <a:ext cx="8458200" cy="3366866"/>
          </a:xfrm>
        </p:spPr>
        <p:txBody>
          <a:bodyPr/>
          <a:lstStyle/>
          <a:p>
            <a:r>
              <a:rPr lang="en-IN" dirty="0" smtClean="0"/>
              <a:t>Module 4) HR Questions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4582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5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458200" cy="504056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:-My career goal is become a </a:t>
            </a:r>
            <a:r>
              <a:rPr lang="en-US" sz="2800" b="1" i="1" dirty="0" err="1" smtClean="0"/>
              <a:t>mern</a:t>
            </a:r>
            <a:r>
              <a:rPr lang="en-US" sz="2800" b="1" i="1" dirty="0" smtClean="0"/>
              <a:t> stack </a:t>
            </a:r>
            <a:r>
              <a:rPr lang="en-US" sz="2800" b="1" i="1" dirty="0" err="1" smtClean="0"/>
              <a:t>devloper</a:t>
            </a:r>
            <a:r>
              <a:rPr lang="en-US" sz="2800" b="1" i="1" dirty="0" smtClean="0"/>
              <a:t>.</a:t>
            </a:r>
            <a:br>
              <a:rPr lang="en-US" sz="2800" b="1" i="1" dirty="0" smtClean="0"/>
            </a:br>
            <a:r>
              <a:rPr lang="en-US" sz="2800" b="1" i="1" dirty="0" smtClean="0"/>
              <a:t>:-Next two years I see my self in </a:t>
            </a:r>
            <a:r>
              <a:rPr lang="en-US" sz="2800" b="1" i="1" dirty="0" err="1" smtClean="0"/>
              <a:t>mern</a:t>
            </a:r>
            <a:r>
              <a:rPr lang="en-US" sz="2800" b="1" i="1" dirty="0" smtClean="0"/>
              <a:t> stack </a:t>
            </a:r>
            <a:r>
              <a:rPr lang="en-US" sz="2800" b="1" i="1" dirty="0" err="1" smtClean="0"/>
              <a:t>devloper</a:t>
            </a:r>
            <a:r>
              <a:rPr lang="en-US" sz="2800" b="1" i="1" dirty="0" smtClean="0"/>
              <a:t> in reputation company and </a:t>
            </a:r>
            <a:r>
              <a:rPr lang="en-US" sz="2800" b="1" i="1" dirty="0"/>
              <a:t>reputation </a:t>
            </a:r>
            <a:r>
              <a:rPr lang="en-US" sz="2800" b="1" i="1" dirty="0" smtClean="0"/>
              <a:t>post.</a:t>
            </a:r>
            <a:endParaRPr lang="en-IN" sz="2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0"/>
            <a:ext cx="8458200" cy="1340768"/>
          </a:xfrm>
        </p:spPr>
        <p:txBody>
          <a:bodyPr>
            <a:normAutofit/>
          </a:bodyPr>
          <a:lstStyle/>
          <a:p>
            <a:r>
              <a:rPr lang="en-US" sz="3600" b="1" i="1" smtClean="0"/>
              <a:t>Outline your career goals and where you see yourself in the next few years. 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11304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458200" cy="504056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:- I am </a:t>
            </a:r>
            <a:r>
              <a:rPr lang="en-US" sz="2800" b="1" i="1" dirty="0" err="1" smtClean="0"/>
              <a:t>intrested</a:t>
            </a:r>
            <a:r>
              <a:rPr lang="en-US" sz="2800" b="1" i="1" dirty="0" smtClean="0"/>
              <a:t> in reputation company and </a:t>
            </a:r>
            <a:r>
              <a:rPr lang="en-US" sz="2800" b="1" i="1" dirty="0" err="1" smtClean="0"/>
              <a:t>Sde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softwere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devlopment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enginering</a:t>
            </a:r>
            <a:r>
              <a:rPr lang="en-US" sz="2800" b="1" i="1" dirty="0" smtClean="0"/>
              <a:t>) role .</a:t>
            </a:r>
            <a:br>
              <a:rPr lang="en-US" sz="2800" b="1" i="1" dirty="0" smtClean="0"/>
            </a:br>
            <a:r>
              <a:rPr lang="en-US" sz="2800" b="1" i="1" dirty="0" smtClean="0"/>
              <a:t>:-I am </a:t>
            </a:r>
            <a:r>
              <a:rPr lang="en-US" sz="2800" b="1" i="1" dirty="0" err="1" smtClean="0"/>
              <a:t>intrested</a:t>
            </a:r>
            <a:r>
              <a:rPr lang="en-US" sz="2800" b="1" i="1" dirty="0" smtClean="0"/>
              <a:t> like  </a:t>
            </a:r>
            <a:r>
              <a:rPr lang="en-US" sz="2800" b="1" i="1" dirty="0" err="1" smtClean="0"/>
              <a:t>amazone,facaebook,google</a:t>
            </a:r>
            <a:r>
              <a:rPr lang="en-US" sz="2800" b="1" i="1" dirty="0" smtClean="0"/>
              <a:t> ,</a:t>
            </a:r>
            <a:r>
              <a:rPr lang="en-US" sz="2800" b="1" i="1" dirty="0" err="1" smtClean="0"/>
              <a:t>flipkart</a:t>
            </a:r>
            <a:r>
              <a:rPr lang="en-US" sz="2800" b="1" i="1" dirty="0" smtClean="0"/>
              <a:t> etc.</a:t>
            </a:r>
            <a:endParaRPr lang="en-IN" sz="2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0"/>
            <a:ext cx="8458200" cy="1340768"/>
          </a:xfrm>
        </p:spPr>
        <p:txBody>
          <a:bodyPr>
            <a:normAutofit/>
          </a:bodyPr>
          <a:lstStyle/>
          <a:p>
            <a:r>
              <a:rPr lang="en-US" sz="3600" b="1" i="1" dirty="0"/>
              <a:t>Detail the roles and industries you are interested in.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19750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458200" cy="5040560"/>
          </a:xfrm>
        </p:spPr>
        <p:txBody>
          <a:bodyPr>
            <a:normAutofit fontScale="90000"/>
          </a:bodyPr>
          <a:lstStyle/>
          <a:p>
            <a:r>
              <a:rPr lang="en-US" sz="2800" b="1" i="1" dirty="0" smtClean="0"/>
              <a:t>:-my </a:t>
            </a:r>
            <a:r>
              <a:rPr lang="en-US" sz="2800" b="1" i="1" dirty="0" err="1" smtClean="0"/>
              <a:t>gole</a:t>
            </a:r>
            <a:r>
              <a:rPr lang="en-US" sz="2800" b="1" i="1" dirty="0" smtClean="0"/>
              <a:t> is </a:t>
            </a:r>
            <a:r>
              <a:rPr lang="en-US" sz="2800" b="1" i="1" dirty="0" err="1" smtClean="0"/>
              <a:t>beacome</a:t>
            </a:r>
            <a:r>
              <a:rPr lang="en-US" sz="2800" b="1" i="1" dirty="0" smtClean="0"/>
              <a:t> a </a:t>
            </a:r>
            <a:r>
              <a:rPr lang="en-US" sz="2800" b="1" i="1" dirty="0" err="1" smtClean="0"/>
              <a:t>mern</a:t>
            </a:r>
            <a:r>
              <a:rPr lang="en-US" sz="2800" b="1" i="1" dirty="0" smtClean="0"/>
              <a:t> stack </a:t>
            </a:r>
            <a:r>
              <a:rPr lang="en-US" sz="2800" b="1" i="1" dirty="0" err="1" smtClean="0"/>
              <a:t>devlopers</a:t>
            </a:r>
            <a:r>
              <a:rPr lang="en-US" sz="2800" b="1" i="1" dirty="0" smtClean="0"/>
              <a:t> .</a:t>
            </a:r>
            <a:br>
              <a:rPr lang="en-US" sz="2800" b="1" i="1" dirty="0" smtClean="0"/>
            </a:br>
            <a:r>
              <a:rPr lang="en-US" sz="2800" b="1" i="1" dirty="0" smtClean="0"/>
              <a:t>:-</a:t>
            </a:r>
            <a:r>
              <a:rPr lang="en-US" sz="2800" b="1" dirty="0">
                <a:effectLst/>
              </a:rPr>
              <a:t> Starting my own company</a:t>
            </a:r>
            <a:r>
              <a:rPr lang="en-US" sz="2800" dirty="0">
                <a:effectLst/>
              </a:rPr>
              <a:t>: I aim to start my own company, offering MERN Stack development services to clients and building a team of developers</a:t>
            </a:r>
            <a:r>
              <a:rPr lang="en-US" sz="2800" dirty="0" smtClean="0">
                <a:effectLst/>
              </a:rPr>
              <a:t>.</a:t>
            </a:r>
            <a:br>
              <a:rPr lang="en-US" sz="2800" dirty="0" smtClean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My video link :- https://www.youtube.com/watch?v=ofiSbJL-8uU</a:t>
            </a: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endParaRPr lang="en-IN" sz="2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0"/>
            <a:ext cx="8458200" cy="1340768"/>
          </a:xfrm>
        </p:spPr>
        <p:txBody>
          <a:bodyPr>
            <a:normAutofit/>
          </a:bodyPr>
          <a:lstStyle/>
          <a:p>
            <a:r>
              <a:rPr lang="en-US" sz="3600" b="1" i="1" dirty="0"/>
              <a:t>Highlight specific goals or milestones you aim to achieve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352220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71</TotalTime>
  <Words>74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Module 4) HR Questions</vt:lpstr>
      <vt:lpstr>:-My career goal is become a mern stack devloper. :-Next two years I see my self in mern stack devloper in reputation company and reputation post.</vt:lpstr>
      <vt:lpstr>:- I am intrested in reputation company and Sde(softwere devlopment enginering) role . :-I am intrested like  amazone,facaebook,google ,flipkart etc.</vt:lpstr>
      <vt:lpstr>:-my gole is beacome a mern stack devlopers . :- Starting my own company: I aim to start my own company, offering MERN Stack development services to clients and building a team of developers.    My video link :- https://www.youtube.com/watch?v=ofiSbJL-8uU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4) HR Questions</dc:title>
  <dc:creator>DELL</dc:creator>
  <cp:lastModifiedBy>DELL</cp:lastModifiedBy>
  <cp:revision>5</cp:revision>
  <dcterms:created xsi:type="dcterms:W3CDTF">2024-07-11T04:42:17Z</dcterms:created>
  <dcterms:modified xsi:type="dcterms:W3CDTF">2024-07-11T05:53:45Z</dcterms:modified>
</cp:coreProperties>
</file>