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EC55F2-2074-4F14-AFFA-81F681F43FF2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Module 2) Technology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476672"/>
            <a:ext cx="8243406" cy="10081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600" dirty="0"/>
              <a:t>Discuss plans for upgrading your </a:t>
            </a:r>
            <a:r>
              <a:rPr lang="en-US" sz="3600" dirty="0" smtClean="0"/>
              <a:t>technology </a:t>
            </a:r>
            <a:r>
              <a:rPr lang="en-US" sz="3600" dirty="0"/>
              <a:t>skills</a:t>
            </a:r>
            <a:r>
              <a:rPr lang="en-US" sz="3200" b="1" dirty="0" smtClean="0"/>
              <a:t>.</a:t>
            </a:r>
          </a:p>
          <a:p>
            <a:r>
              <a:rPr lang="en-US" sz="3200" dirty="0" smtClean="0"/>
              <a:t>------------------------------------------------------</a:t>
            </a:r>
            <a:endParaRPr lang="en-US" sz="3200" b="1" dirty="0" smtClean="0"/>
          </a:p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-identify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areas that need improvement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career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 new programming language or obtaining a certification in a specific technology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resources such as online courses, tutorials, books, and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workshops.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Consistency is key to mastering new skills.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320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200" dirty="0"/>
              <a:t>Mention any relevant courses, certifications, or resources you are </a:t>
            </a:r>
            <a:r>
              <a:rPr lang="en-US" sz="3200" dirty="0" smtClean="0"/>
              <a:t>pursuing.</a:t>
            </a:r>
          </a:p>
          <a:p>
            <a:r>
              <a:rPr lang="en-US" sz="3200" b="1" dirty="0" smtClean="0"/>
              <a:t>-----------------------------------------------------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studying web development in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Tops technology .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interested in web development so I use online documentation and follow some tutorials and I have hacker rank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 like java script and react </a:t>
            </a:r>
            <a:r>
              <a:rPr lang="en-US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3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200" dirty="0"/>
              <a:t>Share </a:t>
            </a:r>
            <a:r>
              <a:rPr lang="en-US" sz="3200" dirty="0" smtClean="0"/>
              <a:t>your approach </a:t>
            </a:r>
            <a:r>
              <a:rPr lang="en-US" sz="3200" dirty="0" err="1" smtClean="0"/>
              <a:t>tocontinuous</a:t>
            </a:r>
            <a:r>
              <a:rPr lang="en-US" sz="3200" dirty="0" smtClean="0"/>
              <a:t> </a:t>
            </a:r>
            <a:r>
              <a:rPr lang="en-US" sz="3200" dirty="0"/>
              <a:t>learning and </a:t>
            </a:r>
            <a:r>
              <a:rPr lang="en-US" sz="3200" dirty="0" smtClean="0"/>
              <a:t>professional development.</a:t>
            </a:r>
          </a:p>
          <a:p>
            <a:r>
              <a:rPr lang="en-US" sz="3200" b="1" dirty="0" smtClean="0"/>
              <a:t>-----------------------------------------------------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 follow industry blogs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social media channels to stay updated on the latest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trends.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with new technologies and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personal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r>
              <a:rPr lang="en-US" sz="3200" dirty="0" smtClean="0"/>
              <a:t>.</a:t>
            </a:r>
          </a:p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Attend all work shop and take help for online tutorials .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50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Youtube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/>
              <a:t>https://youtu.be/D6m2BcqIofk?si=qa_KhjiRqBNRKZQM</a:t>
            </a:r>
          </a:p>
        </p:txBody>
      </p:sp>
    </p:spTree>
    <p:extLst>
      <p:ext uri="{BB962C8B-B14F-4D97-AF65-F5344CB8AC3E}">
        <p14:creationId xmlns:p14="http://schemas.microsoft.com/office/powerpoint/2010/main" val="182829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</TotalTime>
  <Words>178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Module 2) Technology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2) Technology</dc:title>
  <dc:creator>DELL</dc:creator>
  <cp:lastModifiedBy>DELL</cp:lastModifiedBy>
  <cp:revision>8</cp:revision>
  <dcterms:created xsi:type="dcterms:W3CDTF">2024-06-13T04:02:06Z</dcterms:created>
  <dcterms:modified xsi:type="dcterms:W3CDTF">2024-06-18T08:47:32Z</dcterms:modified>
</cp:coreProperties>
</file>