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8EC55F2-2074-4F14-AFFA-81F681F43FF2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C93D745-5C19-49CC-A79C-0C4E8F5A884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Module 2)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476672"/>
            <a:ext cx="8243406" cy="561662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47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784976" cy="5256584"/>
          </a:xfrm>
        </p:spPr>
        <p:txBody>
          <a:bodyPr/>
          <a:lstStyle/>
          <a:p>
            <a:pPr marL="182880" indent="0">
              <a:buNone/>
            </a:pPr>
            <a:r>
              <a:rPr lang="en-I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60648"/>
            <a:ext cx="7560840" cy="6480720"/>
          </a:xfrm>
        </p:spPr>
        <p:txBody>
          <a:bodyPr>
            <a:normAutofit/>
          </a:bodyPr>
          <a:lstStyle/>
          <a:p>
            <a:r>
              <a:rPr lang="en-US" sz="3600" dirty="0"/>
              <a:t>Discuss plans for upgrading your </a:t>
            </a:r>
            <a:r>
              <a:rPr lang="en-US" sz="3600" dirty="0" smtClean="0"/>
              <a:t>technology </a:t>
            </a:r>
            <a:r>
              <a:rPr lang="en-US" sz="3600" dirty="0"/>
              <a:t>skills</a:t>
            </a:r>
            <a:r>
              <a:rPr lang="en-US" sz="3200" b="1" dirty="0" smtClean="0"/>
              <a:t>.</a:t>
            </a:r>
          </a:p>
          <a:p>
            <a:r>
              <a:rPr lang="en-US" sz="3200" dirty="0" smtClean="0"/>
              <a:t>------------------------------------------------------</a:t>
            </a:r>
            <a:endParaRPr lang="en-US" sz="3200" b="1" dirty="0" smtClean="0"/>
          </a:p>
          <a:p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-identify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areas that need improvement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career 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goals.</a:t>
            </a:r>
          </a:p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a new programming language or obtaining a certification in a specific technology</a:t>
            </a: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resources such as online courses, tutorials, books, and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workshops.</a:t>
            </a:r>
          </a:p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Consistency is key to mastering new skills.</a:t>
            </a:r>
            <a:endParaRPr lang="en-US" sz="2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53209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784976" cy="5256584"/>
          </a:xfrm>
        </p:spPr>
        <p:txBody>
          <a:bodyPr/>
          <a:lstStyle/>
          <a:p>
            <a:pPr marL="182880" indent="0">
              <a:buNone/>
            </a:pPr>
            <a:r>
              <a:rPr lang="en-I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60648"/>
            <a:ext cx="7560840" cy="6480720"/>
          </a:xfrm>
        </p:spPr>
        <p:txBody>
          <a:bodyPr>
            <a:normAutofit/>
          </a:bodyPr>
          <a:lstStyle/>
          <a:p>
            <a:r>
              <a:rPr lang="en-US" sz="3200" dirty="0"/>
              <a:t>Mention any relevant courses, certifications, or resources you are </a:t>
            </a:r>
            <a:r>
              <a:rPr lang="en-US" sz="3200" dirty="0" smtClean="0"/>
              <a:t>pursuing.</a:t>
            </a:r>
          </a:p>
          <a:p>
            <a:r>
              <a:rPr lang="en-US" sz="3200" b="1" dirty="0" smtClean="0"/>
              <a:t>-----------------------------------------------------</a:t>
            </a:r>
          </a:p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studying web development in TOP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interested in web development so I use online documentation and follow some tutorials and I have hacker rank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certificate like java script and react </a:t>
            </a:r>
            <a:r>
              <a:rPr lang="en-US" sz="3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237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484784"/>
            <a:ext cx="8784976" cy="5256584"/>
          </a:xfrm>
        </p:spPr>
        <p:txBody>
          <a:bodyPr/>
          <a:lstStyle/>
          <a:p>
            <a:pPr marL="182880" indent="0">
              <a:buNone/>
            </a:pPr>
            <a:r>
              <a:rPr lang="en-I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260648"/>
            <a:ext cx="7560840" cy="6480720"/>
          </a:xfrm>
        </p:spPr>
        <p:txBody>
          <a:bodyPr>
            <a:normAutofit/>
          </a:bodyPr>
          <a:lstStyle/>
          <a:p>
            <a:r>
              <a:rPr lang="en-US" sz="3200" dirty="0"/>
              <a:t>Share </a:t>
            </a:r>
            <a:r>
              <a:rPr lang="en-US" sz="3200" dirty="0" smtClean="0"/>
              <a:t>your approach </a:t>
            </a:r>
            <a:r>
              <a:rPr lang="en-US" sz="3200" dirty="0" err="1" smtClean="0"/>
              <a:t>tocontinuous</a:t>
            </a:r>
            <a:r>
              <a:rPr lang="en-US" sz="3200" dirty="0" smtClean="0"/>
              <a:t> </a:t>
            </a:r>
            <a:r>
              <a:rPr lang="en-US" sz="3200" dirty="0"/>
              <a:t>learning and </a:t>
            </a:r>
            <a:r>
              <a:rPr lang="en-US" sz="3200" dirty="0" smtClean="0"/>
              <a:t>professional development.</a:t>
            </a:r>
          </a:p>
          <a:p>
            <a:r>
              <a:rPr lang="en-US" sz="3200" b="1" dirty="0" smtClean="0"/>
              <a:t>-----------------------------------------------------</a:t>
            </a:r>
          </a:p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I follow industry blogs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social media channels to stay updated on the latest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trends.</a:t>
            </a:r>
          </a:p>
          <a:p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with new technologies and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for </a:t>
            </a: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up personal </a:t>
            </a:r>
            <a:r>
              <a:rPr lang="en-US" sz="3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r>
              <a:rPr lang="en-US" sz="3200" dirty="0" smtClean="0"/>
              <a:t>.</a:t>
            </a:r>
          </a:p>
          <a:p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Attend all work shop take help for online tutorials .</a:t>
            </a:r>
            <a:endParaRPr lang="en-IN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350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</TotalTime>
  <Words>171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Module 2) Technology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2) Technology</dc:title>
  <dc:creator>DELL</dc:creator>
  <cp:lastModifiedBy>DELL</cp:lastModifiedBy>
  <cp:revision>3</cp:revision>
  <dcterms:created xsi:type="dcterms:W3CDTF">2024-06-13T04:02:06Z</dcterms:created>
  <dcterms:modified xsi:type="dcterms:W3CDTF">2024-06-13T05:01:38Z</dcterms:modified>
</cp:coreProperties>
</file>