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4421" r:id="rId3"/>
    <p:sldId id="4424" r:id="rId4"/>
    <p:sldId id="4423" r:id="rId5"/>
    <p:sldId id="4425" r:id="rId6"/>
    <p:sldId id="4426" r:id="rId7"/>
    <p:sldId id="4427" r:id="rId8"/>
    <p:sldId id="4428" r:id="rId9"/>
    <p:sldId id="4429" r:id="rId10"/>
    <p:sldId id="4430" r:id="rId11"/>
    <p:sldId id="4431" r:id="rId12"/>
    <p:sldId id="4432" r:id="rId13"/>
    <p:sldId id="4433" r:id="rId14"/>
    <p:sldId id="4434" r:id="rId15"/>
    <p:sldId id="44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1C347D-8758-45A4-9E9C-2408020A3518}">
          <p14:sldIdLst>
            <p14:sldId id="260"/>
          </p14:sldIdLst>
        </p14:section>
        <p14:section name="Untitled Section" id="{9E539971-BCAD-460D-BDE4-7955513690E7}">
          <p14:sldIdLst>
            <p14:sldId id="4421"/>
            <p14:sldId id="4424"/>
            <p14:sldId id="4423"/>
            <p14:sldId id="4425"/>
            <p14:sldId id="4426"/>
            <p14:sldId id="4427"/>
            <p14:sldId id="4428"/>
            <p14:sldId id="4429"/>
            <p14:sldId id="4430"/>
            <p14:sldId id="4431"/>
            <p14:sldId id="4432"/>
            <p14:sldId id="4433"/>
            <p14:sldId id="4434"/>
            <p14:sldId id="44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shay Bollam" initials="AB" lastIdx="1" clrIdx="0">
    <p:extLst>
      <p:ext uri="{19B8F6BF-5375-455C-9EA6-DF929625EA0E}">
        <p15:presenceInfo xmlns:p15="http://schemas.microsoft.com/office/powerpoint/2012/main" userId="5f54e130fac48f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6" y="321952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Selenium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-2025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Akshay Bollam (24648)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57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 - </a:t>
            </a:r>
            <a:r>
              <a:rPr lang="en-US" sz="2400" dirty="0">
                <a:solidFill>
                  <a:schemeClr val="bg1"/>
                </a:solidFill>
              </a:rPr>
              <a:t>Automated tests using Selenium with for an E commerce website</a:t>
            </a:r>
            <a:endParaRPr lang="en-US" sz="2400" dirty="0">
              <a:solidFill>
                <a:schemeClr val="bg1"/>
              </a:solidFill>
              <a:latin typeface="HK Grotesk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FC21-F0F1-B140-1000-CCCEAC88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Test Cases, Reports,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BAA6B-7154-D245-B597-A7987CE7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833" y="1825625"/>
            <a:ext cx="8922334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805EC-D4AC-89BC-C554-4972E985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4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E3B48-1347-FC22-9143-7C51759B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CE5D33-CCF3-E5DF-4F82-F38C7F193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6" y="94470"/>
            <a:ext cx="10772775" cy="64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0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6A9-68FB-E798-D7AF-718BC799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Extent Report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D8AB11-3853-7719-138A-D096DD301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61" y="1825625"/>
            <a:ext cx="8591877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AA29E-A74B-DE81-6AC6-AAE8FCAB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9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6FA2D-563B-D922-EDC3-97A0E2F20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91" y="161145"/>
            <a:ext cx="10592534" cy="60270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376720-C37E-8C7A-8566-D6A41159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80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F3B7-26D7-27F3-3134-0D8EC9C05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IN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76FB2-79EB-FF8C-A58E-4582A1D64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6" y="1825625"/>
            <a:ext cx="8924924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B1C27C-DA30-8BA6-A9F2-053F54A2E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7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ADA1-3191-C9D7-1B27-DA3FD395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0DE9-4E5A-FD36-FB87-DDF38469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Successfully implemented a hybrid automation framework.</a:t>
            </a:r>
          </a:p>
          <a:p>
            <a:pPr>
              <a:lnSpc>
                <a:spcPct val="200000"/>
              </a:lnSpc>
            </a:pPr>
            <a:r>
              <a:rPr lang="en-US" dirty="0"/>
              <a:t>Improved test coverage with 26 automated test cases.</a:t>
            </a:r>
          </a:p>
          <a:p>
            <a:pPr>
              <a:lnSpc>
                <a:spcPct val="200000"/>
              </a:lnSpc>
            </a:pPr>
            <a:r>
              <a:rPr lang="en-US" dirty="0"/>
              <a:t>Used best coding practices for maintainability and scalability.</a:t>
            </a:r>
          </a:p>
          <a:p>
            <a:pPr>
              <a:lnSpc>
                <a:spcPct val="200000"/>
              </a:lnSpc>
            </a:pPr>
            <a:r>
              <a:rPr lang="en-US" dirty="0"/>
              <a:t>Integrated with Jenkins &amp; Git for CI/CD pipeline execution.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0738F-6FFA-4ECA-5A36-25A3FD54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0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330225" y="61475"/>
            <a:ext cx="10102565" cy="58220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application 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 functionalities automated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 feature files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structure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Screenshots of test cases</a:t>
            </a: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, reports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Conclusion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596207" y="637406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1050" y="6356348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AD646-FF36-129D-6EED-62B82251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6030-E47D-06E8-13D7-2650BE36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2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automates an E-commerce website using Selenium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WebDriver.</a:t>
            </a:r>
          </a:p>
          <a:p>
            <a:pPr lvl="1">
              <a:lnSpc>
                <a:spcPct val="2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follows a hybrid automation framework combining POM, TestNG, and Cucumber (BDD)</a:t>
            </a:r>
          </a:p>
          <a:p>
            <a:pPr lvl="1">
              <a:lnSpc>
                <a:spcPct val="2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ensure efficient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maintainable test automation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65D2A-B0F0-75C9-9A08-A76525D6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F484D2-D619-C07C-C4BE-4EE3BE1E57F8}"/>
              </a:ext>
            </a:extLst>
          </p:cNvPr>
          <p:cNvSpPr txBox="1"/>
          <p:nvPr/>
        </p:nvSpPr>
        <p:spPr>
          <a:xfrm>
            <a:off x="5491557" y="6432867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46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3110-F0B3-4178-BBCF-E8D927AC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B4B1-7B5C-3DC5-6582-91C71E4F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robust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automation framework.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test execution efficiency through parallel testing and CI/CD integration.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high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for major functionalities.</a:t>
            </a:r>
          </a:p>
          <a:p>
            <a:pPr>
              <a:lnSpc>
                <a:spcPct val="2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D37FE-73FE-A6E3-3733-35B74FAF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8E8A-4E49-45B6-57A2-AA20F147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Application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F8A72A-D1E0-DB1F-FF59-FE9F03B7F87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8675" y="1873250"/>
            <a:ext cx="10515600" cy="438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website is designed for automation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user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consists of 26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for different user scenarios.</a:t>
            </a:r>
          </a:p>
          <a:p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F21604-329F-C7A6-43DD-CB96102A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8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4319-65FB-F2C5-DCB5-95EC619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7C1B98-4B87-FC80-8588-3DAF440B1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999" y="1752889"/>
            <a:ext cx="1097280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Understanding the test scenarios.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Design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Writing BDD feature files using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Gherkin syntax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Script Implementation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Developing scripts using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Selenium, TestNG, and Cucumber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 &amp; Reporting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Running tests and generating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Extent Reports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CI/CD Integration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Running tests via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continuous testing.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AA127-D985-68F9-3AF2-5A32880F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0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FE37-E6FC-48CE-3584-5C7979E1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Functionalities Automated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D8C7-94FB-E4B9-A165-C8C1913D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Login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Search &amp; Filtering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Management (Add , Update, Remove Products)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Placement &amp; Checkout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&amp; Invoice Generation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&amp; Contact Us Form Automation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5AFFE0-7172-2A60-D755-90FF5E071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Search &amp; Filtering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B8B886-EB83-080B-4E21-9CB85B65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2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4935-B14D-53D2-CAD5-15AB99B4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Feature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FFF5-B43D-0415-2DE8-90EC0692D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Uses Cucumber BDD With Gherkin Syntax for Better Readability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Example Scenario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6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Scenario: Register a new user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</a:t>
            </a:r>
            <a:r>
              <a:rPr lang="en-US" sz="2600" dirty="0">
                <a:solidFill>
                  <a:srgbClr val="00B0F0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Given</a:t>
            </a: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I launch the application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</a:t>
            </a:r>
            <a:r>
              <a:rPr lang="en-US" sz="2600" dirty="0">
                <a:solidFill>
                  <a:srgbClr val="00B0F0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When</a:t>
            </a: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I enter user details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solidFill>
                  <a:srgbClr val="00B0F0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 And</a:t>
            </a: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I submit the registration 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 </a:t>
            </a:r>
            <a:r>
              <a:rPr lang="en-US" sz="2600" dirty="0">
                <a:solidFill>
                  <a:srgbClr val="00B0F0"/>
                </a:solidFill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Then</a:t>
            </a:r>
            <a:r>
              <a:rPr lang="en-US" sz="2600" dirty="0">
                <a:latin typeface="Times New Roman" panose="02020603050405020304" pitchFamily="18" charset="0"/>
                <a:ea typeface="Yu Gothic" panose="020B0400000000000000" pitchFamily="34" charset="-128"/>
                <a:cs typeface="Times New Roman" panose="02020603050405020304" pitchFamily="18" charset="0"/>
              </a:rPr>
              <a:t> I verify the account is created successfully</a:t>
            </a:r>
            <a:endParaRPr lang="en-IN" sz="2600" dirty="0">
              <a:latin typeface="Times New Roman" panose="02020603050405020304" pitchFamily="18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B953EB-B515-0331-3011-C122EA53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18B8-F628-953D-6FC4-C4FAA02E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95D9DF-2398-4172-DEE0-1F3F0C2C7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7" y="1825625"/>
            <a:ext cx="4572000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35A4E0-DB45-0A60-4A04-CE8223EB9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84" y="6342870"/>
            <a:ext cx="646232" cy="4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9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392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Courier New</vt:lpstr>
      <vt:lpstr>HK Grotesk</vt:lpstr>
      <vt:lpstr>HK Grotesk Light</vt:lpstr>
      <vt:lpstr>HK Grotesk Light Bold</vt:lpstr>
      <vt:lpstr>Times New Roman</vt:lpstr>
      <vt:lpstr>Office Theme</vt:lpstr>
      <vt:lpstr>PowerPoint Presentation</vt:lpstr>
      <vt:lpstr>PowerPoint Presentation</vt:lpstr>
      <vt:lpstr>Introduction</vt:lpstr>
      <vt:lpstr>Objective</vt:lpstr>
      <vt:lpstr>About the Application</vt:lpstr>
      <vt:lpstr>Testing Process</vt:lpstr>
      <vt:lpstr>Major Functionalities Automated</vt:lpstr>
      <vt:lpstr>Sample Feature Files</vt:lpstr>
      <vt:lpstr>Project Structure</vt:lpstr>
      <vt:lpstr>Screenshots of Test Cases, Reports,</vt:lpstr>
      <vt:lpstr>PowerPoint Presentation</vt:lpstr>
      <vt:lpstr>Extent Report</vt:lpstr>
      <vt:lpstr>PowerPoint Presentation</vt:lpstr>
      <vt:lpstr>Jenkins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Akshay Bollam</cp:lastModifiedBy>
  <cp:revision>37</cp:revision>
  <dcterms:created xsi:type="dcterms:W3CDTF">2024-05-04T13:11:57Z</dcterms:created>
  <dcterms:modified xsi:type="dcterms:W3CDTF">2025-03-22T06:17:07Z</dcterms:modified>
</cp:coreProperties>
</file>