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chari" initials="ac" lastIdx="1" clrIdx="0">
    <p:extLst>
      <p:ext uri="{19B8F6BF-5375-455C-9EA6-DF929625EA0E}">
        <p15:presenceInfo xmlns:p15="http://schemas.microsoft.com/office/powerpoint/2012/main" userId="055146d7a1e45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2E07-53DB-AA66-5A9E-88697F02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3EEB-AFE3-2D11-9A4E-D915EC73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E934-3CEB-1838-125B-70E842FC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31ED-020C-99BA-D122-33F1E474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5482-FF37-FC97-3972-A602642F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9577-DF22-EAED-7F0E-B8910C6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1F99A-0622-F3C1-D153-398103F4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6A69-8802-B8C1-71F6-5FD256C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6AAB-DB0B-E936-71E8-D597E647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1910-047C-AD38-8273-7CF5DA41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25FB8-3808-0720-10D0-14CADA54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3F88-CDFA-1EA3-0ED0-267DE92E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806A-E175-55A8-7062-BD759FD9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51C0-AC00-EB4F-2B64-377FFDC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D260-243E-5C45-FF81-7C3B8B9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5A58-844F-1C4C-C745-2F8AF0AA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4FBD-3527-B4B1-68EA-0D9AD8F4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6E3-A34E-8178-FD12-DDD8B7A3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C308-61AB-6F2B-753F-CF8F39D9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9ED3-72A2-1853-970F-847DD9D5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BEC4-3E5C-44FB-93F5-E96E9DD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CDA5-C433-73D1-16DE-62F2B0C4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4A2C-7086-BC11-D65F-BDC0E35F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C622-DC63-0748-AC43-FBF0E95E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2815-8147-F7DA-E8E0-85229A22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3A24-62DA-CE93-6A0E-A01315B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AC4C-5736-CDBC-A19E-C4A2993BF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014B2-8A0A-9B3A-69C0-B700245A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35E9-F172-C6C9-F336-77E41C91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723D-D290-0505-B788-82E29056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30B2-B1B2-57AB-D139-6BA16B2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7A56-E2D6-3142-3DAA-83C1501D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A53B-5873-2CA7-CD05-654C64D6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71EF-50B1-BF6C-EF7E-1E362323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31396-6ECF-7F4A-8749-38A2924CD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E7A16-27C2-66AD-63A4-B19177AC0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9719-7A3E-45C1-954E-D94E5BE3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325C9-5458-3C8B-87A5-30817CBB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EA2E8-FD02-C43D-5CFE-ED9581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E54A-0C0A-5726-74E7-6AF3835B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8BDE5-0732-9E91-4503-16860499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7F2BC-39A8-BBCA-4098-99EA8000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50313-1AFC-52BD-AB26-69877A0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57F32-9CB2-B4D9-C4E3-8E77DDBD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28199-9F7B-F796-3EC3-6986ED0C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F319-77A7-46E5-4FD2-4DC57E4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9CC-5D8D-F050-8019-505D65DA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EC29-46E8-02EB-3BC7-5E5AF0FC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1CD8-656C-349B-E268-40463FF9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97AA-1010-E32A-1FE3-C8409DAE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83811-00E2-0425-0429-F895420D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952D-A4A6-FEAD-E165-FE366FF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0643-10BF-A593-31B5-48535F5F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5FB63-9201-4F0D-72E3-7FA3C9790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A3CF-92E0-B381-654F-64611238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8907-8AF5-8601-94E4-9D8DCE3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7058D-CAD0-593A-85FD-B67B437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52455-FEF8-B0D8-CACB-B8E76B40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5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6EE85-3900-F835-68E2-729F03AF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0578-4F90-A925-7AB3-12B29312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6A0C-1667-6305-81CD-940AC033B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2BAA-26C5-4DED-B4D1-316C442EAE0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90B0-7393-4BD6-7813-BE3180B0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15E6-0D99-4218-3389-1F8377AFE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1C90-45A3-46AC-9881-22CEFB82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B6B-4DFB-9C39-FB82-8D709D1CE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546" y="207391"/>
            <a:ext cx="10294070" cy="2111604"/>
          </a:xfrm>
        </p:spPr>
        <p:txBody>
          <a:bodyPr>
            <a:normAutofit fontScale="90000"/>
          </a:bodyPr>
          <a:lstStyle/>
          <a:p>
            <a:pPr algn="l"/>
            <a:r>
              <a:rPr lang="en-IN" sz="15000" b="1" dirty="0"/>
              <a:t>     </a:t>
            </a:r>
            <a:r>
              <a:rPr lang="en-IN" sz="15000" b="1" i="1" dirty="0"/>
              <a:t>1.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EB86-0714-A197-63BF-7F38317A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6384"/>
            <a:ext cx="9144000" cy="3799002"/>
          </a:xfrm>
        </p:spPr>
        <p:txBody>
          <a:bodyPr>
            <a:noAutofit/>
          </a:bodyPr>
          <a:lstStyle/>
          <a:p>
            <a:r>
              <a:rPr lang="en-US" sz="4400" b="1" i="1" u="sng" dirty="0"/>
              <a:t>Title</a:t>
            </a:r>
            <a:r>
              <a:rPr lang="en-US" sz="4400" b="1" dirty="0"/>
              <a:t>:</a:t>
            </a:r>
            <a:r>
              <a:rPr lang="en-US" sz="4400" dirty="0"/>
              <a:t> </a:t>
            </a:r>
            <a:r>
              <a:rPr lang="en-US" sz="4400" dirty="0" err="1"/>
              <a:t>Tkinter</a:t>
            </a:r>
            <a:r>
              <a:rPr lang="en-US" sz="4400" dirty="0"/>
              <a:t> Calculator</a:t>
            </a:r>
            <a:br>
              <a:rPr lang="en-US" sz="4400" dirty="0"/>
            </a:br>
            <a:r>
              <a:rPr lang="en-US" sz="4400" b="1" i="1" u="sng" dirty="0"/>
              <a:t>Subtitle</a:t>
            </a:r>
            <a:r>
              <a:rPr lang="en-US" sz="4400" b="1" dirty="0"/>
              <a:t>:</a:t>
            </a:r>
            <a:r>
              <a:rPr lang="en-US" sz="4400" dirty="0"/>
              <a:t> A Simple GUI Manual         Calculator in Python</a:t>
            </a:r>
            <a:br>
              <a:rPr lang="en-US" sz="4400" dirty="0"/>
            </a:br>
            <a:r>
              <a:rPr lang="en-US" sz="4400" b="1" i="1" u="sng" dirty="0"/>
              <a:t>Name</a:t>
            </a:r>
            <a:r>
              <a:rPr lang="en-US" sz="4400" dirty="0"/>
              <a:t>: Akshay Chari</a:t>
            </a:r>
            <a:br>
              <a:rPr lang="en-US" sz="4400" dirty="0"/>
            </a:br>
            <a:r>
              <a:rPr lang="en-US" sz="4400" b="1" i="1" u="sng" dirty="0"/>
              <a:t>Date</a:t>
            </a:r>
            <a:r>
              <a:rPr lang="en-US" sz="4400" b="1" dirty="0"/>
              <a:t>:</a:t>
            </a:r>
            <a:r>
              <a:rPr lang="en-US" sz="4400" dirty="0"/>
              <a:t>  30/03/2024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4119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ABCC-76D1-A933-8FD7-FE11A06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500" b="1" i="1" u="sng" dirty="0"/>
              <a:t>10. Creating the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FD10-B9E6-8AC5-E61D-AEC746E5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8489" cy="4754284"/>
          </a:xfrm>
        </p:spPr>
        <p:txBody>
          <a:bodyPr/>
          <a:lstStyle/>
          <a:p>
            <a:r>
              <a:rPr lang="en-IN" sz="4000" b="1" i="1" u="sng" dirty="0"/>
              <a:t>Content:</a:t>
            </a:r>
          </a:p>
          <a:p>
            <a:r>
              <a:rPr lang="en-IN" sz="3600" i="1" dirty="0" err="1"/>
              <a:t>equation_text</a:t>
            </a:r>
            <a:r>
              <a:rPr lang="en-IN" sz="3600" i="1" dirty="0"/>
              <a:t> = ""</a:t>
            </a:r>
          </a:p>
          <a:p>
            <a:r>
              <a:rPr lang="en-IN" sz="3600" i="1" dirty="0" err="1"/>
              <a:t>equation_label</a:t>
            </a:r>
            <a:r>
              <a:rPr lang="en-IN" sz="3600" i="1" dirty="0"/>
              <a:t> = </a:t>
            </a:r>
            <a:r>
              <a:rPr lang="en-IN" sz="3600" i="1" dirty="0" err="1"/>
              <a:t>StringVar</a:t>
            </a:r>
            <a:r>
              <a:rPr lang="en-IN" sz="3600" i="1" dirty="0"/>
              <a:t>()</a:t>
            </a:r>
          </a:p>
          <a:p>
            <a:r>
              <a:rPr lang="en-IN" sz="3600" i="1" dirty="0"/>
              <a:t>label = Label(window, </a:t>
            </a:r>
            <a:r>
              <a:rPr lang="en-IN" sz="3600" i="1" dirty="0" err="1"/>
              <a:t>textvariable</a:t>
            </a:r>
            <a:r>
              <a:rPr lang="en-IN" sz="3600" i="1" dirty="0"/>
              <a:t>=</a:t>
            </a:r>
            <a:r>
              <a:rPr lang="en-IN" sz="3600" i="1" dirty="0" err="1"/>
              <a:t>equation_label</a:t>
            </a:r>
            <a:r>
              <a:rPr lang="en-IN" sz="3600" i="1" dirty="0"/>
              <a:t>, font=('</a:t>
            </a:r>
            <a:r>
              <a:rPr lang="en-IN" sz="3600" i="1" dirty="0" err="1"/>
              <a:t>consolas</a:t>
            </a:r>
            <a:r>
              <a:rPr lang="en-IN" sz="3600" i="1" dirty="0"/>
              <a:t>', 20), </a:t>
            </a:r>
            <a:r>
              <a:rPr lang="en-IN" sz="3600" i="1" dirty="0" err="1"/>
              <a:t>bg</a:t>
            </a:r>
            <a:r>
              <a:rPr lang="en-IN" sz="3600" i="1" dirty="0"/>
              <a:t>='white', width=24, height=2)</a:t>
            </a:r>
          </a:p>
          <a:p>
            <a:r>
              <a:rPr lang="en-IN" sz="3600" i="1" dirty="0" err="1"/>
              <a:t>label.pack</a:t>
            </a:r>
            <a:r>
              <a:rPr lang="en-IN" sz="3600" i="1" dirty="0"/>
              <a:t>()</a:t>
            </a:r>
          </a:p>
          <a:p>
            <a:r>
              <a:rPr lang="en-US" sz="4000" dirty="0"/>
              <a:t>Sets up the display label to show the equation.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6832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A696-E331-BA07-ED21-A01E90BC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b="1" i="1" u="sng" dirty="0"/>
              <a:t>11. Creating the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59FF-6EAC-903B-9FBB-5B38C095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Content:</a:t>
            </a:r>
          </a:p>
          <a:p>
            <a:r>
              <a:rPr lang="en-IN" sz="3200" i="1" dirty="0"/>
              <a:t>frame = Frame(window)</a:t>
            </a:r>
          </a:p>
          <a:p>
            <a:r>
              <a:rPr lang="en-IN" sz="3200" i="1" dirty="0" err="1"/>
              <a:t>frame.pack</a:t>
            </a:r>
            <a:r>
              <a:rPr lang="en-IN" sz="3200" i="1" dirty="0"/>
              <a:t>()</a:t>
            </a:r>
          </a:p>
          <a:p>
            <a:r>
              <a:rPr lang="en-IN" sz="3200" i="1" dirty="0"/>
              <a:t>button1 = Button(frame, text=1, height=4, width=9, font=35, command=lambda: </a:t>
            </a:r>
            <a:r>
              <a:rPr lang="en-IN" sz="3200" i="1" dirty="0" err="1"/>
              <a:t>button_press</a:t>
            </a:r>
            <a:r>
              <a:rPr lang="en-IN" sz="3200" i="1" dirty="0"/>
              <a:t>(1))</a:t>
            </a:r>
          </a:p>
          <a:p>
            <a:r>
              <a:rPr lang="en-IN" sz="3200" i="1" dirty="0"/>
              <a:t>button1.grid(row=0, column=0)</a:t>
            </a:r>
          </a:p>
          <a:p>
            <a:r>
              <a:rPr lang="en-IN" sz="3200" i="1" dirty="0"/>
              <a:t># ... (added other buttons similarly)</a:t>
            </a:r>
          </a:p>
          <a:p>
            <a:r>
              <a:rPr lang="en-US" sz="4400" dirty="0"/>
              <a:t>Creates buttons for digits and operations.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8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9667-B195-C4B8-261B-A9D21CF4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500" b="1" i="1" u="sng" dirty="0"/>
              <a:t>12.  Complete Button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C8AD-2220-A7EA-0FB4-67308595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Content:</a:t>
            </a:r>
          </a:p>
          <a:p>
            <a:r>
              <a:rPr lang="en-US" sz="4100" i="1" dirty="0"/>
              <a:t>plus = Button(frame, text='+', height=4, width=9, font=35, command=lambda: </a:t>
            </a:r>
            <a:r>
              <a:rPr lang="en-US" sz="4100" i="1" dirty="0" err="1"/>
              <a:t>button_press</a:t>
            </a:r>
            <a:r>
              <a:rPr lang="en-US" sz="4100" i="1" dirty="0"/>
              <a:t>('+'))</a:t>
            </a:r>
          </a:p>
          <a:p>
            <a:r>
              <a:rPr lang="en-US" sz="4100" i="1" dirty="0" err="1"/>
              <a:t>plus.grid</a:t>
            </a:r>
            <a:r>
              <a:rPr lang="en-US" sz="4100" i="1" dirty="0"/>
              <a:t>(row=0, column=3)</a:t>
            </a:r>
          </a:p>
          <a:p>
            <a:r>
              <a:rPr lang="en-US" sz="4100" i="1" dirty="0"/>
              <a:t># ... (added other operation buttons similarly)</a:t>
            </a:r>
          </a:p>
          <a:p>
            <a:r>
              <a:rPr lang="en-US" sz="4400" dirty="0"/>
              <a:t>Adds operation buttons to the grid layout.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109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D15-BDA2-04F6-D964-91853215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b="1" i="1" u="sng" dirty="0"/>
              <a:t>13.  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67C4-F789-7BAA-2D3E-031B808D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i="1" u="sng" dirty="0"/>
              <a:t>Content: </a:t>
            </a:r>
          </a:p>
          <a:p>
            <a:endParaRPr lang="en-IN" sz="4000" b="1" i="1" u="sng" dirty="0"/>
          </a:p>
          <a:p>
            <a:r>
              <a:rPr lang="en-IN" sz="4000" i="1" dirty="0" err="1"/>
              <a:t>window.mainloop</a:t>
            </a:r>
            <a:r>
              <a:rPr lang="en-IN" sz="4000" i="1" dirty="0"/>
              <a:t>()</a:t>
            </a:r>
          </a:p>
          <a:p>
            <a:pPr marL="0" indent="0">
              <a:buNone/>
            </a:pPr>
            <a:endParaRPr lang="en-IN" sz="3600" i="1" dirty="0"/>
          </a:p>
          <a:p>
            <a:r>
              <a:rPr lang="en-US" sz="4000" dirty="0"/>
              <a:t>Starts the </a:t>
            </a:r>
            <a:r>
              <a:rPr lang="en-US" sz="4000" dirty="0" err="1"/>
              <a:t>Tkinter</a:t>
            </a:r>
            <a:r>
              <a:rPr lang="en-US" sz="4000" dirty="0"/>
              <a:t> event loop to run the application.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7839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A10A-FC95-7CAE-E686-E8B79EAB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i="1" u="sng" dirty="0"/>
              <a:t>14.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AEE5-BF28-8A25-EE8D-BC1D5684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/>
              <a:t>Content:</a:t>
            </a:r>
            <a:endParaRPr lang="en-IN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simple calculator demonstrates how to use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 functional GUI application.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complete source code is available on GitHub.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07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76E9-76FC-E920-62B9-EB62787E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33" y="327418"/>
            <a:ext cx="11218682" cy="1325563"/>
          </a:xfrm>
        </p:spPr>
        <p:txBody>
          <a:bodyPr>
            <a:noAutofit/>
          </a:bodyPr>
          <a:lstStyle/>
          <a:p>
            <a:pPr algn="ctr"/>
            <a:r>
              <a:rPr lang="en-IN" sz="13000" b="1" i="1" dirty="0"/>
              <a:t>2.  </a:t>
            </a:r>
            <a:r>
              <a:rPr lang="en-IN" sz="13000" b="1" i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F0C4-44B9-15B0-422F-0C8FFA5F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835"/>
            <a:ext cx="10515600" cy="4260916"/>
          </a:xfrm>
        </p:spPr>
        <p:txBody>
          <a:bodyPr/>
          <a:lstStyle/>
          <a:p>
            <a:r>
              <a:rPr lang="en-IN" sz="4000" b="1" i="1" u="sng" dirty="0"/>
              <a:t>Content</a:t>
            </a:r>
            <a:r>
              <a:rPr lang="en-IN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a simple GUI calculator created using Python's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calculator can perform basic arithmetic operations such as addition, subtraction, multiplication, and division.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9F15-7AF2-9030-F0CF-1357423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200" b="1" i="1" dirty="0"/>
              <a:t>3.     </a:t>
            </a:r>
            <a:r>
              <a:rPr lang="en-IN" sz="9200" b="1" i="1" u="sng" dirty="0" err="1"/>
              <a:t>Tkinter</a:t>
            </a:r>
            <a:r>
              <a:rPr lang="en-IN" sz="9200" b="1" i="1" dirty="0"/>
              <a:t> </a:t>
            </a:r>
            <a:r>
              <a:rPr lang="en-IN" sz="9200" b="1" i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472-3FDD-97AD-D120-E31DC2D9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567"/>
            <a:ext cx="10515600" cy="41833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b="1" dirty="0"/>
            </a:br>
            <a:r>
              <a:rPr lang="en-US" sz="9400" b="1" i="1" dirty="0"/>
              <a:t>Content</a:t>
            </a:r>
            <a:r>
              <a:rPr lang="en-US" sz="9400" b="1" dirty="0"/>
              <a:t>:         </a:t>
            </a:r>
          </a:p>
          <a:p>
            <a:r>
              <a:rPr lang="en-US" sz="9400" dirty="0" err="1"/>
              <a:t>Tkinter</a:t>
            </a:r>
            <a:r>
              <a:rPr lang="en-US" sz="9400" dirty="0"/>
              <a:t> is the standard GUI library for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400" dirty="0"/>
              <a:t>It provides a fast and easy way to create GUI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87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40F3-D7A2-7049-E3B0-21947567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i="1" u="sng" dirty="0"/>
              <a:t>4. Project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88B335-F1EF-0BA5-2D92-0177F6370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0366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button_press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(num)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button presses.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Evaluates the arithmetic expression.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clear_text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Clears the current input.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layout using </a:t>
            </a: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widgets: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15A9-A9E6-201C-DD3F-4120CA8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i="1" u="sng" dirty="0"/>
              <a:t>5: Importing </a:t>
            </a:r>
            <a:r>
              <a:rPr lang="en-IN" sz="9600" b="1" i="1" u="sng" dirty="0" err="1"/>
              <a:t>Tkinter</a:t>
            </a:r>
            <a:endParaRPr lang="en-IN" sz="9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1AD2-758F-52B2-C36E-56C26309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sz="7000" b="1" i="1" u="sng" dirty="0"/>
              <a:t>Content:</a:t>
            </a:r>
          </a:p>
          <a:p>
            <a:r>
              <a:rPr lang="en-IN" sz="7000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from </a:t>
            </a:r>
            <a:r>
              <a:rPr lang="en-IN" sz="7000" u="sng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tkinter</a:t>
            </a:r>
            <a:r>
              <a:rPr lang="en-IN" sz="7000" u="sng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import *</a:t>
            </a:r>
          </a:p>
          <a:p>
            <a:r>
              <a:rPr lang="en-IN" sz="7000" dirty="0"/>
              <a:t>It is the command line function for importing </a:t>
            </a:r>
            <a:r>
              <a:rPr lang="en-IN" sz="7000" dirty="0" err="1"/>
              <a:t>Tkinter</a:t>
            </a:r>
            <a:r>
              <a:rPr lang="en-IN" sz="7000" dirty="0"/>
              <a:t> module in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5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EFA2-3747-30B9-A005-27DB1643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200" b="1" i="1" u="sng" dirty="0"/>
              <a:t>6</a:t>
            </a:r>
            <a:r>
              <a:rPr lang="en-IN" sz="8200" b="1" dirty="0"/>
              <a:t>. </a:t>
            </a:r>
            <a:r>
              <a:rPr lang="en-IN" sz="8200" b="1" i="1" u="sng" dirty="0"/>
              <a:t>Button Press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CCF9-4DE1-CEE4-A6A6-38ECE4CC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71928" cy="5002343"/>
          </a:xfrm>
        </p:spPr>
        <p:txBody>
          <a:bodyPr>
            <a:normAutofit/>
          </a:bodyPr>
          <a:lstStyle/>
          <a:p>
            <a:r>
              <a:rPr lang="en-IN" sz="4400" b="1" i="1" u="sng" dirty="0"/>
              <a:t>Content:</a:t>
            </a:r>
          </a:p>
          <a:p>
            <a:r>
              <a:rPr lang="en-US" sz="4000" i="1" dirty="0"/>
              <a:t>def </a:t>
            </a:r>
            <a:r>
              <a:rPr lang="en-US" sz="4000" i="1" dirty="0" err="1"/>
              <a:t>button_press</a:t>
            </a:r>
            <a:r>
              <a:rPr lang="en-US" sz="4000" i="1" dirty="0"/>
              <a:t>(num):</a:t>
            </a:r>
          </a:p>
          <a:p>
            <a:r>
              <a:rPr lang="en-US" sz="4000" i="1" dirty="0"/>
              <a:t>    global </a:t>
            </a:r>
            <a:r>
              <a:rPr lang="en-US" sz="4000" i="1" dirty="0" err="1"/>
              <a:t>equation_text</a:t>
            </a:r>
            <a:endParaRPr lang="en-US" sz="4000" i="1" dirty="0"/>
          </a:p>
          <a:p>
            <a:r>
              <a:rPr lang="en-US" sz="4000" i="1" dirty="0"/>
              <a:t>    </a:t>
            </a:r>
            <a:r>
              <a:rPr lang="en-US" sz="4000" i="1" dirty="0" err="1"/>
              <a:t>equation_text</a:t>
            </a:r>
            <a:r>
              <a:rPr lang="en-US" sz="4000" i="1" dirty="0"/>
              <a:t> = </a:t>
            </a:r>
            <a:r>
              <a:rPr lang="en-US" sz="4000" i="1" dirty="0" err="1"/>
              <a:t>equation_text</a:t>
            </a:r>
            <a:r>
              <a:rPr lang="en-US" sz="4000" i="1" dirty="0"/>
              <a:t> + str(num)</a:t>
            </a:r>
          </a:p>
          <a:p>
            <a:r>
              <a:rPr lang="en-US" sz="4000" i="1" dirty="0"/>
              <a:t>    </a:t>
            </a:r>
            <a:r>
              <a:rPr lang="en-US" sz="4000" i="1" dirty="0" err="1"/>
              <a:t>equation_label.set</a:t>
            </a:r>
            <a:r>
              <a:rPr lang="en-US" sz="4000" i="1" dirty="0"/>
              <a:t>(</a:t>
            </a:r>
            <a:r>
              <a:rPr lang="en-US" sz="4000" i="1" dirty="0" err="1"/>
              <a:t>equation_text</a:t>
            </a:r>
            <a:r>
              <a:rPr lang="en-US" sz="4000" i="1" dirty="0"/>
              <a:t>)</a:t>
            </a:r>
          </a:p>
          <a:p>
            <a:r>
              <a:rPr lang="en-US" sz="4800" dirty="0"/>
              <a:t>This function updates the equation text when a button is pressed.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217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0C41-B935-E620-DCBB-4D8BB0EC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0000" b="1" i="1" u="sng" dirty="0"/>
              <a:t>7.   Equals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4878-4FEF-1FEE-A8DB-9237113D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704"/>
            <a:ext cx="10515600" cy="5618374"/>
          </a:xfrm>
        </p:spPr>
        <p:txBody>
          <a:bodyPr>
            <a:normAutofit fontScale="70000" lnSpcReduction="20000"/>
          </a:bodyPr>
          <a:lstStyle/>
          <a:p>
            <a:r>
              <a:rPr lang="en-IN" sz="4600" b="1" i="1" u="sng" dirty="0"/>
              <a:t>Content</a:t>
            </a:r>
            <a:r>
              <a:rPr lang="en-IN" dirty="0"/>
              <a:t>:</a:t>
            </a:r>
          </a:p>
          <a:p>
            <a:r>
              <a:rPr lang="en-IN" sz="3200" i="1" dirty="0"/>
              <a:t>def equals():</a:t>
            </a:r>
          </a:p>
          <a:p>
            <a:r>
              <a:rPr lang="en-IN" sz="3200" i="1" dirty="0"/>
              <a:t>    global </a:t>
            </a:r>
            <a:r>
              <a:rPr lang="en-IN" sz="3200" i="1" dirty="0" err="1"/>
              <a:t>equation_text</a:t>
            </a:r>
            <a:endParaRPr lang="en-IN" sz="3200" i="1" dirty="0"/>
          </a:p>
          <a:p>
            <a:r>
              <a:rPr lang="en-IN" sz="3200" i="1" dirty="0"/>
              <a:t>    try:</a:t>
            </a:r>
          </a:p>
          <a:p>
            <a:r>
              <a:rPr lang="en-IN" sz="3200" i="1" dirty="0"/>
              <a:t>        total = str(eval(</a:t>
            </a:r>
            <a:r>
              <a:rPr lang="en-IN" sz="3200" i="1" dirty="0" err="1"/>
              <a:t>equation_text</a:t>
            </a:r>
            <a:r>
              <a:rPr lang="en-IN" sz="3200" i="1" dirty="0"/>
              <a:t>))</a:t>
            </a:r>
          </a:p>
          <a:p>
            <a:r>
              <a:rPr lang="en-IN" sz="3200" i="1" dirty="0"/>
              <a:t>        </a:t>
            </a:r>
            <a:r>
              <a:rPr lang="en-IN" sz="3200" i="1" dirty="0" err="1"/>
              <a:t>equation_label.set</a:t>
            </a:r>
            <a:r>
              <a:rPr lang="en-IN" sz="3200" i="1" dirty="0"/>
              <a:t>(total)</a:t>
            </a:r>
          </a:p>
          <a:p>
            <a:r>
              <a:rPr lang="en-IN" sz="3200" i="1" dirty="0"/>
              <a:t>        </a:t>
            </a:r>
            <a:r>
              <a:rPr lang="en-IN" sz="3200" i="1" dirty="0" err="1"/>
              <a:t>equation_text</a:t>
            </a:r>
            <a:r>
              <a:rPr lang="en-IN" sz="3200" i="1" dirty="0"/>
              <a:t> = total</a:t>
            </a:r>
          </a:p>
          <a:p>
            <a:r>
              <a:rPr lang="en-IN" sz="3200" i="1" dirty="0"/>
              <a:t>    except </a:t>
            </a:r>
            <a:r>
              <a:rPr lang="en-IN" sz="3200" i="1" dirty="0" err="1"/>
              <a:t>SyntaxError</a:t>
            </a:r>
            <a:r>
              <a:rPr lang="en-IN" sz="3200" i="1" dirty="0"/>
              <a:t>:</a:t>
            </a:r>
          </a:p>
          <a:p>
            <a:r>
              <a:rPr lang="en-IN" sz="3200" i="1" dirty="0"/>
              <a:t>        </a:t>
            </a:r>
            <a:r>
              <a:rPr lang="en-IN" sz="3200" i="1" dirty="0" err="1"/>
              <a:t>equation_label.set</a:t>
            </a:r>
            <a:r>
              <a:rPr lang="en-IN" sz="3200" i="1" dirty="0"/>
              <a:t>('Syntax Error')</a:t>
            </a:r>
          </a:p>
          <a:p>
            <a:r>
              <a:rPr lang="en-IN" sz="3200" i="1" dirty="0"/>
              <a:t>    except </a:t>
            </a:r>
            <a:r>
              <a:rPr lang="en-IN" sz="3200" i="1" dirty="0" err="1"/>
              <a:t>ZeroDivisionError</a:t>
            </a:r>
            <a:r>
              <a:rPr lang="en-IN" sz="3200" i="1" dirty="0"/>
              <a:t>:</a:t>
            </a:r>
          </a:p>
          <a:p>
            <a:r>
              <a:rPr lang="en-IN" sz="3200" i="1" dirty="0"/>
              <a:t>        </a:t>
            </a:r>
            <a:r>
              <a:rPr lang="en-IN" sz="3200" i="1" dirty="0" err="1"/>
              <a:t>equation_label.set</a:t>
            </a:r>
            <a:r>
              <a:rPr lang="en-IN" sz="3200" i="1" dirty="0"/>
              <a:t>('Arithmetic Error')</a:t>
            </a:r>
          </a:p>
          <a:p>
            <a:r>
              <a:rPr lang="en-IN" sz="3200" i="1" dirty="0"/>
              <a:t>        </a:t>
            </a:r>
            <a:r>
              <a:rPr lang="en-IN" sz="3200" i="1" dirty="0" err="1"/>
              <a:t>equation_text</a:t>
            </a:r>
            <a:r>
              <a:rPr lang="en-IN" sz="3200" i="1" dirty="0"/>
              <a:t> = “ " </a:t>
            </a:r>
          </a:p>
          <a:p>
            <a:r>
              <a:rPr lang="en-US" sz="5700" dirty="0"/>
              <a:t>This function evaluates the current equation and handles errors.</a:t>
            </a:r>
            <a:endParaRPr lang="en-IN" sz="5700" dirty="0"/>
          </a:p>
        </p:txBody>
      </p:sp>
    </p:spTree>
    <p:extLst>
      <p:ext uri="{BB962C8B-B14F-4D97-AF65-F5344CB8AC3E}">
        <p14:creationId xmlns:p14="http://schemas.microsoft.com/office/powerpoint/2010/main" val="23251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E933-662B-45D9-0D48-849B8207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1000" b="1" i="1" u="sng" dirty="0"/>
              <a:t>8.   Clear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1123-5940-57C2-A8FE-FF5B510B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Content:</a:t>
            </a:r>
          </a:p>
          <a:p>
            <a:r>
              <a:rPr lang="en-US" sz="4000" i="1" dirty="0"/>
              <a:t>def </a:t>
            </a:r>
            <a:r>
              <a:rPr lang="en-US" sz="4000" i="1" dirty="0" err="1"/>
              <a:t>clear_text</a:t>
            </a:r>
            <a:r>
              <a:rPr lang="en-US" sz="4000" i="1" dirty="0"/>
              <a:t>():</a:t>
            </a:r>
          </a:p>
          <a:p>
            <a:r>
              <a:rPr lang="en-US" sz="4000" i="1" dirty="0"/>
              <a:t>    global </a:t>
            </a:r>
            <a:r>
              <a:rPr lang="en-US" sz="4000" i="1" dirty="0" err="1"/>
              <a:t>equation_text</a:t>
            </a:r>
            <a:endParaRPr lang="en-US" sz="4000" i="1" dirty="0"/>
          </a:p>
          <a:p>
            <a:r>
              <a:rPr lang="en-US" sz="4000" i="1" dirty="0"/>
              <a:t>    </a:t>
            </a:r>
            <a:r>
              <a:rPr lang="en-US" sz="4000" i="1" dirty="0" err="1"/>
              <a:t>equation_label.set</a:t>
            </a:r>
            <a:r>
              <a:rPr lang="en-US" sz="4000" i="1" dirty="0"/>
              <a:t>("")</a:t>
            </a:r>
          </a:p>
          <a:p>
            <a:r>
              <a:rPr lang="en-US" sz="4000" i="1" dirty="0"/>
              <a:t>    </a:t>
            </a:r>
            <a:r>
              <a:rPr lang="en-US" sz="4000" i="1" dirty="0" err="1"/>
              <a:t>equation_text</a:t>
            </a:r>
            <a:r>
              <a:rPr lang="en-US" sz="4000" i="1" dirty="0"/>
              <a:t> = ""</a:t>
            </a:r>
          </a:p>
          <a:p>
            <a:r>
              <a:rPr lang="en-US" sz="4800" dirty="0"/>
              <a:t>This function clears the current equation text.</a:t>
            </a:r>
            <a:endParaRPr lang="en-IN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211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55C4-2A1A-D192-D2F0-0CAD1B47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500" b="1" i="1" u="sng" dirty="0"/>
              <a:t>9. Setting Up the GUI</a:t>
            </a:r>
            <a:endParaRPr lang="en-IN" sz="95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AEF3-D11C-842F-B192-CEFB794F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/>
          <a:lstStyle/>
          <a:p>
            <a:r>
              <a:rPr lang="en-IN" sz="4000" b="1" i="1" u="sng" dirty="0"/>
              <a:t>Content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US" sz="4000" i="1" dirty="0"/>
              <a:t>window = Tk()</a:t>
            </a:r>
          </a:p>
          <a:p>
            <a:r>
              <a:rPr lang="en-US" sz="4000" i="1" dirty="0" err="1"/>
              <a:t>window.title</a:t>
            </a:r>
            <a:r>
              <a:rPr lang="en-US" sz="4000" i="1" dirty="0"/>
              <a:t>('Calculator Program')</a:t>
            </a:r>
          </a:p>
          <a:p>
            <a:r>
              <a:rPr lang="en-US" sz="4000" i="1" dirty="0" err="1"/>
              <a:t>window.geometry</a:t>
            </a:r>
            <a:r>
              <a:rPr lang="en-US" sz="4000" i="1" dirty="0"/>
              <a:t>('500x500’)</a:t>
            </a:r>
          </a:p>
          <a:p>
            <a:endParaRPr lang="en-US" sz="4000" i="1" dirty="0"/>
          </a:p>
          <a:p>
            <a:r>
              <a:rPr lang="en-US" sz="4800" dirty="0"/>
              <a:t>Initializes the main application window.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58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621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Malgun Gothic Semilight</vt:lpstr>
      <vt:lpstr>Arial</vt:lpstr>
      <vt:lpstr>Arial Unicode MS</vt:lpstr>
      <vt:lpstr>Calibri</vt:lpstr>
      <vt:lpstr>Calibri Light</vt:lpstr>
      <vt:lpstr>Office Theme</vt:lpstr>
      <vt:lpstr>     1. Title </vt:lpstr>
      <vt:lpstr>2.  Introduction</vt:lpstr>
      <vt:lpstr>3.     Tkinter Overview</vt:lpstr>
      <vt:lpstr>4. Project Structure</vt:lpstr>
      <vt:lpstr>5: Importing Tkinter</vt:lpstr>
      <vt:lpstr>6. Button Press Function</vt:lpstr>
      <vt:lpstr>7.   Equals Function</vt:lpstr>
      <vt:lpstr>8.   Clear Function</vt:lpstr>
      <vt:lpstr>9. Setting Up the GUI</vt:lpstr>
      <vt:lpstr>10. Creating the Display</vt:lpstr>
      <vt:lpstr>11. Creating the Button</vt:lpstr>
      <vt:lpstr>12.  Complete Button Setup</vt:lpstr>
      <vt:lpstr>13.  Running the Application</vt:lpstr>
      <vt:lpstr>14.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1. Title </dc:title>
  <dc:creator>akshay chari</dc:creator>
  <cp:lastModifiedBy>akshay chari</cp:lastModifiedBy>
  <cp:revision>1</cp:revision>
  <dcterms:created xsi:type="dcterms:W3CDTF">2024-05-30T09:49:16Z</dcterms:created>
  <dcterms:modified xsi:type="dcterms:W3CDTF">2024-05-30T11:52:46Z</dcterms:modified>
</cp:coreProperties>
</file>