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4" r:id="rId24"/>
    <p:sldId id="285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B65-7959-4BFA-BB7A-926E8B38F34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DB86-42A5-48CF-81C6-12D4665A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5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B65-7959-4BFA-BB7A-926E8B38F34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DB86-42A5-48CF-81C6-12D4665A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B65-7959-4BFA-BB7A-926E8B38F34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DB86-42A5-48CF-81C6-12D4665A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3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B65-7959-4BFA-BB7A-926E8B38F34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DB86-42A5-48CF-81C6-12D4665A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0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B65-7959-4BFA-BB7A-926E8B38F34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DB86-42A5-48CF-81C6-12D4665A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B65-7959-4BFA-BB7A-926E8B38F34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DB86-42A5-48CF-81C6-12D4665A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4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B65-7959-4BFA-BB7A-926E8B38F34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DB86-42A5-48CF-81C6-12D4665A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B65-7959-4BFA-BB7A-926E8B38F34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DB86-42A5-48CF-81C6-12D4665A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0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B65-7959-4BFA-BB7A-926E8B38F34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DB86-42A5-48CF-81C6-12D4665A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B65-7959-4BFA-BB7A-926E8B38F34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DB86-42A5-48CF-81C6-12D4665A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6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B65-7959-4BFA-BB7A-926E8B38F34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DB86-42A5-48CF-81C6-12D4665A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7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2CB65-7959-4BFA-BB7A-926E8B38F34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2DB86-42A5-48CF-81C6-12D4665A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1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80800"/>
            <a:ext cx="9144000" cy="2387600"/>
          </a:xfrm>
        </p:spPr>
        <p:txBody>
          <a:bodyPr>
            <a:normAutofit/>
          </a:bodyPr>
          <a:lstStyle/>
          <a:p>
            <a:r>
              <a:rPr lang="en-US" sz="5300" b="1" dirty="0"/>
              <a:t>LARGE-SCALE POWER PLANT-WIDE PROCESSES WITH BIG DATA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BY-</a:t>
            </a:r>
          </a:p>
          <a:p>
            <a:pPr algn="l"/>
            <a:r>
              <a:rPr lang="en-US" dirty="0" err="1" smtClean="0"/>
              <a:t>Ashwat</a:t>
            </a:r>
            <a:r>
              <a:rPr lang="en-US" dirty="0" smtClean="0"/>
              <a:t> Sai</a:t>
            </a:r>
          </a:p>
          <a:p>
            <a:pPr algn="l"/>
            <a:r>
              <a:rPr lang="en-US" dirty="0" smtClean="0"/>
              <a:t>Jahid Azad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257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To Retrieve the Particular columns with conditions apply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1382"/>
            <a:ext cx="10515600" cy="516558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Query: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columns </a:t>
            </a:r>
            <a:r>
              <a:rPr lang="en-US" dirty="0"/>
              <a:t>"</a:t>
            </a:r>
            <a:r>
              <a:rPr lang="en-US" dirty="0" err="1" smtClean="0"/>
              <a:t>name,state,oc</a:t>
            </a:r>
            <a:r>
              <a:rPr lang="en-US" dirty="0" smtClean="0"/>
              <a:t>“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564" y="1462547"/>
            <a:ext cx="4959927" cy="414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65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391400" cy="5354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Logs: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9955"/>
            <a:ext cx="4575463" cy="29112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720" y="1431015"/>
            <a:ext cx="5553850" cy="373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86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293108"/>
            <a:ext cx="9192492" cy="1071273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HOW TO ANALIZE DATA THROUGH HIVE QUERIES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746" y="1149928"/>
            <a:ext cx="10515600" cy="53456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1)How </a:t>
            </a:r>
            <a:r>
              <a:rPr lang="en-US" dirty="0"/>
              <a:t>to see the total data?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Query</a:t>
            </a:r>
            <a:r>
              <a:rPr lang="en-US" dirty="0" smtClean="0"/>
              <a:t>: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hive</a:t>
            </a:r>
            <a:r>
              <a:rPr lang="en-US" dirty="0"/>
              <a:t>&gt; select * from power limit 2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Output: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4266116"/>
            <a:ext cx="8354291" cy="155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964"/>
            <a:ext cx="10515600" cy="598299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2)How </a:t>
            </a:r>
            <a:r>
              <a:rPr lang="en-US" dirty="0"/>
              <a:t>to see particular </a:t>
            </a:r>
            <a:r>
              <a:rPr lang="en-US" dirty="0" smtClean="0"/>
              <a:t>columns </a:t>
            </a:r>
            <a:r>
              <a:rPr lang="en-US" dirty="0"/>
              <a:t>in power table?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Query</a:t>
            </a:r>
            <a:r>
              <a:rPr lang="en-US" dirty="0" smtClean="0"/>
              <a:t>:  </a:t>
            </a:r>
          </a:p>
          <a:p>
            <a:pPr marL="0" indent="0">
              <a:buNone/>
            </a:pPr>
            <a:r>
              <a:rPr lang="en-US" dirty="0"/>
              <a:t>hive&gt;select </a:t>
            </a:r>
            <a:r>
              <a:rPr lang="en-US" dirty="0" smtClean="0"/>
              <a:t>name , state </a:t>
            </a:r>
            <a:r>
              <a:rPr lang="en-US" dirty="0"/>
              <a:t>from power where </a:t>
            </a:r>
            <a:r>
              <a:rPr lang="en-US" dirty="0" err="1"/>
              <a:t>oc</a:t>
            </a:r>
            <a:r>
              <a:rPr lang="en-US" dirty="0"/>
              <a:t>='Great River Energy' ;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Output: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036" y="3573389"/>
            <a:ext cx="4724400" cy="24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06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4073"/>
            <a:ext cx="10515600" cy="58028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3)To </a:t>
            </a:r>
            <a:r>
              <a:rPr lang="en-US" dirty="0"/>
              <a:t>see columns names by using this configuration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Query:  </a:t>
            </a:r>
            <a:r>
              <a:rPr lang="en-US" dirty="0" smtClean="0"/>
              <a:t>hive</a:t>
            </a:r>
            <a:r>
              <a:rPr lang="en-US" dirty="0"/>
              <a:t>&gt; set </a:t>
            </a:r>
            <a:r>
              <a:rPr lang="en-US" dirty="0" err="1"/>
              <a:t>hive.cli.print.header</a:t>
            </a:r>
            <a:r>
              <a:rPr lang="en-US" dirty="0"/>
              <a:t>=true;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/>
              <a:t>4)How to apply conditions and see the result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Query:  </a:t>
            </a:r>
            <a:r>
              <a:rPr lang="en-US" dirty="0"/>
              <a:t>hive&gt; select * from power where sector='central' limit 5 ; 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6204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Output: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2" y="1046538"/>
            <a:ext cx="7675418" cy="373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2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5) How to apply conditions on the power data?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Query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hive</a:t>
            </a:r>
            <a:r>
              <a:rPr lang="en-US" dirty="0"/>
              <a:t>&gt; select </a:t>
            </a:r>
            <a:r>
              <a:rPr lang="en-US" dirty="0" err="1"/>
              <a:t>state,oc,count</a:t>
            </a:r>
            <a:r>
              <a:rPr lang="en-US" dirty="0"/>
              <a:t>(*) from power group by </a:t>
            </a:r>
            <a:r>
              <a:rPr lang="en-US" dirty="0" err="1"/>
              <a:t>state,oc</a:t>
            </a:r>
            <a:r>
              <a:rPr lang="en-US" dirty="0"/>
              <a:t>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Output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91" y="2906272"/>
            <a:ext cx="6497782" cy="303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06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7927"/>
            <a:ext cx="10515600" cy="57890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6) </a:t>
            </a:r>
            <a:r>
              <a:rPr lang="en-US" dirty="0"/>
              <a:t>How to find max capacity </a:t>
            </a:r>
            <a:r>
              <a:rPr lang="en-US" dirty="0" err="1"/>
              <a:t>powerplant</a:t>
            </a:r>
            <a:r>
              <a:rPr lang="en-US" dirty="0"/>
              <a:t> from the particular state ?</a:t>
            </a:r>
          </a:p>
          <a:p>
            <a:r>
              <a:rPr lang="en-US" b="1" dirty="0" smtClean="0"/>
              <a:t>Query:</a:t>
            </a:r>
            <a:r>
              <a:rPr lang="en-US" dirty="0" smtClean="0"/>
              <a:t> </a:t>
            </a:r>
            <a:r>
              <a:rPr lang="en-US" dirty="0"/>
              <a:t>hive&gt; insert overwrite table pow1 </a:t>
            </a:r>
            <a:r>
              <a:rPr lang="en-US" dirty="0" smtClean="0"/>
              <a:t>select </a:t>
            </a:r>
            <a:r>
              <a:rPr lang="en-US" dirty="0" err="1"/>
              <a:t>state,oc,sum</a:t>
            </a:r>
            <a:r>
              <a:rPr lang="en-US" dirty="0"/>
              <a:t>(capacity) from power where state='Indiana' group by </a:t>
            </a:r>
            <a:r>
              <a:rPr lang="en-US" dirty="0" err="1"/>
              <a:t>state,oc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b="1" dirty="0" smtClean="0"/>
              <a:t>Output: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3118503"/>
            <a:ext cx="4267200" cy="161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53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PARTITIONS IN HIVE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891"/>
            <a:ext cx="10515600" cy="483307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1) Adding </a:t>
            </a:r>
            <a:r>
              <a:rPr lang="en-US" b="1" dirty="0"/>
              <a:t>xml configurations for partitions </a:t>
            </a:r>
            <a:r>
              <a:rPr lang="en-US" b="1" dirty="0" smtClean="0"/>
              <a:t>table</a:t>
            </a:r>
          </a:p>
          <a:p>
            <a:pPr marL="0" indent="0">
              <a:buNone/>
            </a:pPr>
            <a:r>
              <a:rPr lang="en-US" b="1" dirty="0" smtClean="0"/>
              <a:t>Query:</a:t>
            </a:r>
          </a:p>
          <a:p>
            <a:r>
              <a:rPr lang="en-US" dirty="0" smtClean="0"/>
              <a:t>hive</a:t>
            </a:r>
            <a:r>
              <a:rPr lang="en-US" dirty="0"/>
              <a:t>&gt; set </a:t>
            </a:r>
            <a:r>
              <a:rPr lang="en-US" dirty="0" err="1"/>
              <a:t>hive.exec.dynamic.partition.mode</a:t>
            </a:r>
            <a:r>
              <a:rPr lang="en-US" dirty="0"/>
              <a:t>=</a:t>
            </a:r>
            <a:r>
              <a:rPr lang="en-US" dirty="0" err="1"/>
              <a:t>nonstrict</a:t>
            </a:r>
            <a:r>
              <a:rPr lang="en-US" dirty="0"/>
              <a:t>;</a:t>
            </a:r>
          </a:p>
          <a:p>
            <a:r>
              <a:rPr lang="en-US" dirty="0"/>
              <a:t>hive&gt; set </a:t>
            </a:r>
            <a:r>
              <a:rPr lang="en-US" dirty="0" err="1"/>
              <a:t>hive.exec.dynamic.partition</a:t>
            </a:r>
            <a:r>
              <a:rPr lang="en-US" dirty="0"/>
              <a:t>=true;   </a:t>
            </a:r>
          </a:p>
          <a:p>
            <a:pPr marL="0" indent="0">
              <a:buNone/>
            </a:pPr>
            <a:r>
              <a:rPr lang="en-US" b="1" dirty="0" smtClean="0"/>
              <a:t>2) </a:t>
            </a:r>
            <a:r>
              <a:rPr lang="en-US" b="1" dirty="0"/>
              <a:t>loading the data from original table(power) to new </a:t>
            </a:r>
            <a:r>
              <a:rPr lang="en-US" b="1" dirty="0" smtClean="0"/>
              <a:t>table(power part)</a:t>
            </a:r>
          </a:p>
          <a:p>
            <a:r>
              <a:rPr lang="en-US" dirty="0"/>
              <a:t>hive&gt; insert overwrite table </a:t>
            </a:r>
            <a:r>
              <a:rPr lang="en-US" dirty="0" err="1"/>
              <a:t>power_part</a:t>
            </a:r>
            <a:r>
              <a:rPr lang="en-US" dirty="0"/>
              <a:t>            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partition (pow ='Minnesota')              </a:t>
            </a:r>
          </a:p>
          <a:p>
            <a:pPr marL="0" indent="0">
              <a:buNone/>
            </a:pPr>
            <a:r>
              <a:rPr lang="en-US" dirty="0" smtClean="0"/>
              <a:t>   select </a:t>
            </a:r>
            <a:r>
              <a:rPr lang="en-US" dirty="0"/>
              <a:t>* from power where state='Minnesota';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14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509"/>
            <a:ext cx="10515600" cy="5844454"/>
          </a:xfrm>
        </p:spPr>
        <p:txBody>
          <a:bodyPr/>
          <a:lstStyle/>
          <a:p>
            <a:r>
              <a:rPr lang="en-US" dirty="0" smtClean="0"/>
              <a:t>Output: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1042951"/>
            <a:ext cx="9116290" cy="247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Of Power plant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69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66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189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BUCKETING IN HIVE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618"/>
            <a:ext cx="10515600" cy="49023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loading the data </a:t>
            </a:r>
            <a:r>
              <a:rPr lang="en-US" dirty="0" smtClean="0"/>
              <a:t>from </a:t>
            </a:r>
            <a:r>
              <a:rPr lang="en-US" dirty="0"/>
              <a:t>original table(power) to new table(</a:t>
            </a:r>
            <a:r>
              <a:rPr lang="en-US" dirty="0" err="1"/>
              <a:t>tran_buk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Query:</a:t>
            </a:r>
          </a:p>
          <a:p>
            <a:endParaRPr lang="en-US" dirty="0" smtClean="0"/>
          </a:p>
          <a:p>
            <a:r>
              <a:rPr lang="en-US" dirty="0" smtClean="0"/>
              <a:t>hive</a:t>
            </a:r>
            <a:r>
              <a:rPr lang="en-US" dirty="0"/>
              <a:t>&gt; insert overwrite table </a:t>
            </a:r>
            <a:r>
              <a:rPr lang="en-US" dirty="0" err="1" smtClean="0"/>
              <a:t>tran_buk</a:t>
            </a:r>
            <a:r>
              <a:rPr lang="en-US" dirty="0" smtClean="0"/>
              <a:t> </a:t>
            </a:r>
            <a:r>
              <a:rPr lang="en-US" dirty="0"/>
              <a:t>select * from power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02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1055"/>
            <a:ext cx="10515600" cy="5705908"/>
          </a:xfrm>
        </p:spPr>
        <p:txBody>
          <a:bodyPr/>
          <a:lstStyle/>
          <a:p>
            <a:r>
              <a:rPr lang="en-US" b="1" dirty="0" smtClean="0"/>
              <a:t>Output: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218" y="1371599"/>
            <a:ext cx="7467600" cy="44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5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 DATASET FROM HDFS INTO THE PIG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764"/>
            <a:ext cx="10515600" cy="4916199"/>
          </a:xfrm>
        </p:spPr>
        <p:txBody>
          <a:bodyPr/>
          <a:lstStyle/>
          <a:p>
            <a:r>
              <a:rPr lang="en-US" i="1" dirty="0" smtClean="0"/>
              <a:t>DATA </a:t>
            </a:r>
            <a:r>
              <a:rPr lang="en-US" i="1" dirty="0"/>
              <a:t>SET PUT INTO </a:t>
            </a:r>
            <a:r>
              <a:rPr lang="en-US" i="1" dirty="0" smtClean="0"/>
              <a:t>HDFS</a:t>
            </a:r>
          </a:p>
          <a:p>
            <a:pPr marL="0" indent="0">
              <a:buNone/>
            </a:pPr>
            <a:r>
              <a:rPr lang="en-US" b="1" dirty="0" smtClean="0"/>
              <a:t>Query:  </a:t>
            </a:r>
            <a:r>
              <a:rPr lang="en-US" dirty="0"/>
              <a:t>grunt&gt;   p1 = LOAD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VERIFY THE DATA LOADED OR </a:t>
            </a:r>
            <a:r>
              <a:rPr lang="en-US" i="1" dirty="0" smtClean="0"/>
              <a:t>NOT</a:t>
            </a:r>
          </a:p>
          <a:p>
            <a:r>
              <a:rPr lang="en-US" b="1" dirty="0" smtClean="0"/>
              <a:t>Query: </a:t>
            </a:r>
            <a:r>
              <a:rPr lang="en-US" dirty="0"/>
              <a:t>grunt&gt; DUMP p1;</a:t>
            </a:r>
          </a:p>
          <a:p>
            <a:pPr marL="0" indent="0">
              <a:buNone/>
            </a:pPr>
            <a:r>
              <a:rPr lang="en-US" i="1" dirty="0" smtClean="0"/>
              <a:t>Output: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109" y="4322618"/>
            <a:ext cx="4936387" cy="160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59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5913727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GROUP BY [power]</a:t>
            </a:r>
            <a:endParaRPr lang="en-US" u="sng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Query: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grunt</a:t>
            </a:r>
            <a:r>
              <a:rPr lang="en-US" dirty="0"/>
              <a:t>&gt; group_p1 = GROUP p1 by </a:t>
            </a:r>
            <a:r>
              <a:rPr lang="en-US" dirty="0" err="1" smtClean="0"/>
              <a:t>oc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grunt</a:t>
            </a:r>
            <a:r>
              <a:rPr lang="en-US" dirty="0"/>
              <a:t>&gt; describe group_p1;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u="sng" dirty="0" smtClean="0"/>
              <a:t>FILTER </a:t>
            </a:r>
            <a:r>
              <a:rPr lang="en-US" b="1" u="sng" dirty="0"/>
              <a:t>BY[power</a:t>
            </a:r>
            <a:r>
              <a:rPr lang="en-US" b="1" u="sng" dirty="0" smtClean="0"/>
              <a:t>]</a:t>
            </a:r>
          </a:p>
          <a:p>
            <a:r>
              <a:rPr lang="en-US" b="1" dirty="0" smtClean="0"/>
              <a:t>Query:</a:t>
            </a:r>
          </a:p>
          <a:p>
            <a:pPr marL="0" indent="0">
              <a:buNone/>
            </a:pPr>
            <a:r>
              <a:rPr lang="en-US" dirty="0" smtClean="0"/>
              <a:t>               grunt&gt; filter_p1= FILTER  p1 BY state == 'Minnesota';</a:t>
            </a:r>
          </a:p>
          <a:p>
            <a:pPr marL="0" indent="0">
              <a:buNone/>
            </a:pPr>
            <a:r>
              <a:rPr lang="en-US" dirty="0" smtClean="0"/>
              <a:t>               grunt&gt; describe filter_p1;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55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4073"/>
            <a:ext cx="10515600" cy="5802890"/>
          </a:xfrm>
        </p:spPr>
        <p:txBody>
          <a:bodyPr/>
          <a:lstStyle/>
          <a:p>
            <a:r>
              <a:rPr lang="en-US" b="1" dirty="0" smtClean="0"/>
              <a:t>Output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62" y="1328179"/>
            <a:ext cx="5687556" cy="322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2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4617"/>
            <a:ext cx="10515600" cy="1075748"/>
          </a:xfrm>
        </p:spPr>
        <p:txBody>
          <a:bodyPr>
            <a:noAutofit/>
          </a:bodyPr>
          <a:lstStyle/>
          <a:p>
            <a:r>
              <a:rPr lang="en-US" sz="4000" b="1" dirty="0"/>
              <a:t>HOW TO ANALIZE THROUGH JAVACODE[MAPREDUCE JOBS]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4736089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How </a:t>
            </a:r>
            <a:r>
              <a:rPr lang="en-US" b="1" dirty="0"/>
              <a:t>To Run Java Program Through Terminal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Query: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/>
              <a:t>jar plant.jar </a:t>
            </a:r>
            <a:r>
              <a:rPr lang="en-US" dirty="0" err="1"/>
              <a:t>Pow_Dri</a:t>
            </a:r>
            <a:r>
              <a:rPr lang="en-US" dirty="0"/>
              <a:t> poooo1 mro1 </a:t>
            </a:r>
          </a:p>
        </p:txBody>
      </p:sp>
    </p:spTree>
    <p:extLst>
      <p:ext uri="{BB962C8B-B14F-4D97-AF65-F5344CB8AC3E}">
        <p14:creationId xmlns:p14="http://schemas.microsoft.com/office/powerpoint/2010/main" val="2308663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527"/>
            <a:ext cx="10515600" cy="59414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691" y="831273"/>
            <a:ext cx="4038759" cy="592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60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6364"/>
            <a:ext cx="10515600" cy="58305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Logs: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48" y="1221046"/>
            <a:ext cx="4877481" cy="4582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319" y="1282325"/>
            <a:ext cx="4410691" cy="445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2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652" y="3141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200" b="1" u="sng" dirty="0" smtClean="0"/>
              <a:t>Description of power plant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sz="2700" dirty="0" err="1" smtClean="0"/>
              <a:t>mysql</a:t>
            </a:r>
            <a:r>
              <a:rPr lang="en-US" sz="2700" dirty="0" smtClean="0"/>
              <a:t>&gt; </a:t>
            </a:r>
            <a:r>
              <a:rPr lang="en-US" sz="2700" dirty="0" err="1" smtClean="0"/>
              <a:t>desc</a:t>
            </a:r>
            <a:r>
              <a:rPr lang="en-US" sz="2700" dirty="0" smtClean="0"/>
              <a:t> plant;</a:t>
            </a:r>
            <a:endParaRPr lang="en-US" sz="2700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52" y="2022763"/>
            <a:ext cx="5125434" cy="379614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333" y="2022764"/>
            <a:ext cx="5124124" cy="37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2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9788" y="512618"/>
            <a:ext cx="3932237" cy="782782"/>
          </a:xfrm>
        </p:spPr>
        <p:txBody>
          <a:bodyPr/>
          <a:lstStyle/>
          <a:p>
            <a:r>
              <a:rPr lang="en-US" b="1" u="sng" dirty="0" smtClean="0"/>
              <a:t>Example Query</a:t>
            </a:r>
            <a:endParaRPr lang="en-US" b="1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163782"/>
            <a:ext cx="6482991" cy="4537363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Query:  </a:t>
            </a:r>
          </a:p>
          <a:p>
            <a:r>
              <a:rPr lang="en-US" sz="2000" dirty="0" err="1"/>
              <a:t>mysql</a:t>
            </a:r>
            <a:r>
              <a:rPr lang="en-US" sz="2000" dirty="0"/>
              <a:t>&gt; select * from plant limit 3;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41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32509"/>
            <a:ext cx="4674321" cy="2119745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Mysql Database </a:t>
            </a:r>
            <a:r>
              <a:rPr lang="en-US" sz="3600" b="1" u="sng" dirty="0"/>
              <a:t>To Hadoop[HDFS]:Using Sqoop Tool</a:t>
            </a:r>
            <a:r>
              <a:rPr lang="en-US" dirty="0"/>
              <a:t/>
            </a:r>
            <a:br>
              <a:rPr lang="en-US" dirty="0"/>
            </a:br>
            <a:endParaRPr lang="en-US" sz="3200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3" b="9173"/>
          <a:stretch>
            <a:fillRect/>
          </a:stretch>
        </p:blipFill>
        <p:spPr>
          <a:xfrm>
            <a:off x="5624945" y="1154028"/>
            <a:ext cx="5716155" cy="4997390"/>
          </a:xfrm>
        </p:spPr>
      </p:pic>
      <p:sp>
        <p:nvSpPr>
          <p:cNvPr id="9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936771" y="2777836"/>
            <a:ext cx="3635230" cy="3811588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sz="2200" b="1" dirty="0" smtClean="0"/>
              <a:t>Query:  </a:t>
            </a:r>
          </a:p>
          <a:p>
            <a:pPr marL="0" indent="0">
              <a:buNone/>
            </a:pPr>
            <a:r>
              <a:rPr lang="en-US" sz="2200" dirty="0" err="1" smtClean="0"/>
              <a:t>sqoop</a:t>
            </a:r>
            <a:r>
              <a:rPr lang="en-US" sz="2200" dirty="0" smtClean="0"/>
              <a:t> </a:t>
            </a:r>
            <a:r>
              <a:rPr lang="en-US" sz="2200" dirty="0"/>
              <a:t>import --connect </a:t>
            </a:r>
            <a:r>
              <a:rPr lang="en-US" sz="2200" dirty="0" err="1"/>
              <a:t>jdbc:mysql</a:t>
            </a:r>
            <a:r>
              <a:rPr lang="en-US" sz="2200" dirty="0"/>
              <a:t>://localhost/</a:t>
            </a:r>
            <a:r>
              <a:rPr lang="en-US" sz="2200" dirty="0" err="1"/>
              <a:t>movielens</a:t>
            </a:r>
            <a:r>
              <a:rPr lang="en-US" sz="2200" dirty="0"/>
              <a:t> --username training --password training --table plant  --m 1 --target-</a:t>
            </a:r>
            <a:r>
              <a:rPr lang="en-US" sz="2200" dirty="0" err="1"/>
              <a:t>dir</a:t>
            </a:r>
            <a:r>
              <a:rPr lang="en-US" sz="2200" dirty="0"/>
              <a:t> </a:t>
            </a:r>
            <a:r>
              <a:rPr lang="en-US" sz="2200" dirty="0" smtClean="0"/>
              <a:t>power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719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6364"/>
            <a:ext cx="10515600" cy="5830599"/>
          </a:xfrm>
        </p:spPr>
        <p:txBody>
          <a:bodyPr/>
          <a:lstStyle/>
          <a:p>
            <a:r>
              <a:rPr lang="en-US" u="sng" dirty="0" smtClean="0"/>
              <a:t>Output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1,Aju Varghese , </a:t>
            </a:r>
            <a:r>
              <a:rPr lang="en-US" dirty="0" err="1" smtClean="0"/>
              <a:t>Minnesota,Northern</a:t>
            </a:r>
            <a:r>
              <a:rPr lang="en-US" dirty="0" smtClean="0"/>
              <a:t> </a:t>
            </a:r>
            <a:r>
              <a:rPr lang="en-US" dirty="0"/>
              <a:t>States Power,central,Coal,2247,91,22,10,30,72,65,224734,jan,2000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2,Akshay </a:t>
            </a:r>
            <a:r>
              <a:rPr lang="en-US" dirty="0" err="1" smtClean="0"/>
              <a:t>Anand</a:t>
            </a:r>
            <a:r>
              <a:rPr lang="en-US" dirty="0" smtClean="0"/>
              <a:t> , </a:t>
            </a:r>
            <a:r>
              <a:rPr lang="en-US" dirty="0" err="1" smtClean="0"/>
              <a:t>Minnesota,Northern</a:t>
            </a:r>
            <a:r>
              <a:rPr lang="en-US" dirty="0" smtClean="0"/>
              <a:t> </a:t>
            </a:r>
            <a:r>
              <a:rPr lang="en-US" dirty="0"/>
              <a:t>States Power Company,central,Nuclear,1040,45,40,13,10,47,14,104045,feb,2000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6367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346" y="930708"/>
            <a:ext cx="9829800" cy="660111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Working With </a:t>
            </a:r>
            <a:r>
              <a:rPr lang="en-US" sz="2700" b="1" dirty="0" err="1"/>
              <a:t>Eval</a:t>
            </a:r>
            <a:r>
              <a:rPr lang="en-US" sz="2700" b="1" dirty="0"/>
              <a:t> and Query[show </a:t>
            </a:r>
            <a:r>
              <a:rPr lang="en-US" sz="2700" b="1" dirty="0" err="1"/>
              <a:t>dtabases</a:t>
            </a:r>
            <a:r>
              <a:rPr lang="en-US" sz="2700" b="1" dirty="0"/>
              <a:t>]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764"/>
            <a:ext cx="10515600" cy="491619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Query:   “show databases”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73" y="1920875"/>
            <a:ext cx="3962400" cy="292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9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5344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Working With </a:t>
            </a:r>
            <a:r>
              <a:rPr lang="en-US" sz="3100" b="1" dirty="0" err="1"/>
              <a:t>Eval</a:t>
            </a:r>
            <a:r>
              <a:rPr lang="en-US" sz="3100" b="1" dirty="0"/>
              <a:t> and Query[show tables]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Query:  “show tables”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109" y="1717964"/>
            <a:ext cx="2641562" cy="404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3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>
            <a:normAutofit fontScale="90000"/>
          </a:bodyPr>
          <a:lstStyle/>
          <a:p>
            <a:r>
              <a:rPr lang="en-US" sz="3600" b="1" u="sng" dirty="0"/>
              <a:t>Working With </a:t>
            </a:r>
            <a:r>
              <a:rPr lang="en-US" sz="3600" b="1" u="sng" dirty="0" err="1"/>
              <a:t>Eval</a:t>
            </a:r>
            <a:r>
              <a:rPr lang="en-US" sz="3600" b="1" u="sng" dirty="0"/>
              <a:t> and Query[see the table(plant)]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0963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					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u="sng" dirty="0" smtClean="0"/>
              <a:t>Output</a:t>
            </a:r>
          </a:p>
          <a:p>
            <a:endParaRPr lang="en-US" dirty="0" smtClean="0"/>
          </a:p>
          <a:p>
            <a:r>
              <a:rPr lang="en-US" dirty="0" smtClean="0"/>
              <a:t>Query: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"</a:t>
            </a:r>
            <a:r>
              <a:rPr lang="en-US" dirty="0"/>
              <a:t>select * from plant limit </a:t>
            </a:r>
            <a:r>
              <a:rPr lang="en-US" dirty="0" smtClean="0"/>
              <a:t>2“			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345" y="1907021"/>
            <a:ext cx="5805055" cy="370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1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489</Words>
  <Application>Microsoft Office PowerPoint</Application>
  <PresentationFormat>Widescreen</PresentationFormat>
  <Paragraphs>115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</vt:lpstr>
      <vt:lpstr>Office Theme</vt:lpstr>
      <vt:lpstr>LARGE-SCALE POWER PLANT-WIDE PROCESSES WITH BIG DATA </vt:lpstr>
      <vt:lpstr>Dataset Of Power plant</vt:lpstr>
      <vt:lpstr>Description of power plant  Query:   mysql&gt; desc plant;</vt:lpstr>
      <vt:lpstr>Example Query</vt:lpstr>
      <vt:lpstr>Mysql Database To Hadoop[HDFS]:Using Sqoop Tool </vt:lpstr>
      <vt:lpstr>PowerPoint Presentation</vt:lpstr>
      <vt:lpstr>Working With Eval and Query[show dtabases] </vt:lpstr>
      <vt:lpstr>Working With Eval and Query[show tables] </vt:lpstr>
      <vt:lpstr>Working With Eval and Query[see the table(plant)] </vt:lpstr>
      <vt:lpstr>To Retrieve the Particular columns with conditions apply </vt:lpstr>
      <vt:lpstr>Logs:</vt:lpstr>
      <vt:lpstr>HOW TO ANALIZE DATA THROUGH HIVE QUERIES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PARTITIONS IN HIVE </vt:lpstr>
      <vt:lpstr>PowerPoint Presentation</vt:lpstr>
      <vt:lpstr>BUCKETING IN HIVE </vt:lpstr>
      <vt:lpstr>PowerPoint Presentation</vt:lpstr>
      <vt:lpstr>LOAD DATASET FROM HDFS INTO THE PIG </vt:lpstr>
      <vt:lpstr>PowerPoint Presentation</vt:lpstr>
      <vt:lpstr>PowerPoint Presentation</vt:lpstr>
      <vt:lpstr>HOW TO ANALIZE THROUGH JAVACODE[MAPREDUCE JOBS] </vt:lpstr>
      <vt:lpstr>PowerPoint Presentation</vt:lpstr>
      <vt:lpstr>PowerPoint Presentation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LARGE-SCALE POWER PLANT-WIDE PROCESSES WITH BIG DATA </dc:title>
  <dc:creator>Jahid Azad</dc:creator>
  <cp:lastModifiedBy>Jahid Azad</cp:lastModifiedBy>
  <cp:revision>19</cp:revision>
  <dcterms:created xsi:type="dcterms:W3CDTF">2018-04-21T12:44:43Z</dcterms:created>
  <dcterms:modified xsi:type="dcterms:W3CDTF">2018-04-21T17:29:41Z</dcterms:modified>
</cp:coreProperties>
</file>