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8" r:id="rId3"/>
    <p:sldId id="265" r:id="rId4"/>
    <p:sldId id="257" r:id="rId5"/>
    <p:sldId id="259" r:id="rId6"/>
    <p:sldId id="261" r:id="rId7"/>
    <p:sldId id="262" r:id="rId8"/>
    <p:sldId id="264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1D32-0DC1-4F7F-8036-60CF4380E45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5D00-C5B6-4103-AFEB-E3D11DB02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1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1D32-0DC1-4F7F-8036-60CF4380E45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5D00-C5B6-4103-AFEB-E3D11DB02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1D32-0DC1-4F7F-8036-60CF4380E45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5D00-C5B6-4103-AFEB-E3D11DB02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22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1D32-0DC1-4F7F-8036-60CF4380E45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5D00-C5B6-4103-AFEB-E3D11DB0271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448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1D32-0DC1-4F7F-8036-60CF4380E459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5D00-C5B6-4103-AFEB-E3D11DB027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8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1D32-0DC1-4F7F-8036-60CF4380E45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5D00-C5B6-4103-AFEB-E3D11DB02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54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1D32-0DC1-4F7F-8036-60CF4380E45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5D00-C5B6-4103-AFEB-E3D11DB02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5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1D32-0DC1-4F7F-8036-60CF4380E45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5D00-C5B6-4103-AFEB-E3D11DB02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75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1D32-0DC1-4F7F-8036-60CF4380E45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5D00-C5B6-4103-AFEB-E3D11DB02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7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1D32-0DC1-4F7F-8036-60CF4380E45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5D00-C5B6-4103-AFEB-E3D11DB02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5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1D32-0DC1-4F7F-8036-60CF4380E45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5D00-C5B6-4103-AFEB-E3D11DB02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6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1D32-0DC1-4F7F-8036-60CF4380E45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5D00-C5B6-4103-AFEB-E3D11DB02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5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1D32-0DC1-4F7F-8036-60CF4380E45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5D00-C5B6-4103-AFEB-E3D11DB02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1D32-0DC1-4F7F-8036-60CF4380E45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5D00-C5B6-4103-AFEB-E3D11DB02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6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1D32-0DC1-4F7F-8036-60CF4380E45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5D00-C5B6-4103-AFEB-E3D11DB02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1D32-0DC1-4F7F-8036-60CF4380E45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5D00-C5B6-4103-AFEB-E3D11DB02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3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1D32-0DC1-4F7F-8036-60CF4380E45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5D00-C5B6-4103-AFEB-E3D11DB02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2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0A31D32-0DC1-4F7F-8036-60CF4380E459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3785D00-C5B6-4103-AFEB-E3D11DB027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21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ec.andersonsg.com.br/cursos/criando-sites-com-html5-e-css3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.com/mariogl/react-cf67ef" TargetMode="External"/><Relationship Id="rId7" Type="http://schemas.openxmlformats.org/officeDocument/2006/relationships/hyperlink" Target="https://toidicode.com/series/hoc-mongodb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gif"/><Relationship Id="rId5" Type="http://schemas.openxmlformats.org/officeDocument/2006/relationships/hyperlink" Target="https://ugeek.github.io/blog/post/2020-06-07-instalar-node-js-12-version-estable.html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riousinsights.net/goals-and-objectives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9160-0FC7-74E3-2C34-2AEF6B27C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094" y="100387"/>
            <a:ext cx="9144000" cy="2387600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 err="1"/>
              <a:t>QuizZenith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49676-4C64-5754-66CE-72B23519B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094" y="3542133"/>
            <a:ext cx="9144000" cy="1655762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The lack of engaging online quiz platforms, characterized by outdated interfaces and limited functionalities, underscores the need for a MERN stack-based app. This aims to provide an innovative, user-friendly, and personalized quiz experience, addressing the current deficiencies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91685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A926-9406-DA19-9690-725F756CB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717" y="2024064"/>
            <a:ext cx="9440034" cy="182880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978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26E6-AF56-1613-D785-E3FF8114B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508" y="741796"/>
            <a:ext cx="8825658" cy="701522"/>
          </a:xfrm>
        </p:spPr>
        <p:txBody>
          <a:bodyPr>
            <a:normAutofit fontScale="90000"/>
          </a:bodyPr>
          <a:lstStyle/>
          <a:p>
            <a:r>
              <a:rPr lang="en-US" sz="3600" u="sng" dirty="0"/>
              <a:t>Introduction to </a:t>
            </a:r>
            <a:r>
              <a:rPr lang="en-US" sz="3600" u="sng" dirty="0" err="1"/>
              <a:t>QuizZenth</a:t>
            </a:r>
            <a:r>
              <a:rPr lang="en-US" sz="3600" u="sng" dirty="0"/>
              <a:t> React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A6285-DFBC-518B-455D-4CB96F414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508" y="2151529"/>
            <a:ext cx="5129304" cy="387275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Purpose</a:t>
            </a:r>
            <a:endParaRPr lang="en-US" sz="32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2400" cap="none" dirty="0">
                <a:solidFill>
                  <a:srgbClr val="FFFF00"/>
                </a:solidFill>
                <a:effectLst/>
              </a:rPr>
              <a:t>The Quiz React Application Is Designed To Help Students Prepare For Exams By Providing A Platform For Creating And Taking Quizzes. It Allows Users To  Track Their Progress, And Review Their Answers.</a:t>
            </a:r>
          </a:p>
          <a:p>
            <a:endParaRPr lang="en-US" sz="2000" cap="none" dirty="0">
              <a:solidFill>
                <a:srgbClr val="FFFF00"/>
              </a:solidFill>
            </a:endParaRPr>
          </a:p>
          <a:p>
            <a:endParaRPr lang="en-US" sz="2000" cap="none" dirty="0">
              <a:solidFill>
                <a:srgbClr val="FFFF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2D8BFA-A8BE-CE47-ED52-9CE31D555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190" y="1981200"/>
            <a:ext cx="5561724" cy="351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4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4B6E28-1CE1-A5DF-1EDB-8DFED0256ECF}"/>
              </a:ext>
            </a:extLst>
          </p:cNvPr>
          <p:cNvSpPr txBox="1"/>
          <p:nvPr/>
        </p:nvSpPr>
        <p:spPr>
          <a:xfrm>
            <a:off x="1885361" y="52790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600" b="1" i="0" u="sng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/>
                <a:uLnTx/>
                <a:uFillTx/>
                <a:latin typeface="Calisto MT" panose="02040603050505030304"/>
                <a:ea typeface="+mj-ea"/>
              </a:rPr>
              <a:t>QuizZenith</a:t>
            </a:r>
            <a:r>
              <a:rPr kumimoji="0" lang="en-US" sz="3600" b="1" i="0" u="sng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/>
                <a:uLnTx/>
                <a:uFillTx/>
                <a:latin typeface="Calisto MT" panose="02040603050505030304"/>
                <a:ea typeface="+mj-ea"/>
              </a:rPr>
              <a:t> Features and Functionality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66A0F-5F80-3C1E-E4E9-F4A164D79282}"/>
              </a:ext>
            </a:extLst>
          </p:cNvPr>
          <p:cNvSpPr txBox="1"/>
          <p:nvPr/>
        </p:nvSpPr>
        <p:spPr>
          <a:xfrm>
            <a:off x="512190" y="1659285"/>
            <a:ext cx="744403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Quiz Interface: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Dynamic and interactive quiz interface built with React.js.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Users can navigate through questions using next 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and previous buttons.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Each question is presented with multiple-choice options for users to select.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3DB729-049E-70D8-7554-CB335B6AC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138" y="1907414"/>
            <a:ext cx="4204357" cy="341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4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0C95-22C4-9655-0308-AA54BB8F9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0049" y="157209"/>
            <a:ext cx="8825658" cy="689475"/>
          </a:xfrm>
        </p:spPr>
        <p:txBody>
          <a:bodyPr/>
          <a:lstStyle/>
          <a:p>
            <a:r>
              <a:rPr lang="en-US" sz="3600" b="1" u="sng" dirty="0" err="1">
                <a:effectLst/>
              </a:rPr>
              <a:t>QuizZenith</a:t>
            </a:r>
            <a:r>
              <a:rPr lang="en-US" sz="3600" b="1" u="sng" dirty="0">
                <a:effectLst/>
              </a:rPr>
              <a:t> 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8D61C4-EFD2-9F16-F02B-1F288E7589DF}"/>
              </a:ext>
            </a:extLst>
          </p:cNvPr>
          <p:cNvSpPr txBox="1"/>
          <p:nvPr/>
        </p:nvSpPr>
        <p:spPr>
          <a:xfrm>
            <a:off x="588896" y="1133356"/>
            <a:ext cx="1115690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   </a:t>
            </a:r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Quiz Taking</a:t>
            </a: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Users can select a quiz from the available options.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The application tracks and displays the user's progress and scores.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Users can review their answers and see the correct answers after completing the quiz.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661DD9-8B21-47C0-F702-33A20B8DE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67" y="3704735"/>
            <a:ext cx="4106421" cy="21771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FCBCFE-7A60-0F51-B622-9DF0A5B52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347" y="3704735"/>
            <a:ext cx="5177227" cy="217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8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4E74-0A21-2BFE-41A9-7B1CD59DF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1872" y="602628"/>
            <a:ext cx="8825658" cy="768972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3E1FD-7C59-C56E-031B-BFCDE4F88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872" y="725333"/>
            <a:ext cx="8825658" cy="861420"/>
          </a:xfrm>
        </p:spPr>
        <p:txBody>
          <a:bodyPr>
            <a:normAutofit/>
          </a:bodyPr>
          <a:lstStyle/>
          <a:p>
            <a:r>
              <a:rPr lang="en-US" sz="3600" u="sng" cap="none" dirty="0"/>
              <a:t>Benefits of The Quiz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855C1-CC3A-A93E-FBA8-32B5B4BC40B1}"/>
              </a:ext>
            </a:extLst>
          </p:cNvPr>
          <p:cNvSpPr txBox="1"/>
          <p:nvPr/>
        </p:nvSpPr>
        <p:spPr>
          <a:xfrm>
            <a:off x="824752" y="2283200"/>
            <a:ext cx="60765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The </a:t>
            </a:r>
            <a:r>
              <a:rPr lang="en-US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QuizZenth</a:t>
            </a:r>
            <a:r>
              <a:rPr lang="en-US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 Application provides a convenient and interactive platform for exam preparation, allowing students to test their knowledge and identify areas of improvement.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It offers a question types, including multiple-choice to simulate the actual exam experience.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The application tracks performance and provides detailed feedback, helping students track their progress and focus on weak areas.</a:t>
            </a: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80F2B-3D3A-63FB-B0CB-11CEB7438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744" y="2283200"/>
            <a:ext cx="4539126" cy="292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6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7417-B235-3B87-1373-C187BC521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474" y="545231"/>
            <a:ext cx="8825658" cy="861420"/>
          </a:xfrm>
        </p:spPr>
        <p:txBody>
          <a:bodyPr/>
          <a:lstStyle/>
          <a:p>
            <a:r>
              <a:rPr lang="en-US" sz="3600" b="1" u="sng" dirty="0"/>
              <a:t>Languages Used in  </a:t>
            </a:r>
            <a:r>
              <a:rPr lang="en-US" sz="3600" b="1" u="sng" dirty="0" err="1"/>
              <a:t>QuizZenith</a:t>
            </a:r>
            <a:endParaRPr lang="en-US" sz="36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E901B-50D5-5012-5266-00B8DB69B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754" y="1907864"/>
            <a:ext cx="9898528" cy="1829609"/>
          </a:xfrm>
        </p:spPr>
        <p:txBody>
          <a:bodyPr>
            <a:normAutofit fontScale="92500"/>
          </a:bodyPr>
          <a:lstStyle/>
          <a:p>
            <a:pPr algn="l"/>
            <a:r>
              <a:rPr lang="en-US" sz="2600" cap="none" dirty="0" err="1"/>
              <a:t>Javascript</a:t>
            </a:r>
            <a:r>
              <a:rPr lang="en-US" sz="2600" cap="none" dirty="0"/>
              <a:t>(</a:t>
            </a:r>
            <a:r>
              <a:rPr lang="en-US" sz="2600" cap="none" dirty="0" err="1"/>
              <a:t>Js</a:t>
            </a:r>
            <a:r>
              <a:rPr lang="en-US" sz="2600" cap="none" dirty="0"/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cap="none" dirty="0" err="1">
                <a:solidFill>
                  <a:srgbClr val="FFFF00"/>
                </a:solidFill>
                <a:effectLst/>
                <a:latin typeface="Söhne"/>
              </a:rPr>
              <a:t>Javascript</a:t>
            </a:r>
            <a:r>
              <a:rPr lang="en-US" sz="1900" b="0" i="0" cap="none" dirty="0">
                <a:solidFill>
                  <a:srgbClr val="FFFF00"/>
                </a:solidFill>
                <a:effectLst/>
                <a:latin typeface="Söhne"/>
              </a:rPr>
              <a:t> Is A Versatile Programming Language Used For Both Frontend And Backend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cap="none" dirty="0">
                <a:solidFill>
                  <a:srgbClr val="FFFF00"/>
                </a:solidFill>
                <a:latin typeface="Söhne"/>
              </a:rPr>
              <a:t>I</a:t>
            </a:r>
            <a:r>
              <a:rPr lang="en-US" sz="1900" b="0" i="0" cap="none" dirty="0">
                <a:solidFill>
                  <a:srgbClr val="FFFF00"/>
                </a:solidFill>
                <a:effectLst/>
                <a:latin typeface="Söhne"/>
              </a:rPr>
              <a:t>n This Application, </a:t>
            </a:r>
            <a:r>
              <a:rPr lang="en-US" sz="1900" b="0" i="0" cap="none" dirty="0" err="1">
                <a:solidFill>
                  <a:srgbClr val="FFFF00"/>
                </a:solidFill>
                <a:effectLst/>
                <a:latin typeface="Söhne"/>
              </a:rPr>
              <a:t>Javascript</a:t>
            </a:r>
            <a:r>
              <a:rPr lang="en-US" sz="1900" b="0" i="0" cap="none" dirty="0">
                <a:solidFill>
                  <a:srgbClr val="FFFF00"/>
                </a:solidFill>
                <a:effectLst/>
                <a:latin typeface="Söhne"/>
              </a:rPr>
              <a:t> Is Primarily Used For Frontend Development With </a:t>
            </a:r>
            <a:r>
              <a:rPr lang="en-US" sz="1900" b="0" i="0" cap="none" dirty="0" err="1">
                <a:solidFill>
                  <a:srgbClr val="FFFF00"/>
                </a:solidFill>
                <a:effectLst/>
                <a:latin typeface="Söhne"/>
              </a:rPr>
              <a:t>React.Js</a:t>
            </a:r>
            <a:r>
              <a:rPr lang="en-US" sz="1900" b="0" i="0" cap="none" dirty="0">
                <a:solidFill>
                  <a:srgbClr val="FFFF00"/>
                </a:solidFill>
                <a:effectLst/>
                <a:latin typeface="Söhne"/>
              </a:rPr>
              <a:t> And For Backend Development With </a:t>
            </a:r>
            <a:r>
              <a:rPr lang="en-US" sz="1900" b="0" i="0" cap="none" dirty="0" err="1">
                <a:solidFill>
                  <a:srgbClr val="FFFF00"/>
                </a:solidFill>
                <a:effectLst/>
                <a:latin typeface="Söhne"/>
              </a:rPr>
              <a:t>Node.Js</a:t>
            </a:r>
            <a:r>
              <a:rPr lang="en-US" sz="1900" b="0" i="0" cap="none" dirty="0">
                <a:solidFill>
                  <a:srgbClr val="FFFF00"/>
                </a:solidFill>
                <a:effectLst/>
                <a:latin typeface="Söhne"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FC296-99DD-2615-57E6-5FDB72AD1D72}"/>
              </a:ext>
            </a:extLst>
          </p:cNvPr>
          <p:cNvSpPr txBox="1"/>
          <p:nvPr/>
        </p:nvSpPr>
        <p:spPr>
          <a:xfrm>
            <a:off x="697754" y="4132728"/>
            <a:ext cx="9816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HTML/CSS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HTML (Hypertext Markup Language) is used for creating the structure of web pages.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CSS (Cascading Style Sheets) is used for styling the HTML elements, making the web pages visually appealing.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Both HTML and CSS are essential for building the user interface of the quiz application.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829A2-2DC8-236E-8B0A-22CC60FEB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894" y="2365218"/>
            <a:ext cx="1143296" cy="914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7FAD97-4C0A-82EA-2545-D96F5CEC1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94894" y="4634752"/>
            <a:ext cx="1143296" cy="102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5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491DA4-1070-B478-A126-5CFE38046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660" y="710182"/>
            <a:ext cx="8825658" cy="86142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8000" b="1" i="0" cap="none" dirty="0" err="1">
                <a:solidFill>
                  <a:srgbClr val="ECECEC"/>
                </a:solidFill>
                <a:effectLst/>
                <a:latin typeface="Söhne"/>
              </a:rPr>
              <a:t>React.Js</a:t>
            </a:r>
            <a:r>
              <a:rPr lang="en-US" sz="8000" b="0" i="0" cap="none" dirty="0">
                <a:solidFill>
                  <a:srgbClr val="ECECEC"/>
                </a:solidFill>
                <a:effectLst/>
                <a:latin typeface="Söhne"/>
              </a:rPr>
              <a:t>:</a:t>
            </a:r>
          </a:p>
          <a:p>
            <a:pPr algn="l"/>
            <a:r>
              <a:rPr lang="en-US" sz="7200" b="0" i="0" cap="none" dirty="0" err="1">
                <a:solidFill>
                  <a:srgbClr val="FFFF00"/>
                </a:solidFill>
                <a:effectLst/>
                <a:latin typeface="Söhne"/>
              </a:rPr>
              <a:t>React.Js</a:t>
            </a:r>
            <a:r>
              <a:rPr lang="en-US" sz="7200" b="0" i="0" cap="none" dirty="0">
                <a:solidFill>
                  <a:srgbClr val="FFFF00"/>
                </a:solidFill>
                <a:effectLst/>
                <a:latin typeface="Söhne"/>
              </a:rPr>
              <a:t> is A </a:t>
            </a:r>
            <a:r>
              <a:rPr lang="en-US" sz="7200" b="0" i="0" cap="none" dirty="0" err="1">
                <a:solidFill>
                  <a:srgbClr val="FFFF00"/>
                </a:solidFill>
                <a:effectLst/>
                <a:latin typeface="Söhne"/>
              </a:rPr>
              <a:t>javascript</a:t>
            </a:r>
            <a:r>
              <a:rPr lang="en-US" sz="7200" b="0" i="0" cap="none" dirty="0">
                <a:solidFill>
                  <a:srgbClr val="FFFF00"/>
                </a:solidFill>
                <a:effectLst/>
                <a:latin typeface="Söhne"/>
              </a:rPr>
              <a:t> library for building interactive user interfaces.</a:t>
            </a:r>
          </a:p>
          <a:p>
            <a:pPr algn="l"/>
            <a:r>
              <a:rPr lang="en-US" sz="7200" b="0" i="0" cap="none" dirty="0">
                <a:solidFill>
                  <a:srgbClr val="FFFF00"/>
                </a:solidFill>
                <a:effectLst/>
                <a:latin typeface="Söhne"/>
              </a:rPr>
              <a:t>In this application, </a:t>
            </a:r>
            <a:r>
              <a:rPr lang="en-US" sz="7200" b="0" i="0" cap="none" dirty="0" err="1">
                <a:solidFill>
                  <a:srgbClr val="FFFF00"/>
                </a:solidFill>
                <a:effectLst/>
                <a:latin typeface="Söhne"/>
              </a:rPr>
              <a:t>react.Js</a:t>
            </a:r>
            <a:r>
              <a:rPr lang="en-US" sz="7200" b="0" i="0" cap="none" dirty="0">
                <a:solidFill>
                  <a:srgbClr val="FFFF00"/>
                </a:solidFill>
                <a:effectLst/>
                <a:latin typeface="Söhne"/>
              </a:rPr>
              <a:t> is used for the frontend to create the quiz interface, handle user input, and manage the application's state.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96B85-D6F4-D2FC-6A96-8DFEEDFAA4B3}"/>
              </a:ext>
            </a:extLst>
          </p:cNvPr>
          <p:cNvSpPr txBox="1"/>
          <p:nvPr/>
        </p:nvSpPr>
        <p:spPr>
          <a:xfrm>
            <a:off x="1039906" y="2814918"/>
            <a:ext cx="9090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Node.js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Node.js is a runtime environment that allows JavaScript to run on the server side.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In this application, Node.js is used to create the backend server, handle HTTP requests, and interact with the MongoDB database.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4C3E2-53C0-7A62-F635-5989D1052390}"/>
              </a:ext>
            </a:extLst>
          </p:cNvPr>
          <p:cNvSpPr txBox="1"/>
          <p:nvPr/>
        </p:nvSpPr>
        <p:spPr>
          <a:xfrm>
            <a:off x="975660" y="4569244"/>
            <a:ext cx="9620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MongoDB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MongoDB is a NoSQL database that uses a document-oriented data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FFFF00"/>
                </a:solidFill>
                <a:effectLst/>
                <a:latin typeface="Söhne"/>
              </a:rPr>
              <a:t>IIn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this application, MongoDB is used to store quiz questions, user data, and quiz results.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678A06F-579C-AD23-2915-AF4751825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91917" y="838575"/>
            <a:ext cx="2608729" cy="14660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A09836-CA6B-C997-5F19-4BAFD82FE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801318" y="2880450"/>
            <a:ext cx="1760163" cy="12522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79FB826-8046-7B22-E53B-7F67F1649C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801318" y="4808090"/>
            <a:ext cx="2021540" cy="140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2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9FAF-DC5B-BF2D-AAB3-7C35E64B9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7633" y="119849"/>
            <a:ext cx="9440034" cy="1828801"/>
          </a:xfrm>
        </p:spPr>
        <p:txBody>
          <a:bodyPr/>
          <a:lstStyle/>
          <a:p>
            <a:r>
              <a:rPr lang="en-US" dirty="0"/>
              <a:t>Future 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DC1A8-EE69-2676-0818-772F99107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571" y="2617953"/>
            <a:ext cx="9440034" cy="3556603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Introduce new courses in various subjects such as science, history, literature, mathematics, etc.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Allow users to customize their quiz experience by selecting specific courses, difficulty levels, or question categories.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Enhance the performance tracking features to provide users with detailed insights into their quiz performance.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Enable users to share their quiz results and achievements on social media platforms.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EB703-02F5-DE0E-021D-DEA875E0E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65045" y="44434"/>
            <a:ext cx="2865120" cy="197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1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C00B-91F1-3602-F6E9-9BDAB8C1F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484" y="807132"/>
            <a:ext cx="8825658" cy="8614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12E89-2D6A-2ED2-092B-FC8D449A1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668552"/>
            <a:ext cx="10016561" cy="4382316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3000" b="1" u="sng" dirty="0">
                <a:solidFill>
                  <a:srgbClr val="FFFF00"/>
                </a:solidFill>
                <a:effectLst/>
              </a:rPr>
              <a:t>Key Point</a:t>
            </a:r>
          </a:p>
          <a:p>
            <a:pPr algn="l"/>
            <a:endParaRPr lang="en-US" sz="3200" b="1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Quiz Application is a powerful tool for exam preparation, providing a comprehensive and interactive learning experience.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is built using the MERN stack, leveraging the power of MongoDB, Express.js, React.js, and Node.js.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give </a:t>
            </a:r>
            <a:r>
              <a:rPr lang="en-US" sz="32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quizes</a:t>
            </a:r>
            <a:r>
              <a:rPr lang="en-US" sz="32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track their progress, and review their performance.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offers a of question types and supports multiple-choice and open-ended questions.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its user-friendly interface and intuitive design, the Quiz Application is suitable for students of all levels.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preparing for your exams with the Quiz Application and boost your chances of success!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FFFF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63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403</TotalTime>
  <Words>653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Calisto MT</vt:lpstr>
      <vt:lpstr>Söhne</vt:lpstr>
      <vt:lpstr>Times New Roman</vt:lpstr>
      <vt:lpstr>Wingdings 2</vt:lpstr>
      <vt:lpstr>Slate</vt:lpstr>
      <vt:lpstr> QuizZenith</vt:lpstr>
      <vt:lpstr>Introduction to QuizZenth React Application</vt:lpstr>
      <vt:lpstr>PowerPoint Presentation</vt:lpstr>
      <vt:lpstr>QuizZenith Features and Functionality</vt:lpstr>
      <vt:lpstr> </vt:lpstr>
      <vt:lpstr>Languages Used in  QuizZenith</vt:lpstr>
      <vt:lpstr>PowerPoint Presentation</vt:lpstr>
      <vt:lpstr>Future Objectives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QuizZenith</dc:title>
  <dc:creator>akshay katoch</dc:creator>
  <cp:lastModifiedBy>akshay katoch</cp:lastModifiedBy>
  <cp:revision>2</cp:revision>
  <dcterms:created xsi:type="dcterms:W3CDTF">2024-03-11T04:21:06Z</dcterms:created>
  <dcterms:modified xsi:type="dcterms:W3CDTF">2024-03-11T15:07:23Z</dcterms:modified>
</cp:coreProperties>
</file>