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9" d="100"/>
          <a:sy n="99" d="100"/>
        </p:scale>
        <p:origin x="155"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atruwar" userId="b5824beec0817def" providerId="LiveId" clId="{CCB9BCD8-BD85-4997-83B6-E63D822A6A95}"/>
    <pc:docChg chg="modSld">
      <pc:chgData name="Abhishek Katruwar" userId="b5824beec0817def" providerId="LiveId" clId="{CCB9BCD8-BD85-4997-83B6-E63D822A6A95}" dt="2023-09-05T09:12:28.949" v="13" actId="20577"/>
      <pc:docMkLst>
        <pc:docMk/>
      </pc:docMkLst>
      <pc:sldChg chg="modSp mod">
        <pc:chgData name="Abhishek Katruwar" userId="b5824beec0817def" providerId="LiveId" clId="{CCB9BCD8-BD85-4997-83B6-E63D822A6A95}" dt="2023-09-05T09:12:28.949" v="13" actId="20577"/>
        <pc:sldMkLst>
          <pc:docMk/>
          <pc:sldMk cId="879974259" sldId="262"/>
        </pc:sldMkLst>
        <pc:spChg chg="mod">
          <ac:chgData name="Abhishek Katruwar" userId="b5824beec0817def" providerId="LiveId" clId="{CCB9BCD8-BD85-4997-83B6-E63D822A6A95}" dt="2023-09-05T09:12:28.949" v="13" actId="20577"/>
          <ac:spMkLst>
            <pc:docMk/>
            <pc:sldMk cId="879974259" sldId="262"/>
            <ac:spMk id="2" creationId="{61CAE415-3529-968B-3E2E-0C61BFBC4A42}"/>
          </ac:spMkLst>
        </pc:spChg>
      </pc:sldChg>
    </pc:docChg>
  </pc:docChgLst>
  <pc:docChgLst>
    <pc:chgData name="Abhishek Katruwar" userId="b5824beec0817def" providerId="LiveId" clId="{3FAF9613-BD11-443F-84B3-7F24E1112BF8}"/>
    <pc:docChg chg="custSel modSld">
      <pc:chgData name="Abhishek Katruwar" userId="b5824beec0817def" providerId="LiveId" clId="{3FAF9613-BD11-443F-84B3-7F24E1112BF8}" dt="2023-05-03T23:43:35.269" v="384" actId="20577"/>
      <pc:docMkLst>
        <pc:docMk/>
      </pc:docMkLst>
      <pc:sldChg chg="setBg">
        <pc:chgData name="Abhishek Katruwar" userId="b5824beec0817def" providerId="LiveId" clId="{3FAF9613-BD11-443F-84B3-7F24E1112BF8}" dt="2023-05-03T23:41:49.764" v="349"/>
        <pc:sldMkLst>
          <pc:docMk/>
          <pc:sldMk cId="2065555697" sldId="256"/>
        </pc:sldMkLst>
      </pc:sldChg>
      <pc:sldChg chg="modSp setBg">
        <pc:chgData name="Abhishek Katruwar" userId="b5824beec0817def" providerId="LiveId" clId="{3FAF9613-BD11-443F-84B3-7F24E1112BF8}" dt="2023-05-03T23:40:24.533" v="75"/>
        <pc:sldMkLst>
          <pc:docMk/>
          <pc:sldMk cId="4141239259" sldId="257"/>
        </pc:sldMkLst>
        <pc:graphicFrameChg chg="mod">
          <ac:chgData name="Abhishek Katruwar" userId="b5824beec0817def" providerId="LiveId" clId="{3FAF9613-BD11-443F-84B3-7F24E1112BF8}" dt="2023-05-03T23:40:24.533" v="75"/>
          <ac:graphicFrameMkLst>
            <pc:docMk/>
            <pc:sldMk cId="4141239259" sldId="257"/>
            <ac:graphicFrameMk id="2" creationId="{4EAC7C7B-F8AB-8C84-1C7B-EF97180D7196}"/>
          </ac:graphicFrameMkLst>
        </pc:graphicFrameChg>
      </pc:sldChg>
      <pc:sldChg chg="setBg">
        <pc:chgData name="Abhishek Katruwar" userId="b5824beec0817def" providerId="LiveId" clId="{3FAF9613-BD11-443F-84B3-7F24E1112BF8}" dt="2023-05-03T23:42:14.700" v="352"/>
        <pc:sldMkLst>
          <pc:docMk/>
          <pc:sldMk cId="4266729811" sldId="258"/>
        </pc:sldMkLst>
      </pc:sldChg>
      <pc:sldChg chg="setBg">
        <pc:chgData name="Abhishek Katruwar" userId="b5824beec0817def" providerId="LiveId" clId="{3FAF9613-BD11-443F-84B3-7F24E1112BF8}" dt="2023-05-03T23:37:12.886" v="35"/>
        <pc:sldMkLst>
          <pc:docMk/>
          <pc:sldMk cId="4075456476" sldId="259"/>
        </pc:sldMkLst>
      </pc:sldChg>
      <pc:sldChg chg="modSp mod">
        <pc:chgData name="Abhishek Katruwar" userId="b5824beec0817def" providerId="LiveId" clId="{3FAF9613-BD11-443F-84B3-7F24E1112BF8}" dt="2023-05-03T23:36:08.453" v="2" actId="27636"/>
        <pc:sldMkLst>
          <pc:docMk/>
          <pc:sldMk cId="1365214317" sldId="260"/>
        </pc:sldMkLst>
        <pc:spChg chg="mod">
          <ac:chgData name="Abhishek Katruwar" userId="b5824beec0817def" providerId="LiveId" clId="{3FAF9613-BD11-443F-84B3-7F24E1112BF8}" dt="2023-05-03T23:36:08.289" v="0"/>
          <ac:spMkLst>
            <pc:docMk/>
            <pc:sldMk cId="1365214317" sldId="260"/>
            <ac:spMk id="2" creationId="{A6DB8375-94AD-F682-12BF-A34501E10D06}"/>
          </ac:spMkLst>
        </pc:spChg>
        <pc:spChg chg="mod">
          <ac:chgData name="Abhishek Katruwar" userId="b5824beec0817def" providerId="LiveId" clId="{3FAF9613-BD11-443F-84B3-7F24E1112BF8}" dt="2023-05-03T23:36:08.289" v="0"/>
          <ac:spMkLst>
            <pc:docMk/>
            <pc:sldMk cId="1365214317" sldId="260"/>
            <ac:spMk id="3" creationId="{399DADB0-98DF-06BA-9CC3-84664BA23C90}"/>
          </ac:spMkLst>
        </pc:spChg>
        <pc:spChg chg="mod">
          <ac:chgData name="Abhishek Katruwar" userId="b5824beec0817def" providerId="LiveId" clId="{3FAF9613-BD11-443F-84B3-7F24E1112BF8}" dt="2023-05-03T23:36:08.453" v="2" actId="27636"/>
          <ac:spMkLst>
            <pc:docMk/>
            <pc:sldMk cId="1365214317" sldId="260"/>
            <ac:spMk id="4" creationId="{21A32E11-64BE-3B7C-0AF1-8E14F1440745}"/>
          </ac:spMkLst>
        </pc:spChg>
        <pc:spChg chg="mod">
          <ac:chgData name="Abhishek Katruwar" userId="b5824beec0817def" providerId="LiveId" clId="{3FAF9613-BD11-443F-84B3-7F24E1112BF8}" dt="2023-05-03T23:36:08.289" v="0"/>
          <ac:spMkLst>
            <pc:docMk/>
            <pc:sldMk cId="1365214317" sldId="260"/>
            <ac:spMk id="5" creationId="{A76B420F-A794-5A81-258E-5CC835BE1D27}"/>
          </ac:spMkLst>
        </pc:spChg>
        <pc:spChg chg="mod">
          <ac:chgData name="Abhishek Katruwar" userId="b5824beec0817def" providerId="LiveId" clId="{3FAF9613-BD11-443F-84B3-7F24E1112BF8}" dt="2023-05-03T23:36:08.450" v="1" actId="27636"/>
          <ac:spMkLst>
            <pc:docMk/>
            <pc:sldMk cId="1365214317" sldId="260"/>
            <ac:spMk id="6" creationId="{48A24DE9-91E1-5FE9-E26F-9308F67052A9}"/>
          </ac:spMkLst>
        </pc:spChg>
      </pc:sldChg>
      <pc:sldChg chg="setBg">
        <pc:chgData name="Abhishek Katruwar" userId="b5824beec0817def" providerId="LiveId" clId="{3FAF9613-BD11-443F-84B3-7F24E1112BF8}" dt="2023-05-03T23:42:39.094" v="363"/>
        <pc:sldMkLst>
          <pc:docMk/>
          <pc:sldMk cId="330942060" sldId="261"/>
        </pc:sldMkLst>
      </pc:sldChg>
      <pc:sldChg chg="addSp modSp mod">
        <pc:chgData name="Abhishek Katruwar" userId="b5824beec0817def" providerId="LiveId" clId="{3FAF9613-BD11-443F-84B3-7F24E1112BF8}" dt="2023-05-03T23:43:35.269" v="384" actId="20577"/>
        <pc:sldMkLst>
          <pc:docMk/>
          <pc:sldMk cId="879974259" sldId="262"/>
        </pc:sldMkLst>
        <pc:spChg chg="mod">
          <ac:chgData name="Abhishek Katruwar" userId="b5824beec0817def" providerId="LiveId" clId="{3FAF9613-BD11-443F-84B3-7F24E1112BF8}" dt="2023-05-03T23:43:35.269" v="384" actId="20577"/>
          <ac:spMkLst>
            <pc:docMk/>
            <pc:sldMk cId="879974259" sldId="262"/>
            <ac:spMk id="2" creationId="{61CAE415-3529-968B-3E2E-0C61BFBC4A42}"/>
          </ac:spMkLst>
        </pc:spChg>
        <pc:spChg chg="add mod">
          <ac:chgData name="Abhishek Katruwar" userId="b5824beec0817def" providerId="LiveId" clId="{3FAF9613-BD11-443F-84B3-7F24E1112BF8}" dt="2023-05-03T23:43:28.405" v="377" actId="1076"/>
          <ac:spMkLst>
            <pc:docMk/>
            <pc:sldMk cId="879974259" sldId="262"/>
            <ac:spMk id="3" creationId="{67FBF4BB-AC0B-5FA1-E477-42F43A086CE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0E06C2-E4E1-4DB0-BD89-56A94311F74C}"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IN"/>
        </a:p>
      </dgm:t>
    </dgm:pt>
    <dgm:pt modelId="{C7E3FBC9-F1C3-4F08-9EBA-62B7D5C7D308}">
      <dgm:prSet phldrT="[Text]"/>
      <dgm:spPr/>
      <dgm:t>
        <a:bodyPr/>
        <a:lstStyle/>
        <a:p>
          <a:r>
            <a:rPr lang="en-IN" dirty="0"/>
            <a:t>Engineering</a:t>
          </a:r>
        </a:p>
      </dgm:t>
    </dgm:pt>
    <dgm:pt modelId="{B82047B1-25E5-4544-9093-E0A8D649561B}" type="parTrans" cxnId="{0D796647-CC9C-4B52-A89E-98387FAE3321}">
      <dgm:prSet/>
      <dgm:spPr/>
      <dgm:t>
        <a:bodyPr/>
        <a:lstStyle/>
        <a:p>
          <a:endParaRPr lang="en-IN"/>
        </a:p>
      </dgm:t>
    </dgm:pt>
    <dgm:pt modelId="{4FF36483-552A-4C03-ACE2-D38FF9F5A74A}" type="sibTrans" cxnId="{0D796647-CC9C-4B52-A89E-98387FAE3321}">
      <dgm:prSet/>
      <dgm:spPr/>
      <dgm:t>
        <a:bodyPr/>
        <a:lstStyle/>
        <a:p>
          <a:endParaRPr lang="en-IN"/>
        </a:p>
      </dgm:t>
    </dgm:pt>
    <dgm:pt modelId="{C3DB9092-1130-4B18-BDB8-05913242C646}">
      <dgm:prSet phldrT="[Text]"/>
      <dgm:spPr/>
      <dgm:t>
        <a:bodyPr/>
        <a:lstStyle/>
        <a:p>
          <a:r>
            <a:rPr lang="en-IN" dirty="0"/>
            <a:t>Defence</a:t>
          </a:r>
        </a:p>
      </dgm:t>
    </dgm:pt>
    <dgm:pt modelId="{61C1F15C-07EC-46A1-983E-24C873F1CC9B}" type="parTrans" cxnId="{40CB287B-A146-41A6-89A3-DEF856983A8A}">
      <dgm:prSet/>
      <dgm:spPr/>
      <dgm:t>
        <a:bodyPr/>
        <a:lstStyle/>
        <a:p>
          <a:endParaRPr lang="en-IN"/>
        </a:p>
      </dgm:t>
    </dgm:pt>
    <dgm:pt modelId="{B30BC4AA-CB46-451E-B98E-9D3F232B3D1C}" type="sibTrans" cxnId="{40CB287B-A146-41A6-89A3-DEF856983A8A}">
      <dgm:prSet/>
      <dgm:spPr/>
      <dgm:t>
        <a:bodyPr/>
        <a:lstStyle/>
        <a:p>
          <a:endParaRPr lang="en-IN"/>
        </a:p>
      </dgm:t>
    </dgm:pt>
    <dgm:pt modelId="{64BD26DD-5ED7-407D-8EFE-13C6812494AC}">
      <dgm:prSet phldrT="[Text]"/>
      <dgm:spPr/>
      <dgm:t>
        <a:bodyPr/>
        <a:lstStyle/>
        <a:p>
          <a:r>
            <a:rPr lang="en-IN" dirty="0"/>
            <a:t>Space support </a:t>
          </a:r>
        </a:p>
      </dgm:t>
    </dgm:pt>
    <dgm:pt modelId="{79E99A69-9904-44DD-B598-6B986F7677DF}" type="parTrans" cxnId="{BF725AF5-06F6-42E9-A642-62A9232DDCB6}">
      <dgm:prSet/>
      <dgm:spPr/>
      <dgm:t>
        <a:bodyPr/>
        <a:lstStyle/>
        <a:p>
          <a:endParaRPr lang="en-IN"/>
        </a:p>
      </dgm:t>
    </dgm:pt>
    <dgm:pt modelId="{9794BCB0-B459-4975-BE2F-C0DAC7F0C420}" type="sibTrans" cxnId="{BF725AF5-06F6-42E9-A642-62A9232DDCB6}">
      <dgm:prSet/>
      <dgm:spPr/>
      <dgm:t>
        <a:bodyPr/>
        <a:lstStyle/>
        <a:p>
          <a:endParaRPr lang="en-IN"/>
        </a:p>
      </dgm:t>
    </dgm:pt>
    <dgm:pt modelId="{3C223E93-B6E3-43FE-9DAF-9B0E5DA997B3}" type="pres">
      <dgm:prSet presAssocID="{EE0E06C2-E4E1-4DB0-BD89-56A94311F74C}" presName="rootNode" presStyleCnt="0">
        <dgm:presLayoutVars>
          <dgm:chMax/>
          <dgm:chPref/>
          <dgm:dir/>
          <dgm:animLvl val="lvl"/>
        </dgm:presLayoutVars>
      </dgm:prSet>
      <dgm:spPr/>
    </dgm:pt>
    <dgm:pt modelId="{66B3ADD8-CAAF-432C-A727-4787085FE13F}" type="pres">
      <dgm:prSet presAssocID="{C7E3FBC9-F1C3-4F08-9EBA-62B7D5C7D308}" presName="composite" presStyleCnt="0"/>
      <dgm:spPr/>
    </dgm:pt>
    <dgm:pt modelId="{1FAB5EC4-FB2A-4A4A-9AD2-B4ADD0B78149}" type="pres">
      <dgm:prSet presAssocID="{C7E3FBC9-F1C3-4F08-9EBA-62B7D5C7D308}" presName="ParentText" presStyleLbl="node1" presStyleIdx="0" presStyleCnt="3">
        <dgm:presLayoutVars>
          <dgm:chMax val="1"/>
          <dgm:chPref val="1"/>
          <dgm:bulletEnabled val="1"/>
        </dgm:presLayoutVars>
      </dgm:prSet>
      <dgm:spPr/>
    </dgm:pt>
    <dgm:pt modelId="{F220144D-D345-4996-A6A1-D9C47AE34789}" type="pres">
      <dgm:prSet presAssocID="{C7E3FBC9-F1C3-4F08-9EBA-62B7D5C7D308}" presName="Image" presStyleLbl="bgImgPlace1" presStyleIdx="0" presStyleCnt="3" custScaleX="266828" custScaleY="167480" custLinFactNeighborX="1077" custLinFactNeighborY="-8416"/>
      <dgm:spPr>
        <a:blipFill>
          <a:blip xmlns:r="http://schemas.openxmlformats.org/officeDocument/2006/relationships" r:embed="rId1"/>
          <a:srcRect/>
          <a:stretch>
            <a:fillRect l="-24000" r="-24000"/>
          </a:stretch>
        </a:blipFill>
      </dgm:spPr>
    </dgm:pt>
    <dgm:pt modelId="{C54E3E25-D5CE-449F-9FE6-B315ECF04501}" type="pres">
      <dgm:prSet presAssocID="{C7E3FBC9-F1C3-4F08-9EBA-62B7D5C7D308}" presName="ChildText" presStyleLbl="fgAcc1" presStyleIdx="0" presStyleCnt="0">
        <dgm:presLayoutVars>
          <dgm:chMax val="0"/>
          <dgm:chPref val="0"/>
          <dgm:bulletEnabled val="1"/>
        </dgm:presLayoutVars>
      </dgm:prSet>
      <dgm:spPr/>
    </dgm:pt>
    <dgm:pt modelId="{35531847-A3FB-4775-A224-C1A015882DF1}" type="pres">
      <dgm:prSet presAssocID="{4FF36483-552A-4C03-ACE2-D38FF9F5A74A}" presName="sibTrans" presStyleCnt="0"/>
      <dgm:spPr/>
    </dgm:pt>
    <dgm:pt modelId="{8224040D-4910-4908-BFC7-CD4DB1F8702D}" type="pres">
      <dgm:prSet presAssocID="{C3DB9092-1130-4B18-BDB8-05913242C646}" presName="composite" presStyleCnt="0"/>
      <dgm:spPr/>
    </dgm:pt>
    <dgm:pt modelId="{9C53C760-3614-4EFA-9EEE-51CDA7F3E80B}" type="pres">
      <dgm:prSet presAssocID="{C3DB9092-1130-4B18-BDB8-05913242C646}" presName="ParentText" presStyleLbl="node1" presStyleIdx="1" presStyleCnt="3">
        <dgm:presLayoutVars>
          <dgm:chMax val="1"/>
          <dgm:chPref val="1"/>
          <dgm:bulletEnabled val="1"/>
        </dgm:presLayoutVars>
      </dgm:prSet>
      <dgm:spPr/>
    </dgm:pt>
    <dgm:pt modelId="{325729CE-9BCB-4120-A3FE-5602442FBF39}" type="pres">
      <dgm:prSet presAssocID="{C3DB9092-1130-4B18-BDB8-05913242C646}" presName="Image" presStyleLbl="bgImgPlace1" presStyleIdx="1" presStyleCnt="3" custScaleX="255294" custScaleY="163543" custLinFactNeighborX="-1467" custLinFactNeighborY="-5769"/>
      <dgm:spPr>
        <a:blipFill>
          <a:blip xmlns:r="http://schemas.openxmlformats.org/officeDocument/2006/relationships" r:embed="rId2"/>
          <a:srcRect/>
          <a:stretch>
            <a:fillRect l="-9000" r="-9000"/>
          </a:stretch>
        </a:blipFill>
      </dgm:spPr>
    </dgm:pt>
    <dgm:pt modelId="{B5084B84-3D50-4D8A-BB48-DC63A21E197B}" type="pres">
      <dgm:prSet presAssocID="{C3DB9092-1130-4B18-BDB8-05913242C646}" presName="ChildText" presStyleLbl="fgAcc1" presStyleIdx="0" presStyleCnt="0">
        <dgm:presLayoutVars>
          <dgm:chMax val="0"/>
          <dgm:chPref val="0"/>
          <dgm:bulletEnabled val="1"/>
        </dgm:presLayoutVars>
      </dgm:prSet>
      <dgm:spPr/>
    </dgm:pt>
    <dgm:pt modelId="{910C4A47-D50D-4FCF-BC5C-DDFC4513B492}" type="pres">
      <dgm:prSet presAssocID="{B30BC4AA-CB46-451E-B98E-9D3F232B3D1C}" presName="sibTrans" presStyleCnt="0"/>
      <dgm:spPr/>
    </dgm:pt>
    <dgm:pt modelId="{D4FD98FC-B82D-4BB0-86A9-02A84272D1E5}" type="pres">
      <dgm:prSet presAssocID="{64BD26DD-5ED7-407D-8EFE-13C6812494AC}" presName="composite" presStyleCnt="0"/>
      <dgm:spPr/>
    </dgm:pt>
    <dgm:pt modelId="{56BCBCE8-EF5D-4A9E-9848-DF8F73ABEDF0}" type="pres">
      <dgm:prSet presAssocID="{64BD26DD-5ED7-407D-8EFE-13C6812494AC}" presName="ParentText" presStyleLbl="node1" presStyleIdx="2" presStyleCnt="3" custLinFactNeighborY="-74048">
        <dgm:presLayoutVars>
          <dgm:chMax val="1"/>
          <dgm:chPref val="1"/>
          <dgm:bulletEnabled val="1"/>
        </dgm:presLayoutVars>
      </dgm:prSet>
      <dgm:spPr/>
    </dgm:pt>
    <dgm:pt modelId="{59DD6CF3-374D-462E-A554-4A7CD07A98A9}" type="pres">
      <dgm:prSet presAssocID="{64BD26DD-5ED7-407D-8EFE-13C6812494AC}" presName="Image" presStyleLbl="bgImgPlace1" presStyleIdx="2" presStyleCnt="3" custScaleX="272767" custScaleY="166193" custLinFactNeighborX="9823" custLinFactNeighborY="-8314"/>
      <dgm:spPr>
        <a:blipFill>
          <a:blip xmlns:r="http://schemas.openxmlformats.org/officeDocument/2006/relationships" r:embed="rId3"/>
          <a:srcRect/>
          <a:stretch>
            <a:fillRect t="-3000" b="-3000"/>
          </a:stretch>
        </a:blipFill>
      </dgm:spPr>
    </dgm:pt>
    <dgm:pt modelId="{62F68FE0-C332-497F-A8B2-110CACAEB2F5}" type="pres">
      <dgm:prSet presAssocID="{64BD26DD-5ED7-407D-8EFE-13C6812494AC}" presName="ChildText" presStyleLbl="fgAcc1" presStyleIdx="0" presStyleCnt="0">
        <dgm:presLayoutVars>
          <dgm:chMax val="0"/>
          <dgm:chPref val="0"/>
          <dgm:bulletEnabled val="1"/>
        </dgm:presLayoutVars>
      </dgm:prSet>
      <dgm:spPr/>
    </dgm:pt>
  </dgm:ptLst>
  <dgm:cxnLst>
    <dgm:cxn modelId="{0D796647-CC9C-4B52-A89E-98387FAE3321}" srcId="{EE0E06C2-E4E1-4DB0-BD89-56A94311F74C}" destId="{C7E3FBC9-F1C3-4F08-9EBA-62B7D5C7D308}" srcOrd="0" destOrd="0" parTransId="{B82047B1-25E5-4544-9093-E0A8D649561B}" sibTransId="{4FF36483-552A-4C03-ACE2-D38FF9F5A74A}"/>
    <dgm:cxn modelId="{40CB287B-A146-41A6-89A3-DEF856983A8A}" srcId="{EE0E06C2-E4E1-4DB0-BD89-56A94311F74C}" destId="{C3DB9092-1130-4B18-BDB8-05913242C646}" srcOrd="1" destOrd="0" parTransId="{61C1F15C-07EC-46A1-983E-24C873F1CC9B}" sibTransId="{B30BC4AA-CB46-451E-B98E-9D3F232B3D1C}"/>
    <dgm:cxn modelId="{253B7CC7-7A15-4343-866C-4D5E0309ACB5}" type="presOf" srcId="{EE0E06C2-E4E1-4DB0-BD89-56A94311F74C}" destId="{3C223E93-B6E3-43FE-9DAF-9B0E5DA997B3}" srcOrd="0" destOrd="0" presId="urn:microsoft.com/office/officeart/2008/layout/TitledPictureBlocks"/>
    <dgm:cxn modelId="{08A355D8-959F-4116-B1AE-4EF5A73D8829}" type="presOf" srcId="{64BD26DD-5ED7-407D-8EFE-13C6812494AC}" destId="{56BCBCE8-EF5D-4A9E-9848-DF8F73ABEDF0}" srcOrd="0" destOrd="0" presId="urn:microsoft.com/office/officeart/2008/layout/TitledPictureBlocks"/>
    <dgm:cxn modelId="{5D7226DE-62D6-478B-905A-30D34FAC8CDF}" type="presOf" srcId="{C7E3FBC9-F1C3-4F08-9EBA-62B7D5C7D308}" destId="{1FAB5EC4-FB2A-4A4A-9AD2-B4ADD0B78149}" srcOrd="0" destOrd="0" presId="urn:microsoft.com/office/officeart/2008/layout/TitledPictureBlocks"/>
    <dgm:cxn modelId="{BF725AF5-06F6-42E9-A642-62A9232DDCB6}" srcId="{EE0E06C2-E4E1-4DB0-BD89-56A94311F74C}" destId="{64BD26DD-5ED7-407D-8EFE-13C6812494AC}" srcOrd="2" destOrd="0" parTransId="{79E99A69-9904-44DD-B598-6B986F7677DF}" sibTransId="{9794BCB0-B459-4975-BE2F-C0DAC7F0C420}"/>
    <dgm:cxn modelId="{DB3431FD-0923-472E-B1B4-AE7D15D4423E}" type="presOf" srcId="{C3DB9092-1130-4B18-BDB8-05913242C646}" destId="{9C53C760-3614-4EFA-9EEE-51CDA7F3E80B}" srcOrd="0" destOrd="0" presId="urn:microsoft.com/office/officeart/2008/layout/TitledPictureBlocks"/>
    <dgm:cxn modelId="{39F7DDA7-FBAB-40B3-A99A-A4277E2A831B}" type="presParOf" srcId="{3C223E93-B6E3-43FE-9DAF-9B0E5DA997B3}" destId="{66B3ADD8-CAAF-432C-A727-4787085FE13F}" srcOrd="0" destOrd="0" presId="urn:microsoft.com/office/officeart/2008/layout/TitledPictureBlocks"/>
    <dgm:cxn modelId="{10D80D1E-9457-4FF4-BB0B-336EB69D809A}" type="presParOf" srcId="{66B3ADD8-CAAF-432C-A727-4787085FE13F}" destId="{1FAB5EC4-FB2A-4A4A-9AD2-B4ADD0B78149}" srcOrd="0" destOrd="0" presId="urn:microsoft.com/office/officeart/2008/layout/TitledPictureBlocks"/>
    <dgm:cxn modelId="{EF050B60-592E-436F-B1BC-BC84A84B2B4D}" type="presParOf" srcId="{66B3ADD8-CAAF-432C-A727-4787085FE13F}" destId="{F220144D-D345-4996-A6A1-D9C47AE34789}" srcOrd="1" destOrd="0" presId="urn:microsoft.com/office/officeart/2008/layout/TitledPictureBlocks"/>
    <dgm:cxn modelId="{5FE676FF-62F9-40D4-8416-043B9482AD6E}" type="presParOf" srcId="{66B3ADD8-CAAF-432C-A727-4787085FE13F}" destId="{C54E3E25-D5CE-449F-9FE6-B315ECF04501}" srcOrd="2" destOrd="0" presId="urn:microsoft.com/office/officeart/2008/layout/TitledPictureBlocks"/>
    <dgm:cxn modelId="{CBCBD469-D3C8-42D7-8F52-24C81E94AD7D}" type="presParOf" srcId="{3C223E93-B6E3-43FE-9DAF-9B0E5DA997B3}" destId="{35531847-A3FB-4775-A224-C1A015882DF1}" srcOrd="1" destOrd="0" presId="urn:microsoft.com/office/officeart/2008/layout/TitledPictureBlocks"/>
    <dgm:cxn modelId="{88569276-6E03-4F38-947E-1A9FFE0D521F}" type="presParOf" srcId="{3C223E93-B6E3-43FE-9DAF-9B0E5DA997B3}" destId="{8224040D-4910-4908-BFC7-CD4DB1F8702D}" srcOrd="2" destOrd="0" presId="urn:microsoft.com/office/officeart/2008/layout/TitledPictureBlocks"/>
    <dgm:cxn modelId="{91EC85F5-13FC-4CDA-9B68-5F2069F28A1A}" type="presParOf" srcId="{8224040D-4910-4908-BFC7-CD4DB1F8702D}" destId="{9C53C760-3614-4EFA-9EEE-51CDA7F3E80B}" srcOrd="0" destOrd="0" presId="urn:microsoft.com/office/officeart/2008/layout/TitledPictureBlocks"/>
    <dgm:cxn modelId="{274ED8EF-1C89-4363-99E5-3A3826DE31E6}" type="presParOf" srcId="{8224040D-4910-4908-BFC7-CD4DB1F8702D}" destId="{325729CE-9BCB-4120-A3FE-5602442FBF39}" srcOrd="1" destOrd="0" presId="urn:microsoft.com/office/officeart/2008/layout/TitledPictureBlocks"/>
    <dgm:cxn modelId="{3D1F2194-2B6E-46B1-B7A1-ADA29BC058C4}" type="presParOf" srcId="{8224040D-4910-4908-BFC7-CD4DB1F8702D}" destId="{B5084B84-3D50-4D8A-BB48-DC63A21E197B}" srcOrd="2" destOrd="0" presId="urn:microsoft.com/office/officeart/2008/layout/TitledPictureBlocks"/>
    <dgm:cxn modelId="{B081834F-BE48-448B-8543-5C9F30FF42D3}" type="presParOf" srcId="{3C223E93-B6E3-43FE-9DAF-9B0E5DA997B3}" destId="{910C4A47-D50D-4FCF-BC5C-DDFC4513B492}" srcOrd="3" destOrd="0" presId="urn:microsoft.com/office/officeart/2008/layout/TitledPictureBlocks"/>
    <dgm:cxn modelId="{F64C7A20-C38F-4EBD-B9C8-4B24A5B69238}" type="presParOf" srcId="{3C223E93-B6E3-43FE-9DAF-9B0E5DA997B3}" destId="{D4FD98FC-B82D-4BB0-86A9-02A84272D1E5}" srcOrd="4" destOrd="0" presId="urn:microsoft.com/office/officeart/2008/layout/TitledPictureBlocks"/>
    <dgm:cxn modelId="{B2C5BB12-0BA9-4106-AE7A-9901E1A5D63A}" type="presParOf" srcId="{D4FD98FC-B82D-4BB0-86A9-02A84272D1E5}" destId="{56BCBCE8-EF5D-4A9E-9848-DF8F73ABEDF0}" srcOrd="0" destOrd="0" presId="urn:microsoft.com/office/officeart/2008/layout/TitledPictureBlocks"/>
    <dgm:cxn modelId="{46283339-5748-4EC0-8E1D-2B1365A93EC1}" type="presParOf" srcId="{D4FD98FC-B82D-4BB0-86A9-02A84272D1E5}" destId="{59DD6CF3-374D-462E-A554-4A7CD07A98A9}" srcOrd="1" destOrd="0" presId="urn:microsoft.com/office/officeart/2008/layout/TitledPictureBlocks"/>
    <dgm:cxn modelId="{2A870E05-02AE-485E-8118-448BFCD691E2}" type="presParOf" srcId="{D4FD98FC-B82D-4BB0-86A9-02A84272D1E5}" destId="{62F68FE0-C332-497F-A8B2-110CACAEB2F5}" srcOrd="2" destOrd="0" presId="urn:microsoft.com/office/officeart/2008/layout/TitledPictureBlock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A42A1B-7C41-4458-98DF-B255C1200D9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9F6FD92E-56C6-46B2-9A06-2206D33B0A2E}">
      <dgm:prSet phldrT="[Text]"/>
      <dgm:spPr/>
      <dgm:t>
        <a:bodyPr/>
        <a:lstStyle/>
        <a:p>
          <a:r>
            <a:rPr lang="en-IN" dirty="0">
              <a:solidFill>
                <a:srgbClr val="FF0000"/>
              </a:solidFill>
            </a:rPr>
            <a:t>MARKETING MIX OF</a:t>
          </a:r>
        </a:p>
        <a:p>
          <a:r>
            <a:rPr lang="en-IN" dirty="0">
              <a:solidFill>
                <a:srgbClr val="FF0000"/>
              </a:solidFill>
            </a:rPr>
            <a:t> L &amp; T</a:t>
          </a:r>
        </a:p>
      </dgm:t>
    </dgm:pt>
    <dgm:pt modelId="{397DD0C7-76CC-46EE-91BE-DDD12EE5C909}" type="parTrans" cxnId="{DA0D8154-6A80-48D8-8065-DB3824BD122F}">
      <dgm:prSet/>
      <dgm:spPr/>
      <dgm:t>
        <a:bodyPr/>
        <a:lstStyle/>
        <a:p>
          <a:endParaRPr lang="en-IN"/>
        </a:p>
      </dgm:t>
    </dgm:pt>
    <dgm:pt modelId="{AC5A10C0-04CA-4C65-B281-B4E1A8124651}" type="sibTrans" cxnId="{DA0D8154-6A80-48D8-8065-DB3824BD122F}">
      <dgm:prSet/>
      <dgm:spPr/>
      <dgm:t>
        <a:bodyPr/>
        <a:lstStyle/>
        <a:p>
          <a:endParaRPr lang="en-IN"/>
        </a:p>
      </dgm:t>
    </dgm:pt>
    <dgm:pt modelId="{39536053-DB72-4080-B9BC-7CD9D0ED3BDE}">
      <dgm:prSet phldrT="[Text]" custT="1"/>
      <dgm:spPr/>
      <dgm:t>
        <a:bodyPr/>
        <a:lstStyle/>
        <a:p>
          <a:pPr>
            <a:buFont typeface="+mj-lt"/>
            <a:buAutoNum type="arabicPeriod"/>
          </a:pPr>
          <a:endParaRPr lang="en-US" sz="2400" b="0" i="0" dirty="0">
            <a:solidFill>
              <a:schemeClr val="tx1"/>
            </a:solidFill>
          </a:endParaRPr>
        </a:p>
        <a:p>
          <a:pPr>
            <a:buFont typeface="+mj-lt"/>
            <a:buAutoNum type="arabicPeriod"/>
          </a:pPr>
          <a:r>
            <a:rPr lang="en-US" sz="2400" b="0" i="0" dirty="0">
              <a:solidFill>
                <a:schemeClr val="tx1"/>
              </a:solidFill>
            </a:rPr>
            <a:t>Product:</a:t>
          </a:r>
          <a:r>
            <a:rPr lang="en-US" sz="2400" b="0" i="0" dirty="0">
              <a:solidFill>
                <a:srgbClr val="FF0000"/>
              </a:solidFill>
            </a:rPr>
            <a:t> </a:t>
          </a:r>
          <a:r>
            <a:rPr lang="en-US" sz="1800" b="0" i="0" dirty="0" err="1"/>
            <a:t>L&amp;T</a:t>
          </a:r>
          <a:r>
            <a:rPr lang="en-US" sz="1800" b="0" i="0" dirty="0"/>
            <a:t> provides a wide range of products and services across various industries, including engineering, construction, manufacturing, information technology, and financial services. Its products include heavy machinery, electrical and electronic equipment, defense equipment, and various infrastructure and construction projects. </a:t>
          </a:r>
          <a:r>
            <a:rPr lang="en-US" sz="1800" b="0" i="0" dirty="0" err="1"/>
            <a:t>L&amp;T</a:t>
          </a:r>
          <a:r>
            <a:rPr lang="en-US" sz="1800" b="0" i="0" dirty="0"/>
            <a:t> also offers services such as IT solutions and financial services.</a:t>
          </a:r>
          <a:endParaRPr lang="en-IN" sz="1800" dirty="0"/>
        </a:p>
      </dgm:t>
    </dgm:pt>
    <dgm:pt modelId="{1335EA8D-801A-4440-9BEB-B31857ACBBCC}" type="parTrans" cxnId="{E90A5DA3-1AE7-4FBE-A9AC-CCB53F6224DC}">
      <dgm:prSet/>
      <dgm:spPr/>
      <dgm:t>
        <a:bodyPr/>
        <a:lstStyle/>
        <a:p>
          <a:endParaRPr lang="en-IN"/>
        </a:p>
      </dgm:t>
    </dgm:pt>
    <dgm:pt modelId="{B7F3AD1A-4297-4AF8-8293-09DF843AF1D8}" type="sibTrans" cxnId="{E90A5DA3-1AE7-4FBE-A9AC-CCB53F6224DC}">
      <dgm:prSet/>
      <dgm:spPr/>
      <dgm:t>
        <a:bodyPr/>
        <a:lstStyle/>
        <a:p>
          <a:endParaRPr lang="en-IN"/>
        </a:p>
      </dgm:t>
    </dgm:pt>
    <dgm:pt modelId="{F9200E8D-7964-4BDE-9378-423F521A9D6F}">
      <dgm:prSet phldrT="[Text]" custT="1"/>
      <dgm:spPr/>
      <dgm:t>
        <a:bodyPr/>
        <a:lstStyle/>
        <a:p>
          <a:pPr>
            <a:buFont typeface="+mj-lt"/>
            <a:buNone/>
          </a:pPr>
          <a:r>
            <a:rPr lang="en-US" sz="2400" b="0" i="0" dirty="0">
              <a:solidFill>
                <a:schemeClr val="tx1"/>
              </a:solidFill>
            </a:rPr>
            <a:t>Price: </a:t>
          </a:r>
          <a:r>
            <a:rPr lang="en-US" sz="1800" b="0" i="0" dirty="0" err="1"/>
            <a:t>L&amp;T</a:t>
          </a:r>
          <a:r>
            <a:rPr lang="en-US" sz="1800" b="0" i="0" dirty="0"/>
            <a:t> follows a competitive pricing strategy in the market. It considers the pricing strategies of its competitors, the cost of production, and the value that its products and services offer to the customers while setting the prices.</a:t>
          </a:r>
          <a:endParaRPr lang="en-IN" sz="1800" dirty="0"/>
        </a:p>
      </dgm:t>
    </dgm:pt>
    <dgm:pt modelId="{423AB8F9-73B9-4CEA-9540-E8B156B6229A}" type="parTrans" cxnId="{3527B426-12D0-4673-BDE7-EE4910BB6DD1}">
      <dgm:prSet/>
      <dgm:spPr/>
      <dgm:t>
        <a:bodyPr/>
        <a:lstStyle/>
        <a:p>
          <a:endParaRPr lang="en-IN"/>
        </a:p>
      </dgm:t>
    </dgm:pt>
    <dgm:pt modelId="{C25C4EE8-62FD-4988-BD0C-79F05582E1E9}" type="sibTrans" cxnId="{3527B426-12D0-4673-BDE7-EE4910BB6DD1}">
      <dgm:prSet/>
      <dgm:spPr/>
      <dgm:t>
        <a:bodyPr/>
        <a:lstStyle/>
        <a:p>
          <a:endParaRPr lang="en-IN"/>
        </a:p>
      </dgm:t>
    </dgm:pt>
    <dgm:pt modelId="{F6D57094-D20C-4B60-B1CC-4CBCF14CC074}">
      <dgm:prSet phldrT="[Text]" custT="1"/>
      <dgm:spPr/>
      <dgm:t>
        <a:bodyPr/>
        <a:lstStyle/>
        <a:p>
          <a:pPr>
            <a:buFont typeface="+mj-lt"/>
            <a:buAutoNum type="arabicPeriod"/>
          </a:pPr>
          <a:r>
            <a:rPr lang="en-US" sz="2400" b="0" i="0" dirty="0">
              <a:solidFill>
                <a:schemeClr val="tx1"/>
              </a:solidFill>
            </a:rPr>
            <a:t>Place: </a:t>
          </a:r>
          <a:r>
            <a:rPr lang="en-US" sz="1800" b="0" i="0" dirty="0" err="1"/>
            <a:t>L&amp;T</a:t>
          </a:r>
          <a:r>
            <a:rPr lang="en-US" sz="1800" b="0" i="0" dirty="0"/>
            <a:t> operates globally and has a strong presence in India. Its products and services are available through various channels such as direct sales, distribution networks, and online channels.</a:t>
          </a:r>
          <a:endParaRPr lang="en-IN" sz="1800" dirty="0"/>
        </a:p>
      </dgm:t>
    </dgm:pt>
    <dgm:pt modelId="{0D4F19B2-3284-4133-B28D-C3D1172B6B54}" type="parTrans" cxnId="{E90F7359-D0E1-41F5-806F-46192F58B594}">
      <dgm:prSet/>
      <dgm:spPr/>
      <dgm:t>
        <a:bodyPr/>
        <a:lstStyle/>
        <a:p>
          <a:endParaRPr lang="en-IN"/>
        </a:p>
      </dgm:t>
    </dgm:pt>
    <dgm:pt modelId="{F2AEEC8C-7749-4133-99BE-E944E24016BB}" type="sibTrans" cxnId="{E90F7359-D0E1-41F5-806F-46192F58B594}">
      <dgm:prSet/>
      <dgm:spPr/>
      <dgm:t>
        <a:bodyPr/>
        <a:lstStyle/>
        <a:p>
          <a:endParaRPr lang="en-IN"/>
        </a:p>
      </dgm:t>
    </dgm:pt>
    <dgm:pt modelId="{4E490CB4-1040-4511-ABEB-2063F9D19E58}">
      <dgm:prSet phldrT="[Text]" custT="1"/>
      <dgm:spPr/>
      <dgm:t>
        <a:bodyPr/>
        <a:lstStyle/>
        <a:p>
          <a:pPr>
            <a:buFont typeface="+mj-lt"/>
            <a:buAutoNum type="arabicPeriod"/>
          </a:pPr>
          <a:r>
            <a:rPr lang="en-US" sz="2400" b="0" i="0" dirty="0">
              <a:solidFill>
                <a:schemeClr val="tx1"/>
              </a:solidFill>
            </a:rPr>
            <a:t>Promotion: </a:t>
          </a:r>
          <a:r>
            <a:rPr lang="en-US" sz="1800" b="0" i="0" dirty="0" err="1"/>
            <a:t>L&amp;T</a:t>
          </a:r>
          <a:r>
            <a:rPr lang="en-US" sz="1800" b="0" i="0" dirty="0"/>
            <a:t> uses various promotional methods such as advertising, sales promotion, public relations, and personal selling to reach out to its customers. It also participates in various trade shows and exhibitions to showcase its products and services.</a:t>
          </a:r>
          <a:endParaRPr lang="en-IN" sz="1800" dirty="0"/>
        </a:p>
      </dgm:t>
    </dgm:pt>
    <dgm:pt modelId="{29D4517D-683B-495C-95D5-6CD66E35CB5C}" type="parTrans" cxnId="{680E87EA-F5AC-4E7A-92A3-7C3F66D81214}">
      <dgm:prSet/>
      <dgm:spPr/>
      <dgm:t>
        <a:bodyPr/>
        <a:lstStyle/>
        <a:p>
          <a:endParaRPr lang="en-IN"/>
        </a:p>
      </dgm:t>
    </dgm:pt>
    <dgm:pt modelId="{541FD6CC-A2C5-40E9-A77F-10EDFF82FE11}" type="sibTrans" cxnId="{680E87EA-F5AC-4E7A-92A3-7C3F66D81214}">
      <dgm:prSet/>
      <dgm:spPr/>
      <dgm:t>
        <a:bodyPr/>
        <a:lstStyle/>
        <a:p>
          <a:endParaRPr lang="en-IN"/>
        </a:p>
      </dgm:t>
    </dgm:pt>
    <dgm:pt modelId="{81A22EC1-CDB2-4D2B-B680-6105CE629017}">
      <dgm:prSet/>
      <dgm:spPr/>
    </dgm:pt>
    <dgm:pt modelId="{7CDA0CE3-6DE0-4570-80B9-6B51E7CDD420}" type="parTrans" cxnId="{3282145F-5168-4089-A1ED-8FCF28851FDC}">
      <dgm:prSet/>
      <dgm:spPr/>
      <dgm:t>
        <a:bodyPr/>
        <a:lstStyle/>
        <a:p>
          <a:endParaRPr lang="en-IN"/>
        </a:p>
      </dgm:t>
    </dgm:pt>
    <dgm:pt modelId="{3F51A133-4492-459D-BFDB-87DB4399D7A5}" type="sibTrans" cxnId="{3282145F-5168-4089-A1ED-8FCF28851FDC}">
      <dgm:prSet/>
      <dgm:spPr/>
      <dgm:t>
        <a:bodyPr/>
        <a:lstStyle/>
        <a:p>
          <a:endParaRPr lang="en-IN"/>
        </a:p>
      </dgm:t>
    </dgm:pt>
    <dgm:pt modelId="{7AE5F612-8EFB-4583-9DCD-A8A43AFAADD3}" type="pres">
      <dgm:prSet presAssocID="{5EA42A1B-7C41-4458-98DF-B255C1200D97}" presName="diagram" presStyleCnt="0">
        <dgm:presLayoutVars>
          <dgm:chMax val="1"/>
          <dgm:dir/>
          <dgm:animLvl val="ctr"/>
          <dgm:resizeHandles val="exact"/>
        </dgm:presLayoutVars>
      </dgm:prSet>
      <dgm:spPr/>
    </dgm:pt>
    <dgm:pt modelId="{57633286-4EF4-48D6-AB82-FC48786B67C7}" type="pres">
      <dgm:prSet presAssocID="{5EA42A1B-7C41-4458-98DF-B255C1200D97}" presName="matrix" presStyleCnt="0"/>
      <dgm:spPr/>
    </dgm:pt>
    <dgm:pt modelId="{E5CBCA87-B806-4B74-8943-F67E903AAB19}" type="pres">
      <dgm:prSet presAssocID="{5EA42A1B-7C41-4458-98DF-B255C1200D97}" presName="tile1" presStyleLbl="node1" presStyleIdx="0" presStyleCnt="4"/>
      <dgm:spPr/>
    </dgm:pt>
    <dgm:pt modelId="{BA2B5A34-F9F1-4627-B306-074647E887AA}" type="pres">
      <dgm:prSet presAssocID="{5EA42A1B-7C41-4458-98DF-B255C1200D97}" presName="tile1text" presStyleLbl="node1" presStyleIdx="0" presStyleCnt="4">
        <dgm:presLayoutVars>
          <dgm:chMax val="0"/>
          <dgm:chPref val="0"/>
          <dgm:bulletEnabled val="1"/>
        </dgm:presLayoutVars>
      </dgm:prSet>
      <dgm:spPr/>
    </dgm:pt>
    <dgm:pt modelId="{1D7B861B-F4F0-4FE6-BDC3-087426F50E69}" type="pres">
      <dgm:prSet presAssocID="{5EA42A1B-7C41-4458-98DF-B255C1200D97}" presName="tile2" presStyleLbl="node1" presStyleIdx="1" presStyleCnt="4" custLinFactNeighborY="758"/>
      <dgm:spPr/>
    </dgm:pt>
    <dgm:pt modelId="{009BBD70-FCB1-4E1F-A852-24BB862C1AAA}" type="pres">
      <dgm:prSet presAssocID="{5EA42A1B-7C41-4458-98DF-B255C1200D97}" presName="tile2text" presStyleLbl="node1" presStyleIdx="1" presStyleCnt="4">
        <dgm:presLayoutVars>
          <dgm:chMax val="0"/>
          <dgm:chPref val="0"/>
          <dgm:bulletEnabled val="1"/>
        </dgm:presLayoutVars>
      </dgm:prSet>
      <dgm:spPr/>
    </dgm:pt>
    <dgm:pt modelId="{F371CEA4-E3D6-45A2-987A-FDACEC9799EF}" type="pres">
      <dgm:prSet presAssocID="{5EA42A1B-7C41-4458-98DF-B255C1200D97}" presName="tile3" presStyleLbl="node1" presStyleIdx="2" presStyleCnt="4"/>
      <dgm:spPr/>
    </dgm:pt>
    <dgm:pt modelId="{12CA351D-66A0-4712-B5B2-BB2499DDFD2F}" type="pres">
      <dgm:prSet presAssocID="{5EA42A1B-7C41-4458-98DF-B255C1200D97}" presName="tile3text" presStyleLbl="node1" presStyleIdx="2" presStyleCnt="4">
        <dgm:presLayoutVars>
          <dgm:chMax val="0"/>
          <dgm:chPref val="0"/>
          <dgm:bulletEnabled val="1"/>
        </dgm:presLayoutVars>
      </dgm:prSet>
      <dgm:spPr/>
    </dgm:pt>
    <dgm:pt modelId="{6CC4E882-7020-44C5-918A-74E7EEEFB9E3}" type="pres">
      <dgm:prSet presAssocID="{5EA42A1B-7C41-4458-98DF-B255C1200D97}" presName="tile4" presStyleLbl="node1" presStyleIdx="3" presStyleCnt="4"/>
      <dgm:spPr/>
    </dgm:pt>
    <dgm:pt modelId="{C32B8E34-A82B-4AAD-A3DA-786EFE159BA3}" type="pres">
      <dgm:prSet presAssocID="{5EA42A1B-7C41-4458-98DF-B255C1200D97}" presName="tile4text" presStyleLbl="node1" presStyleIdx="3" presStyleCnt="4">
        <dgm:presLayoutVars>
          <dgm:chMax val="0"/>
          <dgm:chPref val="0"/>
          <dgm:bulletEnabled val="1"/>
        </dgm:presLayoutVars>
      </dgm:prSet>
      <dgm:spPr/>
    </dgm:pt>
    <dgm:pt modelId="{C4FE6EE5-035F-41B9-BA8A-D41AEB7AED3C}" type="pres">
      <dgm:prSet presAssocID="{5EA42A1B-7C41-4458-98DF-B255C1200D97}" presName="centerTile" presStyleLbl="fgShp" presStyleIdx="0" presStyleCnt="1" custLinFactNeighborX="-936" custLinFactNeighborY="16997">
        <dgm:presLayoutVars>
          <dgm:chMax val="0"/>
          <dgm:chPref val="0"/>
        </dgm:presLayoutVars>
      </dgm:prSet>
      <dgm:spPr/>
    </dgm:pt>
  </dgm:ptLst>
  <dgm:cxnLst>
    <dgm:cxn modelId="{3F017218-7AC2-458C-B4B6-8034041712B9}" type="presOf" srcId="{F6D57094-D20C-4B60-B1CC-4CBCF14CC074}" destId="{F371CEA4-E3D6-45A2-987A-FDACEC9799EF}" srcOrd="0" destOrd="0" presId="urn:microsoft.com/office/officeart/2005/8/layout/matrix1"/>
    <dgm:cxn modelId="{3527B426-12D0-4673-BDE7-EE4910BB6DD1}" srcId="{9F6FD92E-56C6-46B2-9A06-2206D33B0A2E}" destId="{F9200E8D-7964-4BDE-9378-423F521A9D6F}" srcOrd="1" destOrd="0" parTransId="{423AB8F9-73B9-4CEA-9540-E8B156B6229A}" sibTransId="{C25C4EE8-62FD-4988-BD0C-79F05582E1E9}"/>
    <dgm:cxn modelId="{76098A2A-A2C8-46C0-AF2A-80999FF0687F}" type="presOf" srcId="{4E490CB4-1040-4511-ABEB-2063F9D19E58}" destId="{6CC4E882-7020-44C5-918A-74E7EEEFB9E3}" srcOrd="0" destOrd="0" presId="urn:microsoft.com/office/officeart/2005/8/layout/matrix1"/>
    <dgm:cxn modelId="{CE558032-A3B9-497B-8F2D-8EF61946F074}" type="presOf" srcId="{F6D57094-D20C-4B60-B1CC-4CBCF14CC074}" destId="{12CA351D-66A0-4712-B5B2-BB2499DDFD2F}" srcOrd="1" destOrd="0" presId="urn:microsoft.com/office/officeart/2005/8/layout/matrix1"/>
    <dgm:cxn modelId="{3282145F-5168-4089-A1ED-8FCF28851FDC}" srcId="{9F6FD92E-56C6-46B2-9A06-2206D33B0A2E}" destId="{81A22EC1-CDB2-4D2B-B680-6105CE629017}" srcOrd="4" destOrd="0" parTransId="{7CDA0CE3-6DE0-4570-80B9-6B51E7CDD420}" sibTransId="{3F51A133-4492-459D-BFDB-87DB4399D7A5}"/>
    <dgm:cxn modelId="{A27A2445-5C51-4577-A22C-B77147C2D7D6}" type="presOf" srcId="{F9200E8D-7964-4BDE-9378-423F521A9D6F}" destId="{1D7B861B-F4F0-4FE6-BDC3-087426F50E69}" srcOrd="0" destOrd="0" presId="urn:microsoft.com/office/officeart/2005/8/layout/matrix1"/>
    <dgm:cxn modelId="{27248769-4455-44BB-B3C7-3B3C9CCF0E7D}" type="presOf" srcId="{4E490CB4-1040-4511-ABEB-2063F9D19E58}" destId="{C32B8E34-A82B-4AAD-A3DA-786EFE159BA3}" srcOrd="1" destOrd="0" presId="urn:microsoft.com/office/officeart/2005/8/layout/matrix1"/>
    <dgm:cxn modelId="{DA0D8154-6A80-48D8-8065-DB3824BD122F}" srcId="{5EA42A1B-7C41-4458-98DF-B255C1200D97}" destId="{9F6FD92E-56C6-46B2-9A06-2206D33B0A2E}" srcOrd="0" destOrd="0" parTransId="{397DD0C7-76CC-46EE-91BE-DDD12EE5C909}" sibTransId="{AC5A10C0-04CA-4C65-B281-B4E1A8124651}"/>
    <dgm:cxn modelId="{E90F7359-D0E1-41F5-806F-46192F58B594}" srcId="{9F6FD92E-56C6-46B2-9A06-2206D33B0A2E}" destId="{F6D57094-D20C-4B60-B1CC-4CBCF14CC074}" srcOrd="2" destOrd="0" parTransId="{0D4F19B2-3284-4133-B28D-C3D1172B6B54}" sibTransId="{F2AEEC8C-7749-4133-99BE-E944E24016BB}"/>
    <dgm:cxn modelId="{9E1AE159-232A-4B0A-9634-C70998E935AB}" type="presOf" srcId="{39536053-DB72-4080-B9BC-7CD9D0ED3BDE}" destId="{BA2B5A34-F9F1-4627-B306-074647E887AA}" srcOrd="1" destOrd="0" presId="urn:microsoft.com/office/officeart/2005/8/layout/matrix1"/>
    <dgm:cxn modelId="{85EFA57C-0B7F-4722-A35D-88CEA99EA5AD}" type="presOf" srcId="{39536053-DB72-4080-B9BC-7CD9D0ED3BDE}" destId="{E5CBCA87-B806-4B74-8943-F67E903AAB19}" srcOrd="0" destOrd="0" presId="urn:microsoft.com/office/officeart/2005/8/layout/matrix1"/>
    <dgm:cxn modelId="{32A88386-809F-4D52-84C6-5F9D90EE03CE}" type="presOf" srcId="{F9200E8D-7964-4BDE-9378-423F521A9D6F}" destId="{009BBD70-FCB1-4E1F-A852-24BB862C1AAA}" srcOrd="1" destOrd="0" presId="urn:microsoft.com/office/officeart/2005/8/layout/matrix1"/>
    <dgm:cxn modelId="{DCEBD788-2704-4CD2-A665-BC087C56F817}" type="presOf" srcId="{5EA42A1B-7C41-4458-98DF-B255C1200D97}" destId="{7AE5F612-8EFB-4583-9DCD-A8A43AFAADD3}" srcOrd="0" destOrd="0" presId="urn:microsoft.com/office/officeart/2005/8/layout/matrix1"/>
    <dgm:cxn modelId="{E90A5DA3-1AE7-4FBE-A9AC-CCB53F6224DC}" srcId="{9F6FD92E-56C6-46B2-9A06-2206D33B0A2E}" destId="{39536053-DB72-4080-B9BC-7CD9D0ED3BDE}" srcOrd="0" destOrd="0" parTransId="{1335EA8D-801A-4440-9BEB-B31857ACBBCC}" sibTransId="{B7F3AD1A-4297-4AF8-8293-09DF843AF1D8}"/>
    <dgm:cxn modelId="{680E87EA-F5AC-4E7A-92A3-7C3F66D81214}" srcId="{9F6FD92E-56C6-46B2-9A06-2206D33B0A2E}" destId="{4E490CB4-1040-4511-ABEB-2063F9D19E58}" srcOrd="3" destOrd="0" parTransId="{29D4517D-683B-495C-95D5-6CD66E35CB5C}" sibTransId="{541FD6CC-A2C5-40E9-A77F-10EDFF82FE11}"/>
    <dgm:cxn modelId="{2EA862F2-BFF9-4074-AF97-709E72CF82A5}" type="presOf" srcId="{9F6FD92E-56C6-46B2-9A06-2206D33B0A2E}" destId="{C4FE6EE5-035F-41B9-BA8A-D41AEB7AED3C}" srcOrd="0" destOrd="0" presId="urn:microsoft.com/office/officeart/2005/8/layout/matrix1"/>
    <dgm:cxn modelId="{8D81EA4E-B89A-466F-B3A1-687EC89D5F58}" type="presParOf" srcId="{7AE5F612-8EFB-4583-9DCD-A8A43AFAADD3}" destId="{57633286-4EF4-48D6-AB82-FC48786B67C7}" srcOrd="0" destOrd="0" presId="urn:microsoft.com/office/officeart/2005/8/layout/matrix1"/>
    <dgm:cxn modelId="{7C5063B5-4317-4395-925E-9532014E7E1F}" type="presParOf" srcId="{57633286-4EF4-48D6-AB82-FC48786B67C7}" destId="{E5CBCA87-B806-4B74-8943-F67E903AAB19}" srcOrd="0" destOrd="0" presId="urn:microsoft.com/office/officeart/2005/8/layout/matrix1"/>
    <dgm:cxn modelId="{A5352CA5-0807-4302-8B2D-83794B898711}" type="presParOf" srcId="{57633286-4EF4-48D6-AB82-FC48786B67C7}" destId="{BA2B5A34-F9F1-4627-B306-074647E887AA}" srcOrd="1" destOrd="0" presId="urn:microsoft.com/office/officeart/2005/8/layout/matrix1"/>
    <dgm:cxn modelId="{B80D82A7-2179-4892-8998-AB02672BB01B}" type="presParOf" srcId="{57633286-4EF4-48D6-AB82-FC48786B67C7}" destId="{1D7B861B-F4F0-4FE6-BDC3-087426F50E69}" srcOrd="2" destOrd="0" presId="urn:microsoft.com/office/officeart/2005/8/layout/matrix1"/>
    <dgm:cxn modelId="{5AFBA248-3398-45B5-8AA9-281A08CC196E}" type="presParOf" srcId="{57633286-4EF4-48D6-AB82-FC48786B67C7}" destId="{009BBD70-FCB1-4E1F-A852-24BB862C1AAA}" srcOrd="3" destOrd="0" presId="urn:microsoft.com/office/officeart/2005/8/layout/matrix1"/>
    <dgm:cxn modelId="{5989212C-AEFA-4889-9419-7BE7ABB625A3}" type="presParOf" srcId="{57633286-4EF4-48D6-AB82-FC48786B67C7}" destId="{F371CEA4-E3D6-45A2-987A-FDACEC9799EF}" srcOrd="4" destOrd="0" presId="urn:microsoft.com/office/officeart/2005/8/layout/matrix1"/>
    <dgm:cxn modelId="{442C5E2F-3932-4BBF-B3A1-839E1F64B4D0}" type="presParOf" srcId="{57633286-4EF4-48D6-AB82-FC48786B67C7}" destId="{12CA351D-66A0-4712-B5B2-BB2499DDFD2F}" srcOrd="5" destOrd="0" presId="urn:microsoft.com/office/officeart/2005/8/layout/matrix1"/>
    <dgm:cxn modelId="{0673ADCE-4023-4862-8FB1-8A6E65E056C0}" type="presParOf" srcId="{57633286-4EF4-48D6-AB82-FC48786B67C7}" destId="{6CC4E882-7020-44C5-918A-74E7EEEFB9E3}" srcOrd="6" destOrd="0" presId="urn:microsoft.com/office/officeart/2005/8/layout/matrix1"/>
    <dgm:cxn modelId="{FB48791A-EB08-4F54-A253-30841FF2D571}" type="presParOf" srcId="{57633286-4EF4-48D6-AB82-FC48786B67C7}" destId="{C32B8E34-A82B-4AAD-A3DA-786EFE159BA3}" srcOrd="7" destOrd="0" presId="urn:microsoft.com/office/officeart/2005/8/layout/matrix1"/>
    <dgm:cxn modelId="{CB316125-075C-4F7E-9B89-A90017D45C9E}" type="presParOf" srcId="{7AE5F612-8EFB-4583-9DCD-A8A43AFAADD3}" destId="{C4FE6EE5-035F-41B9-BA8A-D41AEB7AED3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3F5D04-9500-4AB2-B210-7F654B9D6715}"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77605748-1408-4CDC-BCC2-932E7D0DD04E}">
      <dgm:prSet phldrT="[Text]" custT="1"/>
      <dgm:spPr/>
      <dgm:t>
        <a:bodyPr/>
        <a:lstStyle/>
        <a:p>
          <a:r>
            <a:rPr lang="en-IN" sz="2000" dirty="0">
              <a:highlight>
                <a:srgbClr val="000000"/>
              </a:highlight>
            </a:rPr>
            <a:t>INTERPRETATION</a:t>
          </a:r>
        </a:p>
      </dgm:t>
    </dgm:pt>
    <dgm:pt modelId="{AEC406A7-E4DD-4280-B8C8-2C7E0CE1A0B3}" type="parTrans" cxnId="{C62A6C53-553C-44D9-A244-1FB67FECC6AE}">
      <dgm:prSet/>
      <dgm:spPr/>
      <dgm:t>
        <a:bodyPr/>
        <a:lstStyle/>
        <a:p>
          <a:endParaRPr lang="en-IN"/>
        </a:p>
      </dgm:t>
    </dgm:pt>
    <dgm:pt modelId="{72A6E71C-BF27-478D-A208-DDDE44FC7756}" type="sibTrans" cxnId="{C62A6C53-553C-44D9-A244-1FB67FECC6AE}">
      <dgm:prSet/>
      <dgm:spPr/>
      <dgm:t>
        <a:bodyPr/>
        <a:lstStyle/>
        <a:p>
          <a:endParaRPr lang="en-IN"/>
        </a:p>
      </dgm:t>
    </dgm:pt>
    <dgm:pt modelId="{00A06871-2709-4926-BEE1-1CCAF3074851}">
      <dgm:prSet phldrT="[Text]" custT="1"/>
      <dgm:spPr/>
      <dgm:t>
        <a:bodyPr/>
        <a:lstStyle/>
        <a:p>
          <a:r>
            <a:rPr lang="en-US" sz="1400" b="0" i="0" dirty="0"/>
            <a:t>The company's IT division, </a:t>
          </a:r>
          <a:r>
            <a:rPr lang="en-US" sz="1400" b="0" i="0" dirty="0" err="1"/>
            <a:t>L&amp;T</a:t>
          </a:r>
          <a:r>
            <a:rPr lang="en-US" sz="1400" b="0" i="0" dirty="0"/>
            <a:t> Infotech, has a strong presence in the IT services industry, providing application development and maintenance, testing and quality assurance, and infrastructure management services.</a:t>
          </a:r>
          <a:endParaRPr lang="en-IN" sz="1400" dirty="0"/>
        </a:p>
      </dgm:t>
    </dgm:pt>
    <dgm:pt modelId="{DE0C1CA6-14BA-4D85-AAF8-4876376DCFD6}" type="parTrans" cxnId="{9C747BC3-7DAE-4123-B56F-F863CD4C299A}">
      <dgm:prSet/>
      <dgm:spPr/>
      <dgm:t>
        <a:bodyPr/>
        <a:lstStyle/>
        <a:p>
          <a:endParaRPr lang="en-IN"/>
        </a:p>
      </dgm:t>
    </dgm:pt>
    <dgm:pt modelId="{1C270F0D-A377-47F9-B1C3-72A2E7751DAF}" type="sibTrans" cxnId="{9C747BC3-7DAE-4123-B56F-F863CD4C299A}">
      <dgm:prSet/>
      <dgm:spPr/>
      <dgm:t>
        <a:bodyPr/>
        <a:lstStyle/>
        <a:p>
          <a:endParaRPr lang="en-IN"/>
        </a:p>
      </dgm:t>
    </dgm:pt>
    <dgm:pt modelId="{18197EC3-CE6D-461E-AC5F-1A32D414FC1F}">
      <dgm:prSet phldrT="[Text]" custT="1"/>
      <dgm:spPr/>
      <dgm:t>
        <a:bodyPr/>
        <a:lstStyle/>
        <a:p>
          <a:r>
            <a:rPr lang="en-US" sz="1200" b="0" i="0" dirty="0"/>
            <a:t>The company's IT division, </a:t>
          </a:r>
          <a:r>
            <a:rPr lang="en-US" sz="1200" b="0" i="0" dirty="0" err="1"/>
            <a:t>L&amp;T</a:t>
          </a:r>
          <a:r>
            <a:rPr lang="en-US" sz="1200" b="0" i="0" dirty="0"/>
            <a:t> Infotech, has a strong presence in the IT services industry, providing application development and maintenance, testing and quality assurance, and infrastructure management services.</a:t>
          </a:r>
          <a:endParaRPr lang="en-IN" sz="1200" dirty="0"/>
        </a:p>
      </dgm:t>
    </dgm:pt>
    <dgm:pt modelId="{7C08A3BD-B9B1-4D4B-ACAE-C1A8C2A4A48C}" type="parTrans" cxnId="{1703ED25-DFBE-4465-9C67-B59FE0B8708B}">
      <dgm:prSet/>
      <dgm:spPr/>
      <dgm:t>
        <a:bodyPr/>
        <a:lstStyle/>
        <a:p>
          <a:endParaRPr lang="en-IN"/>
        </a:p>
      </dgm:t>
    </dgm:pt>
    <dgm:pt modelId="{2F69D729-397B-40C6-A99C-8A5CC6B4976E}" type="sibTrans" cxnId="{1703ED25-DFBE-4465-9C67-B59FE0B8708B}">
      <dgm:prSet/>
      <dgm:spPr/>
      <dgm:t>
        <a:bodyPr/>
        <a:lstStyle/>
        <a:p>
          <a:endParaRPr lang="en-IN"/>
        </a:p>
      </dgm:t>
    </dgm:pt>
    <dgm:pt modelId="{A77F432A-D617-4641-831F-B9AE62149752}">
      <dgm:prSet phldrT="[Text]" custT="1"/>
      <dgm:spPr/>
      <dgm:t>
        <a:bodyPr/>
        <a:lstStyle/>
        <a:p>
          <a:r>
            <a:rPr lang="en-US" sz="1600" b="0" i="0" dirty="0" err="1"/>
            <a:t>L&amp;T's</a:t>
          </a:r>
          <a:r>
            <a:rPr lang="en-US" sz="1600" b="0" i="0" dirty="0"/>
            <a:t> focus on innovation, quality, and customer-centricity has enabled it to maintain its position as a leading player in various markets. Its strong presence in the construction and engineering sector, as well as its diverse manufacturing capabilities, make it a key player in India's infrastructure development.</a:t>
          </a:r>
          <a:endParaRPr lang="en-IN" sz="1600" dirty="0"/>
        </a:p>
      </dgm:t>
    </dgm:pt>
    <dgm:pt modelId="{402B1103-5364-4C4F-BFCA-5831BD0AEAFA}" type="parTrans" cxnId="{71513E17-DD95-413D-9081-D25749C4FD4A}">
      <dgm:prSet/>
      <dgm:spPr/>
      <dgm:t>
        <a:bodyPr/>
        <a:lstStyle/>
        <a:p>
          <a:endParaRPr lang="en-IN"/>
        </a:p>
      </dgm:t>
    </dgm:pt>
    <dgm:pt modelId="{577B58BC-D871-4007-A26E-516774031889}" type="sibTrans" cxnId="{71513E17-DD95-413D-9081-D25749C4FD4A}">
      <dgm:prSet/>
      <dgm:spPr/>
      <dgm:t>
        <a:bodyPr/>
        <a:lstStyle/>
        <a:p>
          <a:endParaRPr lang="en-IN"/>
        </a:p>
      </dgm:t>
    </dgm:pt>
    <dgm:pt modelId="{61B92C50-D665-49CA-8885-FB2171117AAA}">
      <dgm:prSet custT="1"/>
      <dgm:spPr/>
      <dgm:t>
        <a:bodyPr/>
        <a:lstStyle/>
        <a:p>
          <a:r>
            <a:rPr lang="en-US" sz="1200" b="0" i="0" dirty="0" err="1"/>
            <a:t>L&amp;T's</a:t>
          </a:r>
          <a:r>
            <a:rPr lang="en-US" sz="1200" b="0" i="0" dirty="0"/>
            <a:t> financial services division provides a range of financial products and services, including personal and business loans, wealth management services, and insurance.</a:t>
          </a:r>
          <a:endParaRPr lang="en-US" sz="1200" dirty="0"/>
        </a:p>
      </dgm:t>
    </dgm:pt>
    <dgm:pt modelId="{78AED366-D239-4026-AC39-647F8A7AE6D6}" type="parTrans" cxnId="{8DDDD248-754E-4D03-89E3-4B5FAE243398}">
      <dgm:prSet/>
      <dgm:spPr/>
      <dgm:t>
        <a:bodyPr/>
        <a:lstStyle/>
        <a:p>
          <a:endParaRPr lang="en-IN"/>
        </a:p>
      </dgm:t>
    </dgm:pt>
    <dgm:pt modelId="{8DC4C2D2-3309-42C3-A91C-553F49606959}" type="sibTrans" cxnId="{8DDDD248-754E-4D03-89E3-4B5FAE243398}">
      <dgm:prSet/>
      <dgm:spPr/>
      <dgm:t>
        <a:bodyPr/>
        <a:lstStyle/>
        <a:p>
          <a:endParaRPr lang="en-IN"/>
        </a:p>
      </dgm:t>
    </dgm:pt>
    <dgm:pt modelId="{AC72C166-A64E-4858-BC0D-0E3291B89C72}">
      <dgm:prSet custT="1"/>
      <dgm:spPr/>
      <dgm:t>
        <a:bodyPr/>
        <a:lstStyle/>
        <a:p>
          <a:r>
            <a:rPr lang="en-US" sz="1400" b="0" i="0" dirty="0"/>
            <a:t>Overall, </a:t>
          </a:r>
          <a:r>
            <a:rPr lang="en-US" sz="1400" b="0" i="0" dirty="0" err="1"/>
            <a:t>L&amp;T's</a:t>
          </a:r>
          <a:r>
            <a:rPr lang="en-US" sz="1400" b="0" i="0" dirty="0"/>
            <a:t> diverse product range, strong focus on innovation and quality, and complex organizational structure make it a significant player in various markets in India and around the world.</a:t>
          </a:r>
          <a:endParaRPr lang="en-US" sz="1400" dirty="0"/>
        </a:p>
      </dgm:t>
    </dgm:pt>
    <dgm:pt modelId="{F54EEBD6-3FCC-4165-8E73-9CD66EB0EBA8}" type="parTrans" cxnId="{B9BF3019-975E-41AE-964D-7C993E6BB306}">
      <dgm:prSet/>
      <dgm:spPr/>
      <dgm:t>
        <a:bodyPr/>
        <a:lstStyle/>
        <a:p>
          <a:endParaRPr lang="en-IN"/>
        </a:p>
      </dgm:t>
    </dgm:pt>
    <dgm:pt modelId="{A94D89EE-BA03-457D-9229-EF21851E5DC3}" type="sibTrans" cxnId="{B9BF3019-975E-41AE-964D-7C993E6BB306}">
      <dgm:prSet/>
      <dgm:spPr/>
      <dgm:t>
        <a:bodyPr/>
        <a:lstStyle/>
        <a:p>
          <a:endParaRPr lang="en-IN"/>
        </a:p>
      </dgm:t>
    </dgm:pt>
    <dgm:pt modelId="{BF3A642D-4C66-4CB7-BC6F-3EF1C63381C3}" type="pres">
      <dgm:prSet presAssocID="{593F5D04-9500-4AB2-B210-7F654B9D6715}" presName="cycle" presStyleCnt="0">
        <dgm:presLayoutVars>
          <dgm:chMax val="1"/>
          <dgm:dir/>
          <dgm:animLvl val="ctr"/>
          <dgm:resizeHandles val="exact"/>
        </dgm:presLayoutVars>
      </dgm:prSet>
      <dgm:spPr/>
    </dgm:pt>
    <dgm:pt modelId="{D6AA7C39-6B64-4493-9DDB-B3D84CCD9F89}" type="pres">
      <dgm:prSet presAssocID="{77605748-1408-4CDC-BCC2-932E7D0DD04E}" presName="centerShape" presStyleLbl="node0" presStyleIdx="0" presStyleCnt="1" custScaleX="133280" custLinFactNeighborX="3665" custLinFactNeighborY="1465"/>
      <dgm:spPr/>
    </dgm:pt>
    <dgm:pt modelId="{F9886E64-A892-4742-B390-4C276A74627B}" type="pres">
      <dgm:prSet presAssocID="{DE0C1CA6-14BA-4D85-AAF8-4876376DCFD6}" presName="Name9" presStyleLbl="parChTrans1D2" presStyleIdx="0" presStyleCnt="5"/>
      <dgm:spPr/>
    </dgm:pt>
    <dgm:pt modelId="{83A4BB80-0362-4F95-B549-534F21091266}" type="pres">
      <dgm:prSet presAssocID="{DE0C1CA6-14BA-4D85-AAF8-4876376DCFD6}" presName="connTx" presStyleLbl="parChTrans1D2" presStyleIdx="0" presStyleCnt="5"/>
      <dgm:spPr/>
    </dgm:pt>
    <dgm:pt modelId="{E37958B4-D143-4BB7-8A47-F6644EC0CB89}" type="pres">
      <dgm:prSet presAssocID="{00A06871-2709-4926-BEE1-1CCAF3074851}" presName="node" presStyleLbl="node1" presStyleIdx="0" presStyleCnt="5" custScaleX="164111" custScaleY="120366" custRadScaleRad="92677" custRadScaleInc="1888">
        <dgm:presLayoutVars>
          <dgm:bulletEnabled val="1"/>
        </dgm:presLayoutVars>
      </dgm:prSet>
      <dgm:spPr/>
    </dgm:pt>
    <dgm:pt modelId="{5C0C79A9-64AE-4D2F-A2F9-431F832A5F7D}" type="pres">
      <dgm:prSet presAssocID="{F54EEBD6-3FCC-4165-8E73-9CD66EB0EBA8}" presName="Name9" presStyleLbl="parChTrans1D2" presStyleIdx="1" presStyleCnt="5"/>
      <dgm:spPr/>
    </dgm:pt>
    <dgm:pt modelId="{E7F35EE4-0435-4EDC-8CE8-F8603892836C}" type="pres">
      <dgm:prSet presAssocID="{F54EEBD6-3FCC-4165-8E73-9CD66EB0EBA8}" presName="connTx" presStyleLbl="parChTrans1D2" presStyleIdx="1" presStyleCnt="5"/>
      <dgm:spPr/>
    </dgm:pt>
    <dgm:pt modelId="{F772B6C5-761F-47C0-BFAE-980B6E6D86D5}" type="pres">
      <dgm:prSet presAssocID="{AC72C166-A64E-4858-BC0D-0E3291B89C72}" presName="node" presStyleLbl="node1" presStyleIdx="1" presStyleCnt="5" custScaleX="164557" custScaleY="155383" custRadScaleRad="131023" custRadScaleInc="29320">
        <dgm:presLayoutVars>
          <dgm:bulletEnabled val="1"/>
        </dgm:presLayoutVars>
      </dgm:prSet>
      <dgm:spPr/>
    </dgm:pt>
    <dgm:pt modelId="{D37009C9-78DD-4B5E-A33E-E6EBD2AB415F}" type="pres">
      <dgm:prSet presAssocID="{78AED366-D239-4026-AC39-647F8A7AE6D6}" presName="Name9" presStyleLbl="parChTrans1D2" presStyleIdx="2" presStyleCnt="5"/>
      <dgm:spPr/>
    </dgm:pt>
    <dgm:pt modelId="{4805A239-A971-46DE-B241-6CFE5B9CA2F1}" type="pres">
      <dgm:prSet presAssocID="{78AED366-D239-4026-AC39-647F8A7AE6D6}" presName="connTx" presStyleLbl="parChTrans1D2" presStyleIdx="2" presStyleCnt="5"/>
      <dgm:spPr/>
    </dgm:pt>
    <dgm:pt modelId="{A4C9C3C5-5A24-4280-AB16-FFBAA299A602}" type="pres">
      <dgm:prSet presAssocID="{61B92C50-D665-49CA-8885-FB2171117AAA}" presName="node" presStyleLbl="node1" presStyleIdx="2" presStyleCnt="5" custScaleX="114069" custScaleY="107679" custRadScaleRad="98983" custRadScaleInc="-5632">
        <dgm:presLayoutVars>
          <dgm:bulletEnabled val="1"/>
        </dgm:presLayoutVars>
      </dgm:prSet>
      <dgm:spPr/>
    </dgm:pt>
    <dgm:pt modelId="{977A899D-F36A-4056-88A3-AF15FCAE8B9E}" type="pres">
      <dgm:prSet presAssocID="{7C08A3BD-B9B1-4D4B-ACAE-C1A8C2A4A48C}" presName="Name9" presStyleLbl="parChTrans1D2" presStyleIdx="3" presStyleCnt="5"/>
      <dgm:spPr/>
    </dgm:pt>
    <dgm:pt modelId="{42E1B011-CEDA-4FD4-BC96-0AC59E4090A6}" type="pres">
      <dgm:prSet presAssocID="{7C08A3BD-B9B1-4D4B-ACAE-C1A8C2A4A48C}" presName="connTx" presStyleLbl="parChTrans1D2" presStyleIdx="3" presStyleCnt="5"/>
      <dgm:spPr/>
    </dgm:pt>
    <dgm:pt modelId="{689E7D31-A428-471D-89CF-0251F809A868}" type="pres">
      <dgm:prSet presAssocID="{18197EC3-CE6D-461E-AC5F-1A32D414FC1F}" presName="node" presStyleLbl="node1" presStyleIdx="3" presStyleCnt="5" custScaleX="109077" custScaleY="119115" custRadScaleRad="92338" custRadScaleInc="7380">
        <dgm:presLayoutVars>
          <dgm:bulletEnabled val="1"/>
        </dgm:presLayoutVars>
      </dgm:prSet>
      <dgm:spPr/>
    </dgm:pt>
    <dgm:pt modelId="{3BE598CE-DEBF-4FDA-92D3-4FDAA888D2EA}" type="pres">
      <dgm:prSet presAssocID="{402B1103-5364-4C4F-BFCA-5831BD0AEAFA}" presName="Name9" presStyleLbl="parChTrans1D2" presStyleIdx="4" presStyleCnt="5"/>
      <dgm:spPr/>
    </dgm:pt>
    <dgm:pt modelId="{0D77AF64-8523-4222-8C61-AD13C2C8B4A5}" type="pres">
      <dgm:prSet presAssocID="{402B1103-5364-4C4F-BFCA-5831BD0AEAFA}" presName="connTx" presStyleLbl="parChTrans1D2" presStyleIdx="4" presStyleCnt="5"/>
      <dgm:spPr/>
    </dgm:pt>
    <dgm:pt modelId="{C1CFC359-A200-430E-B1DE-5DE401B3206E}" type="pres">
      <dgm:prSet presAssocID="{A77F432A-D617-4641-831F-B9AE62149752}" presName="node" presStyleLbl="node1" presStyleIdx="4" presStyleCnt="5" custScaleX="224038" custScaleY="209231" custRadScaleRad="166971" custRadScaleInc="4201">
        <dgm:presLayoutVars>
          <dgm:bulletEnabled val="1"/>
        </dgm:presLayoutVars>
      </dgm:prSet>
      <dgm:spPr/>
    </dgm:pt>
  </dgm:ptLst>
  <dgm:cxnLst>
    <dgm:cxn modelId="{6AF2DE08-3B72-48E2-8068-1E3B72313FD9}" type="presOf" srcId="{78AED366-D239-4026-AC39-647F8A7AE6D6}" destId="{4805A239-A971-46DE-B241-6CFE5B9CA2F1}" srcOrd="1" destOrd="0" presId="urn:microsoft.com/office/officeart/2005/8/layout/radial1"/>
    <dgm:cxn modelId="{71513E17-DD95-413D-9081-D25749C4FD4A}" srcId="{77605748-1408-4CDC-BCC2-932E7D0DD04E}" destId="{A77F432A-D617-4641-831F-B9AE62149752}" srcOrd="4" destOrd="0" parTransId="{402B1103-5364-4C4F-BFCA-5831BD0AEAFA}" sibTransId="{577B58BC-D871-4007-A26E-516774031889}"/>
    <dgm:cxn modelId="{B9BF3019-975E-41AE-964D-7C993E6BB306}" srcId="{77605748-1408-4CDC-BCC2-932E7D0DD04E}" destId="{AC72C166-A64E-4858-BC0D-0E3291B89C72}" srcOrd="1" destOrd="0" parTransId="{F54EEBD6-3FCC-4165-8E73-9CD66EB0EBA8}" sibTransId="{A94D89EE-BA03-457D-9229-EF21851E5DC3}"/>
    <dgm:cxn modelId="{2BAF7F1F-A331-4F79-8D69-A933B6DB4247}" type="presOf" srcId="{77605748-1408-4CDC-BCC2-932E7D0DD04E}" destId="{D6AA7C39-6B64-4493-9DDB-B3D84CCD9F89}" srcOrd="0" destOrd="0" presId="urn:microsoft.com/office/officeart/2005/8/layout/radial1"/>
    <dgm:cxn modelId="{1703ED25-DFBE-4465-9C67-B59FE0B8708B}" srcId="{77605748-1408-4CDC-BCC2-932E7D0DD04E}" destId="{18197EC3-CE6D-461E-AC5F-1A32D414FC1F}" srcOrd="3" destOrd="0" parTransId="{7C08A3BD-B9B1-4D4B-ACAE-C1A8C2A4A48C}" sibTransId="{2F69D729-397B-40C6-A99C-8A5CC6B4976E}"/>
    <dgm:cxn modelId="{5398A527-BDC8-499B-8592-C5F5E9D55122}" type="presOf" srcId="{61B92C50-D665-49CA-8885-FB2171117AAA}" destId="{A4C9C3C5-5A24-4280-AB16-FFBAA299A602}" srcOrd="0" destOrd="0" presId="urn:microsoft.com/office/officeart/2005/8/layout/radial1"/>
    <dgm:cxn modelId="{22051438-3992-4158-8AC4-B293F5310639}" type="presOf" srcId="{7C08A3BD-B9B1-4D4B-ACAE-C1A8C2A4A48C}" destId="{42E1B011-CEDA-4FD4-BC96-0AC59E4090A6}" srcOrd="1" destOrd="0" presId="urn:microsoft.com/office/officeart/2005/8/layout/radial1"/>
    <dgm:cxn modelId="{4E8F8762-CA43-4F2E-8A9A-A3659A7EF7F1}" type="presOf" srcId="{A77F432A-D617-4641-831F-B9AE62149752}" destId="{C1CFC359-A200-430E-B1DE-5DE401B3206E}" srcOrd="0" destOrd="0" presId="urn:microsoft.com/office/officeart/2005/8/layout/radial1"/>
    <dgm:cxn modelId="{8DDDD248-754E-4D03-89E3-4B5FAE243398}" srcId="{77605748-1408-4CDC-BCC2-932E7D0DD04E}" destId="{61B92C50-D665-49CA-8885-FB2171117AAA}" srcOrd="2" destOrd="0" parTransId="{78AED366-D239-4026-AC39-647F8A7AE6D6}" sibTransId="{8DC4C2D2-3309-42C3-A91C-553F49606959}"/>
    <dgm:cxn modelId="{A7E21B49-C655-4485-A066-47157DC0E62D}" type="presOf" srcId="{593F5D04-9500-4AB2-B210-7F654B9D6715}" destId="{BF3A642D-4C66-4CB7-BC6F-3EF1C63381C3}" srcOrd="0" destOrd="0" presId="urn:microsoft.com/office/officeart/2005/8/layout/radial1"/>
    <dgm:cxn modelId="{86FAA669-BF33-4DB9-A213-C00EE6A9FC48}" type="presOf" srcId="{78AED366-D239-4026-AC39-647F8A7AE6D6}" destId="{D37009C9-78DD-4B5E-A33E-E6EBD2AB415F}" srcOrd="0" destOrd="0" presId="urn:microsoft.com/office/officeart/2005/8/layout/radial1"/>
    <dgm:cxn modelId="{53248D4A-328C-484B-B7B7-2B922BEF8EC8}" type="presOf" srcId="{AC72C166-A64E-4858-BC0D-0E3291B89C72}" destId="{F772B6C5-761F-47C0-BFAE-980B6E6D86D5}" srcOrd="0" destOrd="0" presId="urn:microsoft.com/office/officeart/2005/8/layout/radial1"/>
    <dgm:cxn modelId="{C62A6C53-553C-44D9-A244-1FB67FECC6AE}" srcId="{593F5D04-9500-4AB2-B210-7F654B9D6715}" destId="{77605748-1408-4CDC-BCC2-932E7D0DD04E}" srcOrd="0" destOrd="0" parTransId="{AEC406A7-E4DD-4280-B8C8-2C7E0CE1A0B3}" sibTransId="{72A6E71C-BF27-478D-A208-DDDE44FC7756}"/>
    <dgm:cxn modelId="{5FFF9776-7124-4704-8B58-574EEDCC456D}" type="presOf" srcId="{402B1103-5364-4C4F-BFCA-5831BD0AEAFA}" destId="{3BE598CE-DEBF-4FDA-92D3-4FDAA888D2EA}" srcOrd="0" destOrd="0" presId="urn:microsoft.com/office/officeart/2005/8/layout/radial1"/>
    <dgm:cxn modelId="{B1C5AF83-C8D4-4B54-8F8E-54CEF3E63656}" type="presOf" srcId="{F54EEBD6-3FCC-4165-8E73-9CD66EB0EBA8}" destId="{E7F35EE4-0435-4EDC-8CE8-F8603892836C}" srcOrd="1" destOrd="0" presId="urn:microsoft.com/office/officeart/2005/8/layout/radial1"/>
    <dgm:cxn modelId="{99876B9B-1AE4-418A-BBEA-A051CCBE1B71}" type="presOf" srcId="{7C08A3BD-B9B1-4D4B-ACAE-C1A8C2A4A48C}" destId="{977A899D-F36A-4056-88A3-AF15FCAE8B9E}" srcOrd="0" destOrd="0" presId="urn:microsoft.com/office/officeart/2005/8/layout/radial1"/>
    <dgm:cxn modelId="{ED300EBE-7226-4B28-AAC4-9FB4DD992001}" type="presOf" srcId="{18197EC3-CE6D-461E-AC5F-1A32D414FC1F}" destId="{689E7D31-A428-471D-89CF-0251F809A868}" srcOrd="0" destOrd="0" presId="urn:microsoft.com/office/officeart/2005/8/layout/radial1"/>
    <dgm:cxn modelId="{9C747BC3-7DAE-4123-B56F-F863CD4C299A}" srcId="{77605748-1408-4CDC-BCC2-932E7D0DD04E}" destId="{00A06871-2709-4926-BEE1-1CCAF3074851}" srcOrd="0" destOrd="0" parTransId="{DE0C1CA6-14BA-4D85-AAF8-4876376DCFD6}" sibTransId="{1C270F0D-A377-47F9-B1C3-72A2E7751DAF}"/>
    <dgm:cxn modelId="{DC0FE8EC-BDA7-4FD8-973A-A7F6184AB45E}" type="presOf" srcId="{402B1103-5364-4C4F-BFCA-5831BD0AEAFA}" destId="{0D77AF64-8523-4222-8C61-AD13C2C8B4A5}" srcOrd="1" destOrd="0" presId="urn:microsoft.com/office/officeart/2005/8/layout/radial1"/>
    <dgm:cxn modelId="{7198EBF1-C71C-448B-ABAE-DE205EFF4F92}" type="presOf" srcId="{DE0C1CA6-14BA-4D85-AAF8-4876376DCFD6}" destId="{F9886E64-A892-4742-B390-4C276A74627B}" srcOrd="0" destOrd="0" presId="urn:microsoft.com/office/officeart/2005/8/layout/radial1"/>
    <dgm:cxn modelId="{F8A909FA-BDEB-4394-AE8E-C4AE119C4B2A}" type="presOf" srcId="{00A06871-2709-4926-BEE1-1CCAF3074851}" destId="{E37958B4-D143-4BB7-8A47-F6644EC0CB89}" srcOrd="0" destOrd="0" presId="urn:microsoft.com/office/officeart/2005/8/layout/radial1"/>
    <dgm:cxn modelId="{573895FB-AEA2-4A45-A881-9FD6A5D3EDCA}" type="presOf" srcId="{DE0C1CA6-14BA-4D85-AAF8-4876376DCFD6}" destId="{83A4BB80-0362-4F95-B549-534F21091266}" srcOrd="1" destOrd="0" presId="urn:microsoft.com/office/officeart/2005/8/layout/radial1"/>
    <dgm:cxn modelId="{F6FDFFFC-26F9-42E2-8528-72802756BBCE}" type="presOf" srcId="{F54EEBD6-3FCC-4165-8E73-9CD66EB0EBA8}" destId="{5C0C79A9-64AE-4D2F-A2F9-431F832A5F7D}" srcOrd="0" destOrd="0" presId="urn:microsoft.com/office/officeart/2005/8/layout/radial1"/>
    <dgm:cxn modelId="{1AF08426-DE52-4F46-8E35-746685B4611B}" type="presParOf" srcId="{BF3A642D-4C66-4CB7-BC6F-3EF1C63381C3}" destId="{D6AA7C39-6B64-4493-9DDB-B3D84CCD9F89}" srcOrd="0" destOrd="0" presId="urn:microsoft.com/office/officeart/2005/8/layout/radial1"/>
    <dgm:cxn modelId="{92CF7D86-A2EA-4D85-B56A-8E5803855B0F}" type="presParOf" srcId="{BF3A642D-4C66-4CB7-BC6F-3EF1C63381C3}" destId="{F9886E64-A892-4742-B390-4C276A74627B}" srcOrd="1" destOrd="0" presId="urn:microsoft.com/office/officeart/2005/8/layout/radial1"/>
    <dgm:cxn modelId="{A77C509F-E8EB-4A61-AF24-77553A074D8F}" type="presParOf" srcId="{F9886E64-A892-4742-B390-4C276A74627B}" destId="{83A4BB80-0362-4F95-B549-534F21091266}" srcOrd="0" destOrd="0" presId="urn:microsoft.com/office/officeart/2005/8/layout/radial1"/>
    <dgm:cxn modelId="{1F115A9A-1470-4258-8114-54854DBA1358}" type="presParOf" srcId="{BF3A642D-4C66-4CB7-BC6F-3EF1C63381C3}" destId="{E37958B4-D143-4BB7-8A47-F6644EC0CB89}" srcOrd="2" destOrd="0" presId="urn:microsoft.com/office/officeart/2005/8/layout/radial1"/>
    <dgm:cxn modelId="{726CE27E-D7B3-4BB5-8C23-8C8BF6D7CC97}" type="presParOf" srcId="{BF3A642D-4C66-4CB7-BC6F-3EF1C63381C3}" destId="{5C0C79A9-64AE-4D2F-A2F9-431F832A5F7D}" srcOrd="3" destOrd="0" presId="urn:microsoft.com/office/officeart/2005/8/layout/radial1"/>
    <dgm:cxn modelId="{588E01A3-7A75-4B2C-B9A1-E49D15364E9F}" type="presParOf" srcId="{5C0C79A9-64AE-4D2F-A2F9-431F832A5F7D}" destId="{E7F35EE4-0435-4EDC-8CE8-F8603892836C}" srcOrd="0" destOrd="0" presId="urn:microsoft.com/office/officeart/2005/8/layout/radial1"/>
    <dgm:cxn modelId="{90C290A5-1CAD-4EB6-A40D-62D024B9FFE8}" type="presParOf" srcId="{BF3A642D-4C66-4CB7-BC6F-3EF1C63381C3}" destId="{F772B6C5-761F-47C0-BFAE-980B6E6D86D5}" srcOrd="4" destOrd="0" presId="urn:microsoft.com/office/officeart/2005/8/layout/radial1"/>
    <dgm:cxn modelId="{B8A1AE71-E239-4114-99F4-C712FFD61A1D}" type="presParOf" srcId="{BF3A642D-4C66-4CB7-BC6F-3EF1C63381C3}" destId="{D37009C9-78DD-4B5E-A33E-E6EBD2AB415F}" srcOrd="5" destOrd="0" presId="urn:microsoft.com/office/officeart/2005/8/layout/radial1"/>
    <dgm:cxn modelId="{170BBC2A-800B-49FE-A71D-EFD5704A7CC0}" type="presParOf" srcId="{D37009C9-78DD-4B5E-A33E-E6EBD2AB415F}" destId="{4805A239-A971-46DE-B241-6CFE5B9CA2F1}" srcOrd="0" destOrd="0" presId="urn:microsoft.com/office/officeart/2005/8/layout/radial1"/>
    <dgm:cxn modelId="{EFDFB361-BE7E-43B3-A753-3ABC8D18B28E}" type="presParOf" srcId="{BF3A642D-4C66-4CB7-BC6F-3EF1C63381C3}" destId="{A4C9C3C5-5A24-4280-AB16-FFBAA299A602}" srcOrd="6" destOrd="0" presId="urn:microsoft.com/office/officeart/2005/8/layout/radial1"/>
    <dgm:cxn modelId="{5B14B503-7E6D-4DC3-8584-4DEA32B3F868}" type="presParOf" srcId="{BF3A642D-4C66-4CB7-BC6F-3EF1C63381C3}" destId="{977A899D-F36A-4056-88A3-AF15FCAE8B9E}" srcOrd="7" destOrd="0" presId="urn:microsoft.com/office/officeart/2005/8/layout/radial1"/>
    <dgm:cxn modelId="{5B45C4F5-9D86-4719-B987-3B7D64CD4DE1}" type="presParOf" srcId="{977A899D-F36A-4056-88A3-AF15FCAE8B9E}" destId="{42E1B011-CEDA-4FD4-BC96-0AC59E4090A6}" srcOrd="0" destOrd="0" presId="urn:microsoft.com/office/officeart/2005/8/layout/radial1"/>
    <dgm:cxn modelId="{7CA87732-B66A-42F0-AF9F-EC0E41F398DC}" type="presParOf" srcId="{BF3A642D-4C66-4CB7-BC6F-3EF1C63381C3}" destId="{689E7D31-A428-471D-89CF-0251F809A868}" srcOrd="8" destOrd="0" presId="urn:microsoft.com/office/officeart/2005/8/layout/radial1"/>
    <dgm:cxn modelId="{DE339FDA-3FA4-4173-A352-775DEE10DC6C}" type="presParOf" srcId="{BF3A642D-4C66-4CB7-BC6F-3EF1C63381C3}" destId="{3BE598CE-DEBF-4FDA-92D3-4FDAA888D2EA}" srcOrd="9" destOrd="0" presId="urn:microsoft.com/office/officeart/2005/8/layout/radial1"/>
    <dgm:cxn modelId="{61A6A3E8-ABCD-4B35-A0BD-52C707BC0C83}" type="presParOf" srcId="{3BE598CE-DEBF-4FDA-92D3-4FDAA888D2EA}" destId="{0D77AF64-8523-4222-8C61-AD13C2C8B4A5}" srcOrd="0" destOrd="0" presId="urn:microsoft.com/office/officeart/2005/8/layout/radial1"/>
    <dgm:cxn modelId="{CED5D82E-E3D0-44CB-9530-3D9F192FD92F}" type="presParOf" srcId="{BF3A642D-4C66-4CB7-BC6F-3EF1C63381C3}" destId="{C1CFC359-A200-430E-B1DE-5DE401B3206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0144D-D345-4996-A6A1-D9C47AE34789}">
      <dsp:nvSpPr>
        <dsp:cNvPr id="0" name=""/>
        <dsp:cNvSpPr/>
      </dsp:nvSpPr>
      <dsp:spPr>
        <a:xfrm>
          <a:off x="27038" y="0"/>
          <a:ext cx="5310211" cy="2824083"/>
        </a:xfrm>
        <a:prstGeom prst="rect">
          <a:avLst/>
        </a:prstGeom>
        <a:blipFill>
          <a:blip xmlns:r="http://schemas.openxmlformats.org/officeDocument/2006/relationships" r:embed="rId1"/>
          <a:srcRect/>
          <a:stretch>
            <a:fillRect l="-24000" r="-2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AB5EC4-FB2A-4A4A-9AD2-B4ADD0B78149}">
      <dsp:nvSpPr>
        <dsp:cNvPr id="0" name=""/>
        <dsp:cNvSpPr/>
      </dsp:nvSpPr>
      <dsp:spPr>
        <a:xfrm>
          <a:off x="1665648" y="350398"/>
          <a:ext cx="1990125" cy="29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Engineering</a:t>
          </a:r>
        </a:p>
      </dsp:txBody>
      <dsp:txXfrm>
        <a:off x="1665648" y="350398"/>
        <a:ext cx="1990125" cy="290360"/>
      </dsp:txXfrm>
    </dsp:sp>
    <dsp:sp modelId="{325729CE-9BCB-4120-A3FE-5602442FBF39}">
      <dsp:nvSpPr>
        <dsp:cNvPr id="0" name=""/>
        <dsp:cNvSpPr/>
      </dsp:nvSpPr>
      <dsp:spPr>
        <a:xfrm>
          <a:off x="5643321" y="38908"/>
          <a:ext cx="5080670" cy="2757696"/>
        </a:xfrm>
        <a:prstGeom prst="rect">
          <a:avLst/>
        </a:prstGeom>
        <a:blipFill>
          <a:blip xmlns:r="http://schemas.openxmlformats.org/officeDocument/2006/relationships" r:embed="rId2"/>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3C760-3614-4EFA-9EEE-51CDA7F3E80B}">
      <dsp:nvSpPr>
        <dsp:cNvPr id="0" name=""/>
        <dsp:cNvSpPr/>
      </dsp:nvSpPr>
      <dsp:spPr>
        <a:xfrm>
          <a:off x="7217789" y="350398"/>
          <a:ext cx="1990125" cy="29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Defence</a:t>
          </a:r>
        </a:p>
      </dsp:txBody>
      <dsp:txXfrm>
        <a:off x="7217789" y="350398"/>
        <a:ext cx="1990125" cy="290360"/>
      </dsp:txXfrm>
    </dsp:sp>
    <dsp:sp modelId="{59DD6CF3-374D-462E-A554-4A7CD07A98A9}">
      <dsp:nvSpPr>
        <dsp:cNvPr id="0" name=""/>
        <dsp:cNvSpPr/>
      </dsp:nvSpPr>
      <dsp:spPr>
        <a:xfrm>
          <a:off x="2860683" y="3053764"/>
          <a:ext cx="5428405" cy="2802381"/>
        </a:xfrm>
        <a:prstGeom prst="rect">
          <a:avLst/>
        </a:prstGeom>
        <a:blipFill>
          <a:blip xmlns:r="http://schemas.openxmlformats.org/officeDocument/2006/relationships" r:embed="rId3"/>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BCBCE8-EF5D-4A9E-9848-DF8F73ABEDF0}">
      <dsp:nvSpPr>
        <dsp:cNvPr id="0" name=""/>
        <dsp:cNvSpPr/>
      </dsp:nvSpPr>
      <dsp:spPr>
        <a:xfrm>
          <a:off x="4384333" y="3215504"/>
          <a:ext cx="1990125" cy="29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Space support </a:t>
          </a:r>
        </a:p>
      </dsp:txBody>
      <dsp:txXfrm>
        <a:off x="4384333" y="3215504"/>
        <a:ext cx="1990125" cy="290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BCA87-B806-4B74-8943-F67E903AAB19}">
      <dsp:nvSpPr>
        <dsp:cNvPr id="0" name=""/>
        <dsp:cNvSpPr/>
      </dsp:nvSpPr>
      <dsp:spPr>
        <a:xfrm rot="16200000">
          <a:off x="1316476" y="-1316476"/>
          <a:ext cx="3428999" cy="606195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Font typeface="+mj-lt"/>
            <a:buNone/>
          </a:pPr>
          <a:endParaRPr lang="en-US" sz="2400" b="0" i="0" kern="1200" dirty="0">
            <a:solidFill>
              <a:schemeClr val="tx1"/>
            </a:solidFill>
          </a:endParaRPr>
        </a:p>
        <a:p>
          <a:pPr marL="0" lvl="0" indent="0" algn="ctr" defTabSz="1066800">
            <a:lnSpc>
              <a:spcPct val="90000"/>
            </a:lnSpc>
            <a:spcBef>
              <a:spcPct val="0"/>
            </a:spcBef>
            <a:spcAft>
              <a:spcPct val="35000"/>
            </a:spcAft>
            <a:buFont typeface="+mj-lt"/>
            <a:buNone/>
          </a:pPr>
          <a:r>
            <a:rPr lang="en-US" sz="2400" b="0" i="0" kern="1200" dirty="0">
              <a:solidFill>
                <a:schemeClr val="tx1"/>
              </a:solidFill>
            </a:rPr>
            <a:t>Product:</a:t>
          </a:r>
          <a:r>
            <a:rPr lang="en-US" sz="2400" b="0" i="0" kern="1200" dirty="0">
              <a:solidFill>
                <a:srgbClr val="FF0000"/>
              </a:solidFill>
            </a:rPr>
            <a:t> </a:t>
          </a:r>
          <a:r>
            <a:rPr lang="en-US" sz="1800" b="0" i="0" kern="1200" dirty="0" err="1"/>
            <a:t>L&amp;T</a:t>
          </a:r>
          <a:r>
            <a:rPr lang="en-US" sz="1800" b="0" i="0" kern="1200" dirty="0"/>
            <a:t> provides a wide range of products and services across various industries, including engineering, construction, manufacturing, information technology, and financial services. Its products include heavy machinery, electrical and electronic equipment, defense equipment, and various infrastructure and construction projects. </a:t>
          </a:r>
          <a:r>
            <a:rPr lang="en-US" sz="1800" b="0" i="0" kern="1200" dirty="0" err="1"/>
            <a:t>L&amp;T</a:t>
          </a:r>
          <a:r>
            <a:rPr lang="en-US" sz="1800" b="0" i="0" kern="1200" dirty="0"/>
            <a:t> also offers services such as IT solutions and financial services.</a:t>
          </a:r>
          <a:endParaRPr lang="en-IN" sz="1800" kern="1200" dirty="0"/>
        </a:p>
      </dsp:txBody>
      <dsp:txXfrm rot="5400000">
        <a:off x="0" y="0"/>
        <a:ext cx="6061952" cy="2571749"/>
      </dsp:txXfrm>
    </dsp:sp>
    <dsp:sp modelId="{1D7B861B-F4F0-4FE6-BDC3-087426F50E69}">
      <dsp:nvSpPr>
        <dsp:cNvPr id="0" name=""/>
        <dsp:cNvSpPr/>
      </dsp:nvSpPr>
      <dsp:spPr>
        <a:xfrm>
          <a:off x="6061952" y="25991"/>
          <a:ext cx="6061952" cy="3428999"/>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Font typeface="+mj-lt"/>
            <a:buNone/>
          </a:pPr>
          <a:r>
            <a:rPr lang="en-US" sz="2400" b="0" i="0" kern="1200" dirty="0">
              <a:solidFill>
                <a:schemeClr val="tx1"/>
              </a:solidFill>
            </a:rPr>
            <a:t>Price: </a:t>
          </a:r>
          <a:r>
            <a:rPr lang="en-US" sz="1800" b="0" i="0" kern="1200" dirty="0" err="1"/>
            <a:t>L&amp;T</a:t>
          </a:r>
          <a:r>
            <a:rPr lang="en-US" sz="1800" b="0" i="0" kern="1200" dirty="0"/>
            <a:t> follows a competitive pricing strategy in the market. It considers the pricing strategies of its competitors, the cost of production, and the value that its products and services offer to the customers while setting the prices.</a:t>
          </a:r>
          <a:endParaRPr lang="en-IN" sz="1800" kern="1200" dirty="0"/>
        </a:p>
      </dsp:txBody>
      <dsp:txXfrm>
        <a:off x="6061952" y="25991"/>
        <a:ext cx="6061952" cy="2571749"/>
      </dsp:txXfrm>
    </dsp:sp>
    <dsp:sp modelId="{F371CEA4-E3D6-45A2-987A-FDACEC9799EF}">
      <dsp:nvSpPr>
        <dsp:cNvPr id="0" name=""/>
        <dsp:cNvSpPr/>
      </dsp:nvSpPr>
      <dsp:spPr>
        <a:xfrm rot="10800000">
          <a:off x="0" y="3428999"/>
          <a:ext cx="6061952" cy="3428999"/>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Font typeface="+mj-lt"/>
            <a:buNone/>
          </a:pPr>
          <a:r>
            <a:rPr lang="en-US" sz="2400" b="0" i="0" kern="1200" dirty="0">
              <a:solidFill>
                <a:schemeClr val="tx1"/>
              </a:solidFill>
            </a:rPr>
            <a:t>Place: </a:t>
          </a:r>
          <a:r>
            <a:rPr lang="en-US" sz="1800" b="0" i="0" kern="1200" dirty="0" err="1"/>
            <a:t>L&amp;T</a:t>
          </a:r>
          <a:r>
            <a:rPr lang="en-US" sz="1800" b="0" i="0" kern="1200" dirty="0"/>
            <a:t> operates globally and has a strong presence in India. Its products and services are available through various channels such as direct sales, distribution networks, and online channels.</a:t>
          </a:r>
          <a:endParaRPr lang="en-IN" sz="1800" kern="1200" dirty="0"/>
        </a:p>
      </dsp:txBody>
      <dsp:txXfrm rot="10800000">
        <a:off x="0" y="4286249"/>
        <a:ext cx="6061952" cy="2571749"/>
      </dsp:txXfrm>
    </dsp:sp>
    <dsp:sp modelId="{6CC4E882-7020-44C5-918A-74E7EEEFB9E3}">
      <dsp:nvSpPr>
        <dsp:cNvPr id="0" name=""/>
        <dsp:cNvSpPr/>
      </dsp:nvSpPr>
      <dsp:spPr>
        <a:xfrm rot="5400000">
          <a:off x="7378429" y="2112523"/>
          <a:ext cx="3428999" cy="606195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Font typeface="+mj-lt"/>
            <a:buNone/>
          </a:pPr>
          <a:r>
            <a:rPr lang="en-US" sz="2400" b="0" i="0" kern="1200" dirty="0">
              <a:solidFill>
                <a:schemeClr val="tx1"/>
              </a:solidFill>
            </a:rPr>
            <a:t>Promotion: </a:t>
          </a:r>
          <a:r>
            <a:rPr lang="en-US" sz="1800" b="0" i="0" kern="1200" dirty="0" err="1"/>
            <a:t>L&amp;T</a:t>
          </a:r>
          <a:r>
            <a:rPr lang="en-US" sz="1800" b="0" i="0" kern="1200" dirty="0"/>
            <a:t> uses various promotional methods such as advertising, sales promotion, public relations, and personal selling to reach out to its customers. It also participates in various trade shows and exhibitions to showcase its products and services.</a:t>
          </a:r>
          <a:endParaRPr lang="en-IN" sz="1800" kern="1200" dirty="0"/>
        </a:p>
      </dsp:txBody>
      <dsp:txXfrm rot="-5400000">
        <a:off x="6061952" y="4286248"/>
        <a:ext cx="6061952" cy="2571749"/>
      </dsp:txXfrm>
    </dsp:sp>
    <dsp:sp modelId="{C4FE6EE5-035F-41B9-BA8A-D41AEB7AED3C}">
      <dsp:nvSpPr>
        <dsp:cNvPr id="0" name=""/>
        <dsp:cNvSpPr/>
      </dsp:nvSpPr>
      <dsp:spPr>
        <a:xfrm>
          <a:off x="4209322" y="2863163"/>
          <a:ext cx="3637171" cy="1714499"/>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rgbClr val="FF0000"/>
              </a:solidFill>
            </a:rPr>
            <a:t>MARKETING MIX OF</a:t>
          </a:r>
        </a:p>
        <a:p>
          <a:pPr marL="0" lvl="0" indent="0" algn="ctr" defTabSz="1289050">
            <a:lnSpc>
              <a:spcPct val="90000"/>
            </a:lnSpc>
            <a:spcBef>
              <a:spcPct val="0"/>
            </a:spcBef>
            <a:spcAft>
              <a:spcPct val="35000"/>
            </a:spcAft>
            <a:buNone/>
          </a:pPr>
          <a:r>
            <a:rPr lang="en-IN" sz="2900" kern="1200" dirty="0">
              <a:solidFill>
                <a:srgbClr val="FF0000"/>
              </a:solidFill>
            </a:rPr>
            <a:t> L &amp; T</a:t>
          </a:r>
        </a:p>
      </dsp:txBody>
      <dsp:txXfrm>
        <a:off x="4293017" y="2946858"/>
        <a:ext cx="3469781" cy="1547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A7C39-6B64-4493-9DDB-B3D84CCD9F89}">
      <dsp:nvSpPr>
        <dsp:cNvPr id="0" name=""/>
        <dsp:cNvSpPr/>
      </dsp:nvSpPr>
      <dsp:spPr>
        <a:xfrm>
          <a:off x="5233481" y="2745691"/>
          <a:ext cx="2721473" cy="20419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highlight>
                <a:srgbClr val="000000"/>
              </a:highlight>
            </a:rPr>
            <a:t>INTERPRETATION</a:t>
          </a:r>
        </a:p>
      </dsp:txBody>
      <dsp:txXfrm>
        <a:off x="5632031" y="3044723"/>
        <a:ext cx="1924373" cy="1443857"/>
      </dsp:txXfrm>
    </dsp:sp>
    <dsp:sp modelId="{F9886E64-A892-4742-B390-4C276A74627B}">
      <dsp:nvSpPr>
        <dsp:cNvPr id="0" name=""/>
        <dsp:cNvSpPr/>
      </dsp:nvSpPr>
      <dsp:spPr>
        <a:xfrm rot="15976266">
          <a:off x="6372712" y="2586567"/>
          <a:ext cx="291154" cy="30146"/>
        </a:xfrm>
        <a:custGeom>
          <a:avLst/>
          <a:gdLst/>
          <a:ahLst/>
          <a:cxnLst/>
          <a:rect l="0" t="0" r="0" b="0"/>
          <a:pathLst>
            <a:path>
              <a:moveTo>
                <a:pt x="0" y="15073"/>
              </a:moveTo>
              <a:lnTo>
                <a:pt x="291154" y="1507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6511010" y="2594361"/>
        <a:ext cx="14557" cy="14557"/>
      </dsp:txXfrm>
    </dsp:sp>
    <dsp:sp modelId="{E37958B4-D143-4BB7-8A47-F6644EC0CB89}">
      <dsp:nvSpPr>
        <dsp:cNvPr id="0" name=""/>
        <dsp:cNvSpPr/>
      </dsp:nvSpPr>
      <dsp:spPr>
        <a:xfrm>
          <a:off x="4753313" y="-6"/>
          <a:ext cx="3351018" cy="245777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The company's IT division, </a:t>
          </a:r>
          <a:r>
            <a:rPr lang="en-US" sz="1400" b="0" i="0" kern="1200" dirty="0" err="1"/>
            <a:t>L&amp;T</a:t>
          </a:r>
          <a:r>
            <a:rPr lang="en-US" sz="1400" b="0" i="0" kern="1200" dirty="0"/>
            <a:t> Infotech, has a strong presence in the IT services industry, providing application development and maintenance, testing and quality assurance, and infrastructure management services.</a:t>
          </a:r>
          <a:endParaRPr lang="en-IN" sz="1400" kern="1200" dirty="0"/>
        </a:p>
      </dsp:txBody>
      <dsp:txXfrm>
        <a:off x="5244058" y="359927"/>
        <a:ext cx="2369528" cy="1737913"/>
      </dsp:txXfrm>
    </dsp:sp>
    <dsp:sp modelId="{5C0C79A9-64AE-4D2F-A2F9-431F832A5F7D}">
      <dsp:nvSpPr>
        <dsp:cNvPr id="0" name=""/>
        <dsp:cNvSpPr/>
      </dsp:nvSpPr>
      <dsp:spPr>
        <a:xfrm rot="21046585">
          <a:off x="7922404" y="3513814"/>
          <a:ext cx="271996" cy="30146"/>
        </a:xfrm>
        <a:custGeom>
          <a:avLst/>
          <a:gdLst/>
          <a:ahLst/>
          <a:cxnLst/>
          <a:rect l="0" t="0" r="0" b="0"/>
          <a:pathLst>
            <a:path>
              <a:moveTo>
                <a:pt x="0" y="15073"/>
              </a:moveTo>
              <a:lnTo>
                <a:pt x="271996" y="1507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051602" y="3522087"/>
        <a:ext cx="13599" cy="13599"/>
      </dsp:txXfrm>
    </dsp:sp>
    <dsp:sp modelId="{F772B6C5-761F-47C0-BFAE-980B6E6D86D5}">
      <dsp:nvSpPr>
        <dsp:cNvPr id="0" name=""/>
        <dsp:cNvSpPr/>
      </dsp:nvSpPr>
      <dsp:spPr>
        <a:xfrm>
          <a:off x="8168336" y="1651815"/>
          <a:ext cx="3360125" cy="31727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Overall, </a:t>
          </a:r>
          <a:r>
            <a:rPr lang="en-US" sz="1400" b="0" i="0" kern="1200" dirty="0" err="1"/>
            <a:t>L&amp;T's</a:t>
          </a:r>
          <a:r>
            <a:rPr lang="en-US" sz="1400" b="0" i="0" kern="1200" dirty="0"/>
            <a:t> diverse product range, strong focus on innovation and quality, and complex organizational structure make it a significant player in various markets in India and around the world.</a:t>
          </a:r>
          <a:endParaRPr lang="en-US" sz="1400" kern="1200" dirty="0"/>
        </a:p>
      </dsp:txBody>
      <dsp:txXfrm>
        <a:off x="8660415" y="2116461"/>
        <a:ext cx="2375967" cy="2243507"/>
      </dsp:txXfrm>
    </dsp:sp>
    <dsp:sp modelId="{D37009C9-78DD-4B5E-A33E-E6EBD2AB415F}">
      <dsp:nvSpPr>
        <dsp:cNvPr id="0" name=""/>
        <dsp:cNvSpPr/>
      </dsp:nvSpPr>
      <dsp:spPr>
        <a:xfrm rot="3266308">
          <a:off x="7190869" y="4741793"/>
          <a:ext cx="222534" cy="30146"/>
        </a:xfrm>
        <a:custGeom>
          <a:avLst/>
          <a:gdLst/>
          <a:ahLst/>
          <a:cxnLst/>
          <a:rect l="0" t="0" r="0" b="0"/>
          <a:pathLst>
            <a:path>
              <a:moveTo>
                <a:pt x="0" y="15073"/>
              </a:moveTo>
              <a:lnTo>
                <a:pt x="222534" y="1507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296573" y="4751303"/>
        <a:ext cx="11126" cy="11126"/>
      </dsp:txXfrm>
    </dsp:sp>
    <dsp:sp modelId="{A4C9C3C5-5A24-4280-AB16-FFBAA299A602}">
      <dsp:nvSpPr>
        <dsp:cNvPr id="0" name=""/>
        <dsp:cNvSpPr/>
      </dsp:nvSpPr>
      <dsp:spPr>
        <a:xfrm>
          <a:off x="6853720" y="4659281"/>
          <a:ext cx="2329199" cy="2198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err="1"/>
            <a:t>L&amp;T's</a:t>
          </a:r>
          <a:r>
            <a:rPr lang="en-US" sz="1200" b="0" i="0" kern="1200" dirty="0"/>
            <a:t> financial services division provides a range of financial products and services, including personal and business loans, wealth management services, and insurance.</a:t>
          </a:r>
          <a:endParaRPr lang="en-US" sz="1200" kern="1200" dirty="0"/>
        </a:p>
      </dsp:txBody>
      <dsp:txXfrm>
        <a:off x="7194823" y="4981276"/>
        <a:ext cx="1646993" cy="1554731"/>
      </dsp:txXfrm>
    </dsp:sp>
    <dsp:sp modelId="{977A899D-F36A-4056-88A3-AF15FCAE8B9E}">
      <dsp:nvSpPr>
        <dsp:cNvPr id="0" name=""/>
        <dsp:cNvSpPr/>
      </dsp:nvSpPr>
      <dsp:spPr>
        <a:xfrm rot="7993264">
          <a:off x="5632961" y="4662589"/>
          <a:ext cx="210260" cy="30146"/>
        </a:xfrm>
        <a:custGeom>
          <a:avLst/>
          <a:gdLst/>
          <a:ahLst/>
          <a:cxnLst/>
          <a:rect l="0" t="0" r="0" b="0"/>
          <a:pathLst>
            <a:path>
              <a:moveTo>
                <a:pt x="0" y="15073"/>
              </a:moveTo>
              <a:lnTo>
                <a:pt x="210260" y="1507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5732834" y="4672406"/>
        <a:ext cx="10513" cy="10513"/>
      </dsp:txXfrm>
    </dsp:sp>
    <dsp:sp modelId="{689E7D31-A428-471D-89CF-0251F809A868}">
      <dsp:nvSpPr>
        <dsp:cNvPr id="0" name=""/>
        <dsp:cNvSpPr/>
      </dsp:nvSpPr>
      <dsp:spPr>
        <a:xfrm>
          <a:off x="3754875" y="4386874"/>
          <a:ext cx="2227267" cy="243223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t>The company's IT division, </a:t>
          </a:r>
          <a:r>
            <a:rPr lang="en-US" sz="1200" b="0" i="0" kern="1200" dirty="0" err="1"/>
            <a:t>L&amp;T</a:t>
          </a:r>
          <a:r>
            <a:rPr lang="en-US" sz="1200" b="0" i="0" kern="1200" dirty="0"/>
            <a:t> Infotech, has a strong presence in the IT services industry, providing application development and maintenance, testing and quality assurance, and infrastructure management services.</a:t>
          </a:r>
          <a:endParaRPr lang="en-IN" sz="1200" kern="1200" dirty="0"/>
        </a:p>
      </dsp:txBody>
      <dsp:txXfrm>
        <a:off x="4081051" y="4743067"/>
        <a:ext cx="1574915" cy="1719849"/>
      </dsp:txXfrm>
    </dsp:sp>
    <dsp:sp modelId="{3BE598CE-DEBF-4FDA-92D3-4FDAA888D2EA}">
      <dsp:nvSpPr>
        <dsp:cNvPr id="0" name=""/>
        <dsp:cNvSpPr/>
      </dsp:nvSpPr>
      <dsp:spPr>
        <a:xfrm rot="11993405">
          <a:off x="4390141" y="3136578"/>
          <a:ext cx="1008476" cy="30146"/>
        </a:xfrm>
        <a:custGeom>
          <a:avLst/>
          <a:gdLst/>
          <a:ahLst/>
          <a:cxnLst/>
          <a:rect l="0" t="0" r="0" b="0"/>
          <a:pathLst>
            <a:path>
              <a:moveTo>
                <a:pt x="0" y="15073"/>
              </a:moveTo>
              <a:lnTo>
                <a:pt x="1008476" y="1507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4869168" y="3126440"/>
        <a:ext cx="50423" cy="50423"/>
      </dsp:txXfrm>
    </dsp:sp>
    <dsp:sp modelId="{C1CFC359-A200-430E-B1DE-5DE401B3206E}">
      <dsp:nvSpPr>
        <dsp:cNvPr id="0" name=""/>
        <dsp:cNvSpPr/>
      </dsp:nvSpPr>
      <dsp:spPr>
        <a:xfrm>
          <a:off x="0" y="72260"/>
          <a:ext cx="4574680" cy="427233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err="1"/>
            <a:t>L&amp;T's</a:t>
          </a:r>
          <a:r>
            <a:rPr lang="en-US" sz="1600" b="0" i="0" kern="1200" dirty="0"/>
            <a:t> focus on innovation, quality, and customer-centricity has enabled it to maintain its position as a leading player in various markets. Its strong presence in the construction and engineering sector, as well as its diverse manufacturing capabilities, make it a key player in India's infrastructure development.</a:t>
          </a:r>
          <a:endParaRPr lang="en-IN" sz="1600" kern="1200" dirty="0"/>
        </a:p>
      </dsp:txBody>
      <dsp:txXfrm>
        <a:off x="669946" y="697929"/>
        <a:ext cx="3234788" cy="3020995"/>
      </dsp:txXfrm>
    </dsp:sp>
  </dsp:spTree>
</dsp:drawing>
</file>

<file path=ppt/diagrams/layout1.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F738BD-63BC-4186-AC55-0D933C495342}" type="datetimeFigureOut">
              <a:rPr lang="en-IN" smtClean="0"/>
              <a:t>05-09-2023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D7FAAB5-6D44-4F6E-91C2-340C1E3BCEB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11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738BD-63BC-4186-AC55-0D933C495342}"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AAB5-6D44-4F6E-91C2-340C1E3BCEB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7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738BD-63BC-4186-AC55-0D933C495342}"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AAB5-6D44-4F6E-91C2-340C1E3BCEB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37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738BD-63BC-4186-AC55-0D933C495342}"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AAB5-6D44-4F6E-91C2-340C1E3BCEB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71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F738BD-63BC-4186-AC55-0D933C495342}"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AAB5-6D44-4F6E-91C2-340C1E3BCEB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574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F738BD-63BC-4186-AC55-0D933C495342}"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7FAAB5-6D44-4F6E-91C2-340C1E3BCEB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99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F738BD-63BC-4186-AC55-0D933C495342}" type="datetimeFigureOut">
              <a:rPr lang="en-IN" smtClean="0"/>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7FAAB5-6D44-4F6E-91C2-340C1E3BCEB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51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F738BD-63BC-4186-AC55-0D933C495342}" type="datetimeFigureOut">
              <a:rPr lang="en-IN" smtClean="0"/>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7FAAB5-6D44-4F6E-91C2-340C1E3BCEB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16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738BD-63BC-4186-AC55-0D933C495342}" type="datetimeFigureOut">
              <a:rPr lang="en-IN" smtClean="0"/>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7FAAB5-6D44-4F6E-91C2-340C1E3BCEBC}" type="slidenum">
              <a:rPr lang="en-IN" smtClean="0"/>
              <a:t>‹#›</a:t>
            </a:fld>
            <a:endParaRPr lang="en-IN"/>
          </a:p>
        </p:txBody>
      </p:sp>
    </p:spTree>
    <p:extLst>
      <p:ext uri="{BB962C8B-B14F-4D97-AF65-F5344CB8AC3E}">
        <p14:creationId xmlns:p14="http://schemas.microsoft.com/office/powerpoint/2010/main" val="180382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738BD-63BC-4186-AC55-0D933C495342}"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7FAAB5-6D44-4F6E-91C2-340C1E3BCEB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12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F738BD-63BC-4186-AC55-0D933C495342}" type="datetimeFigureOut">
              <a:rPr lang="en-IN" smtClean="0"/>
              <a:t>05-09-2023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D7FAAB5-6D44-4F6E-91C2-340C1E3BCEB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967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F738BD-63BC-4186-AC55-0D933C495342}" type="datetimeFigureOut">
              <a:rPr lang="en-IN" smtClean="0"/>
              <a:t>05-09-2023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7FAAB5-6D44-4F6E-91C2-340C1E3BCEB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005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9F7DA1-1939-2471-D801-3FA7B9149DEF}"/>
              </a:ext>
            </a:extLst>
          </p:cNvPr>
          <p:cNvSpPr>
            <a:spLocks noGrp="1"/>
          </p:cNvSpPr>
          <p:nvPr>
            <p:ph type="subTitle" idx="1"/>
          </p:nvPr>
        </p:nvSpPr>
        <p:spPr>
          <a:xfrm>
            <a:off x="-291830" y="5386937"/>
            <a:ext cx="9144000" cy="1655762"/>
          </a:xfrm>
        </p:spPr>
        <p:txBody>
          <a:bodyPr/>
          <a:lstStyle/>
          <a:p>
            <a:pPr marL="342900" indent="-342900">
              <a:buFont typeface="Arial" panose="020B0604020202020204" pitchFamily="34" charset="0"/>
              <a:buChar char="•"/>
            </a:pPr>
            <a:r>
              <a:rPr lang="en-US" dirty="0">
                <a:solidFill>
                  <a:schemeClr val="accent2">
                    <a:lumMod val="50000"/>
                  </a:schemeClr>
                </a:solidFill>
                <a:effectLst>
                  <a:outerShdw blurRad="38100" dist="38100" dir="2700000" algn="tl">
                    <a:srgbClr val="000000">
                      <a:alpha val="43137"/>
                    </a:srgbClr>
                  </a:outerShdw>
                </a:effectLst>
                <a:latin typeface="Söhne"/>
              </a:rPr>
              <a:t>O</a:t>
            </a:r>
            <a:r>
              <a:rPr lang="en-US" b="0" i="0" dirty="0">
                <a:solidFill>
                  <a:schemeClr val="accent2">
                    <a:lumMod val="50000"/>
                  </a:schemeClr>
                </a:solidFill>
                <a:effectLst>
                  <a:outerShdw blurRad="38100" dist="38100" dir="2700000" algn="tl">
                    <a:srgbClr val="000000">
                      <a:alpha val="43137"/>
                    </a:srgbClr>
                  </a:outerShdw>
                </a:effectLst>
                <a:latin typeface="Söhne"/>
              </a:rPr>
              <a:t>perates in various sectors, including engineering, construction, manufacturing, information technology, and financial services</a:t>
            </a:r>
            <a:r>
              <a:rPr lang="en-US" b="0" i="0" dirty="0">
                <a:solidFill>
                  <a:srgbClr val="374151"/>
                </a:solidFill>
                <a:effectLst/>
                <a:latin typeface="Söhne"/>
              </a:rPr>
              <a:t>.</a:t>
            </a:r>
            <a:endParaRPr lang="en-IN" dirty="0"/>
          </a:p>
        </p:txBody>
      </p:sp>
      <p:pic>
        <p:nvPicPr>
          <p:cNvPr id="5" name="Picture 4">
            <a:extLst>
              <a:ext uri="{FF2B5EF4-FFF2-40B4-BE49-F238E27FC236}">
                <a16:creationId xmlns:a16="http://schemas.microsoft.com/office/drawing/2014/main" id="{CA9407E0-9FAA-8BD3-E52B-75A054DA2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4" y="0"/>
            <a:ext cx="12371134" cy="5025224"/>
          </a:xfrm>
          <a:prstGeom prst="rect">
            <a:avLst/>
          </a:prstGeom>
        </p:spPr>
      </p:pic>
    </p:spTree>
    <p:extLst>
      <p:ext uri="{BB962C8B-B14F-4D97-AF65-F5344CB8AC3E}">
        <p14:creationId xmlns:p14="http://schemas.microsoft.com/office/powerpoint/2010/main" val="206555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EAC7C7B-F8AB-8C84-1C7B-EF97180D7196}"/>
              </a:ext>
            </a:extLst>
          </p:cNvPr>
          <p:cNvGraphicFramePr/>
          <p:nvPr>
            <p:extLst>
              <p:ext uri="{D42A27DB-BD31-4B8C-83A1-F6EECF244321}">
                <p14:modId xmlns:p14="http://schemas.microsoft.com/office/powerpoint/2010/main" val="3963616719"/>
              </p:ext>
            </p:extLst>
          </p:nvPr>
        </p:nvGraphicFramePr>
        <p:xfrm>
          <a:off x="758757" y="204282"/>
          <a:ext cx="10758792" cy="609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23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DD5FB3A-C067-F996-2F1E-C03214FAF44C}"/>
              </a:ext>
            </a:extLst>
          </p:cNvPr>
          <p:cNvGraphicFramePr/>
          <p:nvPr>
            <p:extLst>
              <p:ext uri="{D42A27DB-BD31-4B8C-83A1-F6EECF244321}">
                <p14:modId xmlns:p14="http://schemas.microsoft.com/office/powerpoint/2010/main" val="2334536227"/>
              </p:ext>
            </p:extLst>
          </p:nvPr>
        </p:nvGraphicFramePr>
        <p:xfrm>
          <a:off x="68094" y="0"/>
          <a:ext cx="12123905"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72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375-94AD-F682-12BF-A34501E10D06}"/>
              </a:ext>
            </a:extLst>
          </p:cNvPr>
          <p:cNvSpPr>
            <a:spLocks noGrp="1"/>
          </p:cNvSpPr>
          <p:nvPr>
            <p:ph type="title"/>
          </p:nvPr>
        </p:nvSpPr>
        <p:spPr/>
        <p:txBody>
          <a:bodyPr/>
          <a:lstStyle/>
          <a:p>
            <a:r>
              <a:rPr lang="en-IN" dirty="0">
                <a:solidFill>
                  <a:srgbClr val="C00000"/>
                </a:solidFill>
              </a:rPr>
              <a:t>L &amp; T PRODUCT LINE AND DEPTH </a:t>
            </a:r>
          </a:p>
        </p:txBody>
      </p:sp>
      <p:sp>
        <p:nvSpPr>
          <p:cNvPr id="3" name="Text Placeholder 2">
            <a:extLst>
              <a:ext uri="{FF2B5EF4-FFF2-40B4-BE49-F238E27FC236}">
                <a16:creationId xmlns:a16="http://schemas.microsoft.com/office/drawing/2014/main" id="{399DADB0-98DF-06BA-9CC3-84664BA23C90}"/>
              </a:ext>
            </a:extLst>
          </p:cNvPr>
          <p:cNvSpPr>
            <a:spLocks noGrp="1"/>
          </p:cNvSpPr>
          <p:nvPr>
            <p:ph type="body" idx="1"/>
          </p:nvPr>
        </p:nvSpPr>
        <p:spPr/>
        <p:txBody>
          <a:bodyPr>
            <a:normAutofit/>
          </a:bodyPr>
          <a:lstStyle/>
          <a:p>
            <a:r>
              <a:rPr lang="en-IN" dirty="0">
                <a:solidFill>
                  <a:schemeClr val="accent2"/>
                </a:solidFill>
              </a:rPr>
              <a:t>Product line </a:t>
            </a:r>
          </a:p>
        </p:txBody>
      </p:sp>
      <p:sp>
        <p:nvSpPr>
          <p:cNvPr id="4" name="Content Placeholder 3">
            <a:extLst>
              <a:ext uri="{FF2B5EF4-FFF2-40B4-BE49-F238E27FC236}">
                <a16:creationId xmlns:a16="http://schemas.microsoft.com/office/drawing/2014/main" id="{21A32E11-64BE-3B7C-0AF1-8E14F1440745}"/>
              </a:ext>
            </a:extLst>
          </p:cNvPr>
          <p:cNvSpPr>
            <a:spLocks noGrp="1"/>
          </p:cNvSpPr>
          <p:nvPr>
            <p:ph sz="half" idx="2"/>
          </p:nvPr>
        </p:nvSpPr>
        <p:spPr/>
        <p:txBody>
          <a:bodyPr>
            <a:normAutofit fontScale="92500" lnSpcReduction="10000"/>
          </a:bodyPr>
          <a:lstStyle/>
          <a:p>
            <a:r>
              <a:rPr lang="en-IN" b="0" i="0" dirty="0">
                <a:solidFill>
                  <a:srgbClr val="374151"/>
                </a:solidFill>
                <a:effectLst/>
                <a:latin typeface="Söhne"/>
              </a:rPr>
              <a:t>Engineering and Construction</a:t>
            </a:r>
          </a:p>
          <a:p>
            <a:r>
              <a:rPr lang="en-IN" b="0" i="0" dirty="0">
                <a:solidFill>
                  <a:srgbClr val="374151"/>
                </a:solidFill>
                <a:effectLst/>
                <a:latin typeface="Söhne"/>
              </a:rPr>
              <a:t>Manufacturing</a:t>
            </a:r>
            <a:endParaRPr lang="en-IN" dirty="0">
              <a:solidFill>
                <a:srgbClr val="374151"/>
              </a:solidFill>
              <a:latin typeface="Söhne"/>
            </a:endParaRPr>
          </a:p>
          <a:p>
            <a:r>
              <a:rPr lang="en-IN" b="0" i="0" dirty="0">
                <a:solidFill>
                  <a:srgbClr val="374151"/>
                </a:solidFill>
                <a:effectLst/>
                <a:latin typeface="Söhne"/>
              </a:rPr>
              <a:t>Information Technology</a:t>
            </a:r>
          </a:p>
          <a:p>
            <a:r>
              <a:rPr lang="en-IN" b="0" i="0" dirty="0">
                <a:solidFill>
                  <a:srgbClr val="374151"/>
                </a:solidFill>
                <a:effectLst/>
                <a:latin typeface="Söhne"/>
              </a:rPr>
              <a:t>Financial Services</a:t>
            </a:r>
            <a:endParaRPr lang="en-IN" dirty="0">
              <a:solidFill>
                <a:srgbClr val="374151"/>
              </a:solidFill>
              <a:latin typeface="Söhne"/>
            </a:endParaRPr>
          </a:p>
          <a:p>
            <a:r>
              <a:rPr lang="en-IN" b="0" i="0" dirty="0">
                <a:solidFill>
                  <a:srgbClr val="374151"/>
                </a:solidFill>
                <a:effectLst/>
                <a:latin typeface="Söhne"/>
              </a:rPr>
              <a:t>Electrical and Automation</a:t>
            </a:r>
          </a:p>
          <a:p>
            <a:r>
              <a:rPr lang="en-IN" b="0" i="0" dirty="0">
                <a:solidFill>
                  <a:srgbClr val="374151"/>
                </a:solidFill>
                <a:effectLst/>
                <a:latin typeface="Söhne"/>
              </a:rPr>
              <a:t>Hydrocarbon</a:t>
            </a:r>
            <a:endParaRPr lang="en-IN" dirty="0"/>
          </a:p>
        </p:txBody>
      </p:sp>
      <p:sp>
        <p:nvSpPr>
          <p:cNvPr id="5" name="Text Placeholder 4">
            <a:extLst>
              <a:ext uri="{FF2B5EF4-FFF2-40B4-BE49-F238E27FC236}">
                <a16:creationId xmlns:a16="http://schemas.microsoft.com/office/drawing/2014/main" id="{A76B420F-A794-5A81-258E-5CC835BE1D27}"/>
              </a:ext>
            </a:extLst>
          </p:cNvPr>
          <p:cNvSpPr>
            <a:spLocks noGrp="1"/>
          </p:cNvSpPr>
          <p:nvPr>
            <p:ph type="body" sz="quarter" idx="3"/>
          </p:nvPr>
        </p:nvSpPr>
        <p:spPr/>
        <p:txBody>
          <a:bodyPr/>
          <a:lstStyle/>
          <a:p>
            <a:r>
              <a:rPr lang="en-IN" dirty="0">
                <a:solidFill>
                  <a:schemeClr val="accent2"/>
                </a:solidFill>
              </a:rPr>
              <a:t>Product Depth</a:t>
            </a:r>
          </a:p>
        </p:txBody>
      </p:sp>
      <p:sp>
        <p:nvSpPr>
          <p:cNvPr id="6" name="Content Placeholder 5">
            <a:extLst>
              <a:ext uri="{FF2B5EF4-FFF2-40B4-BE49-F238E27FC236}">
                <a16:creationId xmlns:a16="http://schemas.microsoft.com/office/drawing/2014/main" id="{48A24DE9-91E1-5FE9-E26F-9308F67052A9}"/>
              </a:ext>
            </a:extLst>
          </p:cNvPr>
          <p:cNvSpPr>
            <a:spLocks noGrp="1"/>
          </p:cNvSpPr>
          <p:nvPr>
            <p:ph sz="quarter" idx="4"/>
          </p:nvPr>
        </p:nvSpPr>
        <p:spPr/>
        <p:txBody>
          <a:bodyPr>
            <a:normAutofit fontScale="92500" lnSpcReduction="10000"/>
          </a:bodyPr>
          <a:lstStyle/>
          <a:p>
            <a:r>
              <a:rPr lang="en-IN" b="0" i="0" dirty="0">
                <a:solidFill>
                  <a:srgbClr val="374151"/>
                </a:solidFill>
                <a:effectLst/>
                <a:latin typeface="Söhne"/>
              </a:rPr>
              <a:t>Engineering and Construction</a:t>
            </a:r>
          </a:p>
          <a:p>
            <a:r>
              <a:rPr lang="en-IN" b="0" i="0" dirty="0">
                <a:solidFill>
                  <a:srgbClr val="374151"/>
                </a:solidFill>
                <a:effectLst/>
                <a:latin typeface="Söhne"/>
              </a:rPr>
              <a:t>Power plants</a:t>
            </a:r>
            <a:endParaRPr lang="en-IN" dirty="0">
              <a:solidFill>
                <a:srgbClr val="374151"/>
              </a:solidFill>
              <a:latin typeface="Söhne"/>
            </a:endParaRPr>
          </a:p>
          <a:p>
            <a:r>
              <a:rPr lang="en-IN" b="0" i="0" dirty="0">
                <a:solidFill>
                  <a:srgbClr val="374151"/>
                </a:solidFill>
                <a:effectLst/>
                <a:latin typeface="Söhne"/>
              </a:rPr>
              <a:t>Oil and gas projects</a:t>
            </a:r>
          </a:p>
          <a:p>
            <a:r>
              <a:rPr lang="en-IN" b="0" i="0" dirty="0">
                <a:solidFill>
                  <a:srgbClr val="374151"/>
                </a:solidFill>
                <a:effectLst/>
                <a:latin typeface="Söhne"/>
              </a:rPr>
              <a:t>Water treatment plants</a:t>
            </a:r>
            <a:endParaRPr lang="en-IN" dirty="0"/>
          </a:p>
        </p:txBody>
      </p:sp>
    </p:spTree>
    <p:extLst>
      <p:ext uri="{BB962C8B-B14F-4D97-AF65-F5344CB8AC3E}">
        <p14:creationId xmlns:p14="http://schemas.microsoft.com/office/powerpoint/2010/main" val="136521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4000" r="-24000"/>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CA27078-95EB-583D-7365-080E0E925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926"/>
            <a:ext cx="6819089" cy="4198411"/>
          </a:xfrm>
          <a:prstGeom prst="rect">
            <a:avLst/>
          </a:prstGeom>
        </p:spPr>
      </p:pic>
      <p:pic>
        <p:nvPicPr>
          <p:cNvPr id="16" name="Picture 15">
            <a:extLst>
              <a:ext uri="{FF2B5EF4-FFF2-40B4-BE49-F238E27FC236}">
                <a16:creationId xmlns:a16="http://schemas.microsoft.com/office/drawing/2014/main" id="{2D0F1B64-59AC-0E8C-127F-188584652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2903" y="0"/>
            <a:ext cx="5509098" cy="4762382"/>
          </a:xfrm>
          <a:prstGeom prst="rect">
            <a:avLst/>
          </a:prstGeom>
        </p:spPr>
      </p:pic>
      <p:sp>
        <p:nvSpPr>
          <p:cNvPr id="18" name="TextBox 17">
            <a:extLst>
              <a:ext uri="{FF2B5EF4-FFF2-40B4-BE49-F238E27FC236}">
                <a16:creationId xmlns:a16="http://schemas.microsoft.com/office/drawing/2014/main" id="{6C6668B6-3716-6CC5-AA02-E75896656F56}"/>
              </a:ext>
            </a:extLst>
          </p:cNvPr>
          <p:cNvSpPr txBox="1"/>
          <p:nvPr/>
        </p:nvSpPr>
        <p:spPr>
          <a:xfrm>
            <a:off x="369653" y="0"/>
            <a:ext cx="8073955" cy="584775"/>
          </a:xfrm>
          <a:prstGeom prst="rect">
            <a:avLst/>
          </a:prstGeom>
          <a:noFill/>
        </p:spPr>
        <p:txBody>
          <a:bodyPr wrap="square" rtlCol="0">
            <a:spAutoFit/>
          </a:bodyPr>
          <a:lstStyle/>
          <a:p>
            <a:r>
              <a:rPr lang="en-IN" sz="3200" dirty="0">
                <a:highlight>
                  <a:srgbClr val="FF0000"/>
                </a:highlight>
              </a:rPr>
              <a:t>L&amp; T ANALYSIS</a:t>
            </a:r>
          </a:p>
        </p:txBody>
      </p:sp>
      <p:pic>
        <p:nvPicPr>
          <p:cNvPr id="22" name="Picture 21">
            <a:extLst>
              <a:ext uri="{FF2B5EF4-FFF2-40B4-BE49-F238E27FC236}">
                <a16:creationId xmlns:a16="http://schemas.microsoft.com/office/drawing/2014/main" id="{BCE949B6-B0DC-D953-525A-B76D873D2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3163" y="4607193"/>
            <a:ext cx="6317178" cy="2243992"/>
          </a:xfrm>
          <a:prstGeom prst="rect">
            <a:avLst/>
          </a:prstGeom>
        </p:spPr>
      </p:pic>
    </p:spTree>
    <p:extLst>
      <p:ext uri="{BB962C8B-B14F-4D97-AF65-F5344CB8AC3E}">
        <p14:creationId xmlns:p14="http://schemas.microsoft.com/office/powerpoint/2010/main" val="407545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4000" r="-24000"/>
          </a:stretch>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E5EA4F7-7B4A-6B22-0EE5-AE0CBD6F3274}"/>
              </a:ext>
            </a:extLst>
          </p:cNvPr>
          <p:cNvGraphicFramePr/>
          <p:nvPr>
            <p:extLst>
              <p:ext uri="{D42A27DB-BD31-4B8C-83A1-F6EECF244321}">
                <p14:modId xmlns:p14="http://schemas.microsoft.com/office/powerpoint/2010/main" val="27822264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94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AE415-3529-968B-3E2E-0C61BFBC4A42}"/>
              </a:ext>
            </a:extLst>
          </p:cNvPr>
          <p:cNvSpPr txBox="1"/>
          <p:nvPr/>
        </p:nvSpPr>
        <p:spPr>
          <a:xfrm>
            <a:off x="6028723" y="4270443"/>
            <a:ext cx="6163277" cy="1477328"/>
          </a:xfrm>
          <a:prstGeom prst="rect">
            <a:avLst/>
          </a:prstGeom>
          <a:noFill/>
        </p:spPr>
        <p:txBody>
          <a:bodyPr wrap="square" rtlCol="0">
            <a:spAutoFit/>
          </a:bodyPr>
          <a:lstStyle/>
          <a:p>
            <a:r>
              <a:rPr lang="en-IN" dirty="0"/>
              <a:t>Company Name- LARSEN &amp; </a:t>
            </a:r>
            <a:r>
              <a:rPr lang="en-IN" dirty="0" err="1"/>
              <a:t>TUOBRO</a:t>
            </a:r>
            <a:r>
              <a:rPr lang="en-IN" dirty="0"/>
              <a:t> (</a:t>
            </a:r>
            <a:r>
              <a:rPr lang="en-IN" dirty="0" err="1"/>
              <a:t>L&amp;T</a:t>
            </a:r>
            <a:r>
              <a:rPr lang="en-IN" dirty="0"/>
              <a:t>)</a:t>
            </a:r>
          </a:p>
          <a:p>
            <a:r>
              <a:rPr lang="en-IN" dirty="0"/>
              <a:t>Subject- Marketing Management</a:t>
            </a:r>
          </a:p>
          <a:p>
            <a:endParaRPr lang="en-IN" dirty="0"/>
          </a:p>
          <a:p>
            <a:r>
              <a:rPr lang="en-IN" dirty="0"/>
              <a:t>NAME – Akshay Chandrakant Katruwar            A - </a:t>
            </a:r>
            <a:r>
              <a:rPr lang="en-IN" dirty="0" err="1"/>
              <a:t>OSCM</a:t>
            </a:r>
            <a:r>
              <a:rPr lang="en-IN" dirty="0"/>
              <a:t> (</a:t>
            </a:r>
            <a:r>
              <a:rPr lang="en-IN"/>
              <a:t>03)</a:t>
            </a:r>
            <a:endParaRPr lang="en-IN" dirty="0"/>
          </a:p>
          <a:p>
            <a:r>
              <a:rPr lang="en-IN" dirty="0"/>
              <a:t> </a:t>
            </a:r>
          </a:p>
        </p:txBody>
      </p:sp>
      <p:sp>
        <p:nvSpPr>
          <p:cNvPr id="3" name="TextBox 2">
            <a:extLst>
              <a:ext uri="{FF2B5EF4-FFF2-40B4-BE49-F238E27FC236}">
                <a16:creationId xmlns:a16="http://schemas.microsoft.com/office/drawing/2014/main" id="{67FBF4BB-AC0B-5FA1-E477-42F43A086CEF}"/>
              </a:ext>
            </a:extLst>
          </p:cNvPr>
          <p:cNvSpPr txBox="1"/>
          <p:nvPr/>
        </p:nvSpPr>
        <p:spPr>
          <a:xfrm>
            <a:off x="2666658" y="1982450"/>
            <a:ext cx="6527941" cy="1446550"/>
          </a:xfrm>
          <a:prstGeom prst="rect">
            <a:avLst/>
          </a:prstGeom>
          <a:noFill/>
        </p:spPr>
        <p:txBody>
          <a:bodyPr wrap="none" rtlCol="0">
            <a:spAutoFit/>
          </a:bodyPr>
          <a:lstStyle/>
          <a:p>
            <a:r>
              <a:rPr lang="en-IN" sz="8800" dirty="0"/>
              <a:t>THANK YOU</a:t>
            </a:r>
          </a:p>
        </p:txBody>
      </p:sp>
    </p:spTree>
    <p:extLst>
      <p:ext uri="{BB962C8B-B14F-4D97-AF65-F5344CB8AC3E}">
        <p14:creationId xmlns:p14="http://schemas.microsoft.com/office/powerpoint/2010/main" val="879974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TotalTime>
  <Words>478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Söhne</vt:lpstr>
      <vt:lpstr>Gallery</vt:lpstr>
      <vt:lpstr>PowerPoint Presentation</vt:lpstr>
      <vt:lpstr>PowerPoint Presentation</vt:lpstr>
      <vt:lpstr>PowerPoint Presentation</vt:lpstr>
      <vt:lpstr>L &amp; T PRODUCT LINE AND DEPTH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Katruwar</dc:creator>
  <cp:lastModifiedBy>Abhishek Katruwar</cp:lastModifiedBy>
  <cp:revision>1</cp:revision>
  <dcterms:created xsi:type="dcterms:W3CDTF">2023-05-03T23:35:34Z</dcterms:created>
  <dcterms:modified xsi:type="dcterms:W3CDTF">2023-09-05T09:12:32Z</dcterms:modified>
</cp:coreProperties>
</file>